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8288000" cy="10287000"/>
  <p:notesSz cx="6858000" cy="9144000"/>
  <p:embeddedFontLst>
    <p:embeddedFont>
      <p:font typeface="Blodders 1" panose="020B0604020202020204" charset="0"/>
      <p:regular r:id="rId13"/>
    </p:embeddedFont>
    <p:embeddedFont>
      <p:font typeface="Blodders 2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ubik 1" panose="020B0604020202020204" charset="-79"/>
      <p:regular r:id="rId19"/>
    </p:embeddedFont>
    <p:embeddedFont>
      <p:font typeface="Rubik 1 Semi-Bold" panose="020B0604020202020204" charset="-79"/>
      <p:regular r:id="rId20"/>
    </p:embeddedFont>
    <p:embeddedFont>
      <p:font typeface="Rubik 2" panose="020B0604020202020204" charset="-79"/>
      <p:regular r:id="rId21"/>
    </p:embeddedFont>
    <p:embeddedFont>
      <p:font typeface="Rubik 3" panose="020B0604020202020204" charset="-79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09A6E4-188F-CCA1-A558-1FB049BC3536}" v="956" dt="2023-08-25T10:30:31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vilė Kimutytė" userId="S::dovile.kimutyte@vvsb.lt::3fe608e3-fd23-424d-a8bf-3a0497cf4e11" providerId="AD" clId="Web-{4D09A6E4-188F-CCA1-A558-1FB049BC3536}"/>
    <pc:docChg chg="delSld modSld">
      <pc:chgData name="Dovilė Kimutytė" userId="S::dovile.kimutyte@vvsb.lt::3fe608e3-fd23-424d-a8bf-3a0497cf4e11" providerId="AD" clId="Web-{4D09A6E4-188F-CCA1-A558-1FB049BC3536}" dt="2023-08-25T10:30:31.001" v="587"/>
      <pc:docMkLst>
        <pc:docMk/>
      </pc:docMkLst>
      <pc:sldChg chg="delSp modSp">
        <pc:chgData name="Dovilė Kimutytė" userId="S::dovile.kimutyte@vvsb.lt::3fe608e3-fd23-424d-a8bf-3a0497cf4e11" providerId="AD" clId="Web-{4D09A6E4-188F-CCA1-A558-1FB049BC3536}" dt="2023-08-25T09:50:11.567" v="38" actId="1076"/>
        <pc:sldMkLst>
          <pc:docMk/>
          <pc:sldMk cId="0" sldId="257"/>
        </pc:sldMkLst>
        <pc:spChg chg="del mod">
          <ac:chgData name="Dovilė Kimutytė" userId="S::dovile.kimutyte@vvsb.lt::3fe608e3-fd23-424d-a8bf-3a0497cf4e11" providerId="AD" clId="Web-{4D09A6E4-188F-CCA1-A558-1FB049BC3536}" dt="2023-08-25T09:49:04.033" v="7"/>
          <ac:spMkLst>
            <pc:docMk/>
            <pc:sldMk cId="0" sldId="257"/>
            <ac:spMk id="5" creationId="{00000000-0000-0000-0000-000000000000}"/>
          </ac:spMkLst>
        </pc:spChg>
        <pc:spChg chg="del">
          <ac:chgData name="Dovilė Kimutytė" userId="S::dovile.kimutyte@vvsb.lt::3fe608e3-fd23-424d-a8bf-3a0497cf4e11" providerId="AD" clId="Web-{4D09A6E4-188F-CCA1-A558-1FB049BC3536}" dt="2023-08-25T09:50:04.161" v="37"/>
          <ac:spMkLst>
            <pc:docMk/>
            <pc:sldMk cId="0" sldId="257"/>
            <ac:spMk id="6" creationId="{00000000-0000-0000-0000-000000000000}"/>
          </ac:spMkLst>
        </pc:spChg>
        <pc:spChg chg="mod">
          <ac:chgData name="Dovilė Kimutytė" userId="S::dovile.kimutyte@vvsb.lt::3fe608e3-fd23-424d-a8bf-3a0497cf4e11" providerId="AD" clId="Web-{4D09A6E4-188F-CCA1-A558-1FB049BC3536}" dt="2023-08-25T09:49:41.675" v="27" actId="1076"/>
          <ac:spMkLst>
            <pc:docMk/>
            <pc:sldMk cId="0" sldId="257"/>
            <ac:spMk id="8" creationId="{00000000-0000-0000-0000-000000000000}"/>
          </ac:spMkLst>
        </pc:spChg>
        <pc:spChg chg="mod">
          <ac:chgData name="Dovilė Kimutytė" userId="S::dovile.kimutyte@vvsb.lt::3fe608e3-fd23-424d-a8bf-3a0497cf4e11" providerId="AD" clId="Web-{4D09A6E4-188F-CCA1-A558-1FB049BC3536}" dt="2023-08-25T09:49:41.785" v="29" actId="1076"/>
          <ac:spMkLst>
            <pc:docMk/>
            <pc:sldMk cId="0" sldId="257"/>
            <ac:spMk id="12" creationId="{00000000-0000-0000-0000-000000000000}"/>
          </ac:spMkLst>
        </pc:spChg>
        <pc:spChg chg="mod">
          <ac:chgData name="Dovilė Kimutytė" userId="S::dovile.kimutyte@vvsb.lt::3fe608e3-fd23-424d-a8bf-3a0497cf4e11" providerId="AD" clId="Web-{4D09A6E4-188F-CCA1-A558-1FB049BC3536}" dt="2023-08-25T09:49:41.910" v="31" actId="1076"/>
          <ac:spMkLst>
            <pc:docMk/>
            <pc:sldMk cId="0" sldId="257"/>
            <ac:spMk id="16" creationId="{00000000-0000-0000-0000-000000000000}"/>
          </ac:spMkLst>
        </pc:spChg>
        <pc:spChg chg="mod">
          <ac:chgData name="Dovilė Kimutytė" userId="S::dovile.kimutyte@vvsb.lt::3fe608e3-fd23-424d-a8bf-3a0497cf4e11" providerId="AD" clId="Web-{4D09A6E4-188F-CCA1-A558-1FB049BC3536}" dt="2023-08-25T09:49:42.019" v="33" actId="1076"/>
          <ac:spMkLst>
            <pc:docMk/>
            <pc:sldMk cId="0" sldId="257"/>
            <ac:spMk id="20" creationId="{00000000-0000-0000-0000-000000000000}"/>
          </ac:spMkLst>
        </pc:spChg>
        <pc:spChg chg="mod">
          <ac:chgData name="Dovilė Kimutytė" userId="S::dovile.kimutyte@vvsb.lt::3fe608e3-fd23-424d-a8bf-3a0497cf4e11" providerId="AD" clId="Web-{4D09A6E4-188F-CCA1-A558-1FB049BC3536}" dt="2023-08-25T09:49:42.066" v="34" actId="1076"/>
          <ac:spMkLst>
            <pc:docMk/>
            <pc:sldMk cId="0" sldId="257"/>
            <ac:spMk id="24" creationId="{00000000-0000-0000-0000-000000000000}"/>
          </ac:spMkLst>
        </pc:spChg>
        <pc:spChg chg="mod">
          <ac:chgData name="Dovilė Kimutytė" userId="S::dovile.kimutyte@vvsb.lt::3fe608e3-fd23-424d-a8bf-3a0497cf4e11" providerId="AD" clId="Web-{4D09A6E4-188F-CCA1-A558-1FB049BC3536}" dt="2023-08-25T09:50:11.567" v="38" actId="1076"/>
          <ac:spMkLst>
            <pc:docMk/>
            <pc:sldMk cId="0" sldId="257"/>
            <ac:spMk id="25" creationId="{00000000-0000-0000-0000-000000000000}"/>
          </ac:spMkLst>
        </pc:spChg>
        <pc:grpChg chg="mod">
          <ac:chgData name="Dovilė Kimutytė" userId="S::dovile.kimutyte@vvsb.lt::3fe608e3-fd23-424d-a8bf-3a0497cf4e11" providerId="AD" clId="Web-{4D09A6E4-188F-CCA1-A558-1FB049BC3536}" dt="2023-08-25T09:49:41.613" v="26" actId="1076"/>
          <ac:grpSpMkLst>
            <pc:docMk/>
            <pc:sldMk cId="0" sldId="257"/>
            <ac:grpSpMk id="2" creationId="{00000000-0000-0000-0000-000000000000}"/>
          </ac:grpSpMkLst>
        </pc:grpChg>
        <pc:grpChg chg="mod">
          <ac:chgData name="Dovilė Kimutytė" userId="S::dovile.kimutyte@vvsb.lt::3fe608e3-fd23-424d-a8bf-3a0497cf4e11" providerId="AD" clId="Web-{4D09A6E4-188F-CCA1-A558-1FB049BC3536}" dt="2023-08-25T09:49:41.707" v="28" actId="1076"/>
          <ac:grpSpMkLst>
            <pc:docMk/>
            <pc:sldMk cId="0" sldId="257"/>
            <ac:grpSpMk id="9" creationId="{00000000-0000-0000-0000-000000000000}"/>
          </ac:grpSpMkLst>
        </pc:grpChg>
        <pc:grpChg chg="mod">
          <ac:chgData name="Dovilė Kimutytė" userId="S::dovile.kimutyte@vvsb.lt::3fe608e3-fd23-424d-a8bf-3a0497cf4e11" providerId="AD" clId="Web-{4D09A6E4-188F-CCA1-A558-1FB049BC3536}" dt="2023-08-25T09:49:41.847" v="30" actId="1076"/>
          <ac:grpSpMkLst>
            <pc:docMk/>
            <pc:sldMk cId="0" sldId="257"/>
            <ac:grpSpMk id="13" creationId="{00000000-0000-0000-0000-000000000000}"/>
          </ac:grpSpMkLst>
        </pc:grpChg>
        <pc:grpChg chg="mod">
          <ac:chgData name="Dovilė Kimutytė" userId="S::dovile.kimutyte@vvsb.lt::3fe608e3-fd23-424d-a8bf-3a0497cf4e11" providerId="AD" clId="Web-{4D09A6E4-188F-CCA1-A558-1FB049BC3536}" dt="2023-08-25T09:49:41.957" v="32" actId="1076"/>
          <ac:grpSpMkLst>
            <pc:docMk/>
            <pc:sldMk cId="0" sldId="257"/>
            <ac:grpSpMk id="17" creationId="{00000000-0000-0000-0000-000000000000}"/>
          </ac:grpSpMkLst>
        </pc:grpChg>
      </pc:sldChg>
      <pc:sldChg chg="addSp delSp modSp">
        <pc:chgData name="Dovilė Kimutytė" userId="S::dovile.kimutyte@vvsb.lt::3fe608e3-fd23-424d-a8bf-3a0497cf4e11" providerId="AD" clId="Web-{4D09A6E4-188F-CCA1-A558-1FB049BC3536}" dt="2023-08-25T09:58:59.500" v="129" actId="20577"/>
        <pc:sldMkLst>
          <pc:docMk/>
          <pc:sldMk cId="0" sldId="258"/>
        </pc:sldMkLst>
        <pc:spChg chg="mod">
          <ac:chgData name="Dovilė Kimutytė" userId="S::dovile.kimutyte@vvsb.lt::3fe608e3-fd23-424d-a8bf-3a0497cf4e11" providerId="AD" clId="Web-{4D09A6E4-188F-CCA1-A558-1FB049BC3536}" dt="2023-08-25T09:58:30.311" v="126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Dovilė Kimutytė" userId="S::dovile.kimutyte@vvsb.lt::3fe608e3-fd23-424d-a8bf-3a0497cf4e11" providerId="AD" clId="Web-{4D09A6E4-188F-CCA1-A558-1FB049BC3536}" dt="2023-08-25T09:58:59.500" v="129" actId="20577"/>
          <ac:spMkLst>
            <pc:docMk/>
            <pc:sldMk cId="0" sldId="258"/>
            <ac:spMk id="4" creationId="{00000000-0000-0000-0000-000000000000}"/>
          </ac:spMkLst>
        </pc:spChg>
        <pc:spChg chg="del mod">
          <ac:chgData name="Dovilė Kimutytė" userId="S::dovile.kimutyte@vvsb.lt::3fe608e3-fd23-424d-a8bf-3a0497cf4e11" providerId="AD" clId="Web-{4D09A6E4-188F-CCA1-A558-1FB049BC3536}" dt="2023-08-25T09:54:17.486" v="68"/>
          <ac:spMkLst>
            <pc:docMk/>
            <pc:sldMk cId="0" sldId="258"/>
            <ac:spMk id="5" creationId="{00000000-0000-0000-0000-000000000000}"/>
          </ac:spMkLst>
        </pc:spChg>
        <pc:spChg chg="add mod">
          <ac:chgData name="Dovilė Kimutytė" userId="S::dovile.kimutyte@vvsb.lt::3fe608e3-fd23-424d-a8bf-3a0497cf4e11" providerId="AD" clId="Web-{4D09A6E4-188F-CCA1-A558-1FB049BC3536}" dt="2023-08-25T09:58:49.203" v="128" actId="20577"/>
          <ac:spMkLst>
            <pc:docMk/>
            <pc:sldMk cId="0" sldId="258"/>
            <ac:spMk id="7" creationId="{FE4F6E18-8BFB-E408-CC2E-5A37E29FF53F}"/>
          </ac:spMkLst>
        </pc:spChg>
      </pc:sldChg>
      <pc:sldChg chg="addSp delSp modSp">
        <pc:chgData name="Dovilė Kimutytė" userId="S::dovile.kimutyte@vvsb.lt::3fe608e3-fd23-424d-a8bf-3a0497cf4e11" providerId="AD" clId="Web-{4D09A6E4-188F-CCA1-A558-1FB049BC3536}" dt="2023-08-25T10:28:12.385" v="544" actId="1076"/>
        <pc:sldMkLst>
          <pc:docMk/>
          <pc:sldMk cId="0" sldId="259"/>
        </pc:sldMkLst>
        <pc:spChg chg="del mod">
          <ac:chgData name="Dovilė Kimutytė" userId="S::dovile.kimutyte@vvsb.lt::3fe608e3-fd23-424d-a8bf-3a0497cf4e11" providerId="AD" clId="Web-{4D09A6E4-188F-CCA1-A558-1FB049BC3536}" dt="2023-08-25T10:07:41.698" v="278"/>
          <ac:spMkLst>
            <pc:docMk/>
            <pc:sldMk cId="0" sldId="259"/>
            <ac:spMk id="4" creationId="{00000000-0000-0000-0000-000000000000}"/>
          </ac:spMkLst>
        </pc:spChg>
        <pc:spChg chg="del">
          <ac:chgData name="Dovilė Kimutytė" userId="S::dovile.kimutyte@vvsb.lt::3fe608e3-fd23-424d-a8bf-3a0497cf4e11" providerId="AD" clId="Web-{4D09A6E4-188F-CCA1-A558-1FB049BC3536}" dt="2023-08-25T10:04:38.767" v="207"/>
          <ac:spMkLst>
            <pc:docMk/>
            <pc:sldMk cId="0" sldId="259"/>
            <ac:spMk id="5" creationId="{00000000-0000-0000-0000-000000000000}"/>
          </ac:spMkLst>
        </pc:spChg>
        <pc:spChg chg="del">
          <ac:chgData name="Dovilė Kimutytė" userId="S::dovile.kimutyte@vvsb.lt::3fe608e3-fd23-424d-a8bf-3a0497cf4e11" providerId="AD" clId="Web-{4D09A6E4-188F-CCA1-A558-1FB049BC3536}" dt="2023-08-25T10:04:37.470" v="206"/>
          <ac:spMkLst>
            <pc:docMk/>
            <pc:sldMk cId="0" sldId="259"/>
            <ac:spMk id="8" creationId="{00000000-0000-0000-0000-000000000000}"/>
          </ac:spMkLst>
        </pc:spChg>
        <pc:spChg chg="add mod">
          <ac:chgData name="Dovilė Kimutytė" userId="S::dovile.kimutyte@vvsb.lt::3fe608e3-fd23-424d-a8bf-3a0497cf4e11" providerId="AD" clId="Web-{4D09A6E4-188F-CCA1-A558-1FB049BC3536}" dt="2023-08-25T10:28:04.869" v="542" actId="20577"/>
          <ac:spMkLst>
            <pc:docMk/>
            <pc:sldMk cId="0" sldId="259"/>
            <ac:spMk id="9" creationId="{9657F7FB-0684-2E60-3AF7-9492B8665C5A}"/>
          </ac:spMkLst>
        </pc:spChg>
        <pc:spChg chg="add mod">
          <ac:chgData name="Dovilė Kimutytė" userId="S::dovile.kimutyte@vvsb.lt::3fe608e3-fd23-424d-a8bf-3a0497cf4e11" providerId="AD" clId="Web-{4D09A6E4-188F-CCA1-A558-1FB049BC3536}" dt="2023-08-25T10:08:11.153" v="291" actId="1076"/>
          <ac:spMkLst>
            <pc:docMk/>
            <pc:sldMk cId="0" sldId="259"/>
            <ac:spMk id="10" creationId="{7BF7B972-788B-AB21-86E8-15F7AFFE310B}"/>
          </ac:spMkLst>
        </pc:spChg>
        <pc:spChg chg="add mod">
          <ac:chgData name="Dovilė Kimutytė" userId="S::dovile.kimutyte@vvsb.lt::3fe608e3-fd23-424d-a8bf-3a0497cf4e11" providerId="AD" clId="Web-{4D09A6E4-188F-CCA1-A558-1FB049BC3536}" dt="2023-08-25T10:28:12.385" v="544" actId="1076"/>
          <ac:spMkLst>
            <pc:docMk/>
            <pc:sldMk cId="0" sldId="259"/>
            <ac:spMk id="11" creationId="{690B595C-F8D8-369C-82C7-C4B1A7596698}"/>
          </ac:spMkLst>
        </pc:spChg>
        <pc:spChg chg="add mod">
          <ac:chgData name="Dovilė Kimutytė" userId="S::dovile.kimutyte@vvsb.lt::3fe608e3-fd23-424d-a8bf-3a0497cf4e11" providerId="AD" clId="Web-{4D09A6E4-188F-CCA1-A558-1FB049BC3536}" dt="2023-08-25T10:09:57.611" v="305" actId="20577"/>
          <ac:spMkLst>
            <pc:docMk/>
            <pc:sldMk cId="0" sldId="259"/>
            <ac:spMk id="12" creationId="{C952AB38-9FB9-FA48-249D-4CBF9B269AD9}"/>
          </ac:spMkLst>
        </pc:spChg>
        <pc:spChg chg="add del">
          <ac:chgData name="Dovilė Kimutytė" userId="S::dovile.kimutyte@vvsb.lt::3fe608e3-fd23-424d-a8bf-3a0497cf4e11" providerId="AD" clId="Web-{4D09A6E4-188F-CCA1-A558-1FB049BC3536}" dt="2023-08-25T10:08:31.248" v="293"/>
          <ac:spMkLst>
            <pc:docMk/>
            <pc:sldMk cId="0" sldId="259"/>
            <ac:spMk id="13" creationId="{834BFEAA-B316-0AC9-B8F6-0FF55DE3F9DC}"/>
          </ac:spMkLst>
        </pc:spChg>
        <pc:spChg chg="add mod">
          <ac:chgData name="Dovilė Kimutytė" userId="S::dovile.kimutyte@vvsb.lt::3fe608e3-fd23-424d-a8bf-3a0497cf4e11" providerId="AD" clId="Web-{4D09A6E4-188F-CCA1-A558-1FB049BC3536}" dt="2023-08-25T10:09:47.298" v="304"/>
          <ac:spMkLst>
            <pc:docMk/>
            <pc:sldMk cId="0" sldId="259"/>
            <ac:spMk id="14" creationId="{1CA37E5D-6D15-BF5A-53CA-7842B664046B}"/>
          </ac:spMkLst>
        </pc:spChg>
        <pc:spChg chg="add mod">
          <ac:chgData name="Dovilė Kimutytė" userId="S::dovile.kimutyte@vvsb.lt::3fe608e3-fd23-424d-a8bf-3a0497cf4e11" providerId="AD" clId="Web-{4D09A6E4-188F-CCA1-A558-1FB049BC3536}" dt="2023-08-25T10:09:28.766" v="303"/>
          <ac:spMkLst>
            <pc:docMk/>
            <pc:sldMk cId="0" sldId="259"/>
            <ac:spMk id="15" creationId="{D51E3F6D-AE1C-D493-EFFF-A5F47AB53B51}"/>
          </ac:spMkLst>
        </pc:spChg>
      </pc:sldChg>
      <pc:sldChg chg="addSp delSp modSp">
        <pc:chgData name="Dovilė Kimutytė" userId="S::dovile.kimutyte@vvsb.lt::3fe608e3-fd23-424d-a8bf-3a0497cf4e11" providerId="AD" clId="Web-{4D09A6E4-188F-CCA1-A558-1FB049BC3536}" dt="2023-08-25T10:27:55.431" v="540" actId="1076"/>
        <pc:sldMkLst>
          <pc:docMk/>
          <pc:sldMk cId="0" sldId="260"/>
        </pc:sldMkLst>
        <pc:spChg chg="mod">
          <ac:chgData name="Dovilė Kimutytė" userId="S::dovile.kimutyte@vvsb.lt::3fe608e3-fd23-424d-a8bf-3a0497cf4e11" providerId="AD" clId="Web-{4D09A6E4-188F-CCA1-A558-1FB049BC3536}" dt="2023-08-25T10:19:32.781" v="406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Dovilė Kimutytė" userId="S::dovile.kimutyte@vvsb.lt::3fe608e3-fd23-424d-a8bf-3a0497cf4e11" providerId="AD" clId="Web-{4D09A6E4-188F-CCA1-A558-1FB049BC3536}" dt="2023-08-25T10:27:42.414" v="538" actId="20577"/>
          <ac:spMkLst>
            <pc:docMk/>
            <pc:sldMk cId="0" sldId="260"/>
            <ac:spMk id="4" creationId="{00000000-0000-0000-0000-000000000000}"/>
          </ac:spMkLst>
        </pc:spChg>
        <pc:spChg chg="del mod">
          <ac:chgData name="Dovilė Kimutytė" userId="S::dovile.kimutyte@vvsb.lt::3fe608e3-fd23-424d-a8bf-3a0497cf4e11" providerId="AD" clId="Web-{4D09A6E4-188F-CCA1-A558-1FB049BC3536}" dt="2023-08-25T10:19:18.811" v="403"/>
          <ac:spMkLst>
            <pc:docMk/>
            <pc:sldMk cId="0" sldId="260"/>
            <ac:spMk id="5" creationId="{00000000-0000-0000-0000-000000000000}"/>
          </ac:spMkLst>
        </pc:spChg>
        <pc:spChg chg="mod">
          <ac:chgData name="Dovilė Kimutytė" userId="S::dovile.kimutyte@vvsb.lt::3fe608e3-fd23-424d-a8bf-3a0497cf4e11" providerId="AD" clId="Web-{4D09A6E4-188F-CCA1-A558-1FB049BC3536}" dt="2023-08-25T10:27:48.837" v="539" actId="20577"/>
          <ac:spMkLst>
            <pc:docMk/>
            <pc:sldMk cId="0" sldId="260"/>
            <ac:spMk id="6" creationId="{00000000-0000-0000-0000-000000000000}"/>
          </ac:spMkLst>
        </pc:spChg>
        <pc:spChg chg="add mod">
          <ac:chgData name="Dovilė Kimutytė" userId="S::dovile.kimutyte@vvsb.lt::3fe608e3-fd23-424d-a8bf-3a0497cf4e11" providerId="AD" clId="Web-{4D09A6E4-188F-CCA1-A558-1FB049BC3536}" dt="2023-08-25T10:27:55.431" v="540" actId="1076"/>
          <ac:spMkLst>
            <pc:docMk/>
            <pc:sldMk cId="0" sldId="260"/>
            <ac:spMk id="9" creationId="{F058294F-6CB3-8AA0-F3AB-DAE0B930F61D}"/>
          </ac:spMkLst>
        </pc:spChg>
      </pc:sldChg>
      <pc:sldChg chg="modSp">
        <pc:chgData name="Dovilė Kimutytė" userId="S::dovile.kimutyte@vvsb.lt::3fe608e3-fd23-424d-a8bf-3a0497cf4e11" providerId="AD" clId="Web-{4D09A6E4-188F-CCA1-A558-1FB049BC3536}" dt="2023-08-25T10:21:03.848" v="425" actId="1076"/>
        <pc:sldMkLst>
          <pc:docMk/>
          <pc:sldMk cId="0" sldId="261"/>
        </pc:sldMkLst>
        <pc:spChg chg="mod">
          <ac:chgData name="Dovilė Kimutytė" userId="S::dovile.kimutyte@vvsb.lt::3fe608e3-fd23-424d-a8bf-3a0497cf4e11" providerId="AD" clId="Web-{4D09A6E4-188F-CCA1-A558-1FB049BC3536}" dt="2023-08-25T10:20:29.596" v="417" actId="1076"/>
          <ac:spMkLst>
            <pc:docMk/>
            <pc:sldMk cId="0" sldId="261"/>
            <ac:spMk id="3" creationId="{00000000-0000-0000-0000-000000000000}"/>
          </ac:spMkLst>
        </pc:spChg>
        <pc:spChg chg="mod">
          <ac:chgData name="Dovilė Kimutytė" userId="S::dovile.kimutyte@vvsb.lt::3fe608e3-fd23-424d-a8bf-3a0497cf4e11" providerId="AD" clId="Web-{4D09A6E4-188F-CCA1-A558-1FB049BC3536}" dt="2023-08-25T10:21:03.848" v="425" actId="1076"/>
          <ac:spMkLst>
            <pc:docMk/>
            <pc:sldMk cId="0" sldId="261"/>
            <ac:spMk id="6" creationId="{00000000-0000-0000-0000-000000000000}"/>
          </ac:spMkLst>
        </pc:spChg>
      </pc:sldChg>
      <pc:sldChg chg="modSp">
        <pc:chgData name="Dovilė Kimutytė" userId="S::dovile.kimutyte@vvsb.lt::3fe608e3-fd23-424d-a8bf-3a0497cf4e11" providerId="AD" clId="Web-{4D09A6E4-188F-CCA1-A558-1FB049BC3536}" dt="2023-08-25T10:29:14.437" v="580" actId="20577"/>
        <pc:sldMkLst>
          <pc:docMk/>
          <pc:sldMk cId="0" sldId="262"/>
        </pc:sldMkLst>
        <pc:spChg chg="mod">
          <ac:chgData name="Dovilė Kimutytė" userId="S::dovile.kimutyte@vvsb.lt::3fe608e3-fd23-424d-a8bf-3a0497cf4e11" providerId="AD" clId="Web-{4D09A6E4-188F-CCA1-A558-1FB049BC3536}" dt="2023-08-25T10:29:14.437" v="580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Dovilė Kimutytė" userId="S::dovile.kimutyte@vvsb.lt::3fe608e3-fd23-424d-a8bf-3a0497cf4e11" providerId="AD" clId="Web-{4D09A6E4-188F-CCA1-A558-1FB049BC3536}" dt="2023-08-25T10:26:04.394" v="501" actId="1076"/>
          <ac:spMkLst>
            <pc:docMk/>
            <pc:sldMk cId="0" sldId="262"/>
            <ac:spMk id="3" creationId="{00000000-0000-0000-0000-000000000000}"/>
          </ac:spMkLst>
        </pc:spChg>
      </pc:sldChg>
      <pc:sldChg chg="addSp delSp modSp">
        <pc:chgData name="Dovilė Kimutytė" userId="S::dovile.kimutyte@vvsb.lt::3fe608e3-fd23-424d-a8bf-3a0497cf4e11" providerId="AD" clId="Web-{4D09A6E4-188F-CCA1-A558-1FB049BC3536}" dt="2023-08-25T10:28:29.589" v="549" actId="14100"/>
        <pc:sldMkLst>
          <pc:docMk/>
          <pc:sldMk cId="0" sldId="263"/>
        </pc:sldMkLst>
        <pc:spChg chg="del">
          <ac:chgData name="Dovilė Kimutytė" userId="S::dovile.kimutyte@vvsb.lt::3fe608e3-fd23-424d-a8bf-3a0497cf4e11" providerId="AD" clId="Web-{4D09A6E4-188F-CCA1-A558-1FB049BC3536}" dt="2023-08-25T10:26:53.271" v="516"/>
          <ac:spMkLst>
            <pc:docMk/>
            <pc:sldMk cId="0" sldId="263"/>
            <ac:spMk id="2" creationId="{00000000-0000-0000-0000-000000000000}"/>
          </ac:spMkLst>
        </pc:spChg>
        <pc:spChg chg="mod">
          <ac:chgData name="Dovilė Kimutytė" userId="S::dovile.kimutyte@vvsb.lt::3fe608e3-fd23-424d-a8bf-3a0497cf4e11" providerId="AD" clId="Web-{4D09A6E4-188F-CCA1-A558-1FB049BC3536}" dt="2023-08-25T10:28:29.589" v="549" actId="14100"/>
          <ac:spMkLst>
            <pc:docMk/>
            <pc:sldMk cId="0" sldId="263"/>
            <ac:spMk id="4" creationId="{00000000-0000-0000-0000-000000000000}"/>
          </ac:spMkLst>
        </pc:spChg>
        <pc:spChg chg="add">
          <ac:chgData name="Dovilė Kimutytė" userId="S::dovile.kimutyte@vvsb.lt::3fe608e3-fd23-424d-a8bf-3a0497cf4e11" providerId="AD" clId="Web-{4D09A6E4-188F-CCA1-A558-1FB049BC3536}" dt="2023-08-25T10:27:08.272" v="522"/>
          <ac:spMkLst>
            <pc:docMk/>
            <pc:sldMk cId="0" sldId="263"/>
            <ac:spMk id="7" creationId="{1D2FB3D2-FEFA-EA09-E8C1-4C69064D90FA}"/>
          </ac:spMkLst>
        </pc:spChg>
      </pc:sldChg>
      <pc:sldChg chg="modSp">
        <pc:chgData name="Dovilė Kimutytė" userId="S::dovile.kimutyte@vvsb.lt::3fe608e3-fd23-424d-a8bf-3a0497cf4e11" providerId="AD" clId="Web-{4D09A6E4-188F-CCA1-A558-1FB049BC3536}" dt="2023-08-25T10:30:11.719" v="586" actId="20577"/>
        <pc:sldMkLst>
          <pc:docMk/>
          <pc:sldMk cId="0" sldId="264"/>
        </pc:sldMkLst>
        <pc:spChg chg="mod">
          <ac:chgData name="Dovilė Kimutytė" userId="S::dovile.kimutyte@vvsb.lt::3fe608e3-fd23-424d-a8bf-3a0497cf4e11" providerId="AD" clId="Web-{4D09A6E4-188F-CCA1-A558-1FB049BC3536}" dt="2023-08-25T10:30:00.359" v="583" actId="20577"/>
          <ac:spMkLst>
            <pc:docMk/>
            <pc:sldMk cId="0" sldId="264"/>
            <ac:spMk id="3" creationId="{00000000-0000-0000-0000-000000000000}"/>
          </ac:spMkLst>
        </pc:spChg>
        <pc:spChg chg="mod">
          <ac:chgData name="Dovilė Kimutytė" userId="S::dovile.kimutyte@vvsb.lt::3fe608e3-fd23-424d-a8bf-3a0497cf4e11" providerId="AD" clId="Web-{4D09A6E4-188F-CCA1-A558-1FB049BC3536}" dt="2023-08-25T10:30:11.719" v="586" actId="20577"/>
          <ac:spMkLst>
            <pc:docMk/>
            <pc:sldMk cId="0" sldId="264"/>
            <ac:spMk id="5" creationId="{00000000-0000-0000-0000-000000000000}"/>
          </ac:spMkLst>
        </pc:spChg>
      </pc:sldChg>
      <pc:sldChg chg="del">
        <pc:chgData name="Dovilė Kimutytė" userId="S::dovile.kimutyte@vvsb.lt::3fe608e3-fd23-424d-a8bf-3a0497cf4e11" providerId="AD" clId="Web-{4D09A6E4-188F-CCA1-A558-1FB049BC3536}" dt="2023-08-25T10:30:31.001" v="587"/>
        <pc:sldMkLst>
          <pc:docMk/>
          <pc:sldMk cId="0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25.08.2023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Laikydamiesi savo dienos režimo, susikuriame sąlyginius refleksus, kurie sudaro galimybę organizmui greičiau atsibusti, įsitraukti į darbą, greičiau jį atlikti įdedant mažiau pastangų.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Neišsimiegoję mokiniai būna labai dirglūs, neadekvačiai reaguoja į pastabas, negali susikaupti darbui. Dažnas neišsimiegojimas gali būti neurozių ir kitų psichinių ligų priežastis. Jaunesniems, silpnesnės sveikatos mokiniams rekomenduojamas 1–1,5 val. dienos miegas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436010" cy="3669790"/>
          </a:xfrm>
          <a:custGeom>
            <a:avLst/>
            <a:gdLst/>
            <a:ahLst/>
            <a:cxnLst/>
            <a:rect l="l" t="t" r="r" b="b"/>
            <a:pathLst>
              <a:path w="4436010" h="3669790">
                <a:moveTo>
                  <a:pt x="0" y="0"/>
                </a:moveTo>
                <a:lnTo>
                  <a:pt x="4436010" y="0"/>
                </a:lnTo>
                <a:lnTo>
                  <a:pt x="4436010" y="3669790"/>
                </a:lnTo>
                <a:lnTo>
                  <a:pt x="0" y="36697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321812" y="5654857"/>
            <a:ext cx="8028123" cy="8038171"/>
          </a:xfrm>
          <a:custGeom>
            <a:avLst/>
            <a:gdLst/>
            <a:ahLst/>
            <a:cxnLst/>
            <a:rect l="l" t="t" r="r" b="b"/>
            <a:pathLst>
              <a:path w="8028123" h="8038171">
                <a:moveTo>
                  <a:pt x="0" y="0"/>
                </a:moveTo>
                <a:lnTo>
                  <a:pt x="8028123" y="0"/>
                </a:lnTo>
                <a:lnTo>
                  <a:pt x="8028123" y="8038171"/>
                </a:lnTo>
                <a:lnTo>
                  <a:pt x="0" y="80381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742149" y="6398994"/>
            <a:ext cx="6380375" cy="6268719"/>
          </a:xfrm>
          <a:custGeom>
            <a:avLst/>
            <a:gdLst/>
            <a:ahLst/>
            <a:cxnLst/>
            <a:rect l="l" t="t" r="r" b="b"/>
            <a:pathLst>
              <a:path w="6380375" h="6268719">
                <a:moveTo>
                  <a:pt x="0" y="0"/>
                </a:moveTo>
                <a:lnTo>
                  <a:pt x="6380375" y="0"/>
                </a:lnTo>
                <a:lnTo>
                  <a:pt x="6380375" y="6268719"/>
                </a:lnTo>
                <a:lnTo>
                  <a:pt x="0" y="62687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61709" y="-2036581"/>
            <a:ext cx="6278014" cy="6285871"/>
          </a:xfrm>
          <a:custGeom>
            <a:avLst/>
            <a:gdLst/>
            <a:ahLst/>
            <a:cxnLst/>
            <a:rect l="l" t="t" r="r" b="b"/>
            <a:pathLst>
              <a:path w="6278014" h="6285871">
                <a:moveTo>
                  <a:pt x="0" y="0"/>
                </a:moveTo>
                <a:lnTo>
                  <a:pt x="6278014" y="0"/>
                </a:lnTo>
                <a:lnTo>
                  <a:pt x="6278014" y="6285872"/>
                </a:lnTo>
                <a:lnTo>
                  <a:pt x="0" y="62858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4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552047" y="-1004713"/>
            <a:ext cx="4297339" cy="4222136"/>
          </a:xfrm>
          <a:custGeom>
            <a:avLst/>
            <a:gdLst/>
            <a:ahLst/>
            <a:cxnLst/>
            <a:rect l="l" t="t" r="r" b="b"/>
            <a:pathLst>
              <a:path w="4297339" h="4222136">
                <a:moveTo>
                  <a:pt x="0" y="0"/>
                </a:moveTo>
                <a:lnTo>
                  <a:pt x="4297339" y="0"/>
                </a:lnTo>
                <a:lnTo>
                  <a:pt x="4297339" y="4222136"/>
                </a:lnTo>
                <a:lnTo>
                  <a:pt x="0" y="4222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10688" y="6680172"/>
            <a:ext cx="5980056" cy="5987541"/>
          </a:xfrm>
          <a:custGeom>
            <a:avLst/>
            <a:gdLst/>
            <a:ahLst/>
            <a:cxnLst/>
            <a:rect l="l" t="t" r="r" b="b"/>
            <a:pathLst>
              <a:path w="5980056" h="5987541">
                <a:moveTo>
                  <a:pt x="0" y="0"/>
                </a:moveTo>
                <a:lnTo>
                  <a:pt x="5980056" y="0"/>
                </a:lnTo>
                <a:lnTo>
                  <a:pt x="5980056" y="5987541"/>
                </a:lnTo>
                <a:lnTo>
                  <a:pt x="0" y="59875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795750" y="3943350"/>
            <a:ext cx="13400865" cy="300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4"/>
              </a:lnSpc>
            </a:pPr>
            <a:r>
              <a:rPr lang="en-US" sz="8603">
                <a:solidFill>
                  <a:srgbClr val="586BB0"/>
                </a:solidFill>
                <a:latin typeface="Blodders 1"/>
              </a:rPr>
              <a:t>MOKINIO DIENOS IR MIEGO REŽIMAS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60582" y="1732055"/>
            <a:ext cx="3527848" cy="1089735"/>
          </a:xfrm>
          <a:custGeom>
            <a:avLst/>
            <a:gdLst/>
            <a:ahLst/>
            <a:cxnLst/>
            <a:rect l="l" t="t" r="r" b="b"/>
            <a:pathLst>
              <a:path w="3527848" h="1089735">
                <a:moveTo>
                  <a:pt x="0" y="0"/>
                </a:moveTo>
                <a:lnTo>
                  <a:pt x="3527849" y="0"/>
                </a:lnTo>
                <a:lnTo>
                  <a:pt x="3527849" y="1089735"/>
                </a:lnTo>
                <a:lnTo>
                  <a:pt x="0" y="108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2373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33978" y="1732055"/>
            <a:ext cx="1176787" cy="1089735"/>
          </a:xfrm>
          <a:custGeom>
            <a:avLst/>
            <a:gdLst/>
            <a:ahLst/>
            <a:cxnLst/>
            <a:rect l="l" t="t" r="r" b="b"/>
            <a:pathLst>
              <a:path w="1176787" h="1089735">
                <a:moveTo>
                  <a:pt x="0" y="0"/>
                </a:moveTo>
                <a:lnTo>
                  <a:pt x="1176787" y="0"/>
                </a:lnTo>
                <a:lnTo>
                  <a:pt x="1176787" y="1089735"/>
                </a:lnTo>
                <a:lnTo>
                  <a:pt x="0" y="108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9786" b="-22373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153492" y="1698291"/>
            <a:ext cx="3527848" cy="1089735"/>
          </a:xfrm>
          <a:custGeom>
            <a:avLst/>
            <a:gdLst/>
            <a:ahLst/>
            <a:cxnLst/>
            <a:rect l="l" t="t" r="r" b="b"/>
            <a:pathLst>
              <a:path w="3527848" h="1089735">
                <a:moveTo>
                  <a:pt x="0" y="0"/>
                </a:moveTo>
                <a:lnTo>
                  <a:pt x="3527849" y="0"/>
                </a:lnTo>
                <a:lnTo>
                  <a:pt x="3527849" y="1089736"/>
                </a:lnTo>
                <a:lnTo>
                  <a:pt x="0" y="1089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2373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860582" y="3148462"/>
            <a:ext cx="3527848" cy="1089735"/>
          </a:xfrm>
          <a:custGeom>
            <a:avLst/>
            <a:gdLst/>
            <a:ahLst/>
            <a:cxnLst/>
            <a:rect l="l" t="t" r="r" b="b"/>
            <a:pathLst>
              <a:path w="3527848" h="1089735">
                <a:moveTo>
                  <a:pt x="0" y="0"/>
                </a:moveTo>
                <a:lnTo>
                  <a:pt x="3527849" y="0"/>
                </a:lnTo>
                <a:lnTo>
                  <a:pt x="3527849" y="1089735"/>
                </a:lnTo>
                <a:lnTo>
                  <a:pt x="0" y="108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2373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33978" y="3109891"/>
            <a:ext cx="1176787" cy="1089735"/>
          </a:xfrm>
          <a:custGeom>
            <a:avLst/>
            <a:gdLst/>
            <a:ahLst/>
            <a:cxnLst/>
            <a:rect l="l" t="t" r="r" b="b"/>
            <a:pathLst>
              <a:path w="1176787" h="1089735">
                <a:moveTo>
                  <a:pt x="0" y="0"/>
                </a:moveTo>
                <a:lnTo>
                  <a:pt x="1176787" y="0"/>
                </a:lnTo>
                <a:lnTo>
                  <a:pt x="1176787" y="1089735"/>
                </a:lnTo>
                <a:lnTo>
                  <a:pt x="0" y="108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9786" b="-22373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061501" y="3116028"/>
            <a:ext cx="3527848" cy="1089735"/>
          </a:xfrm>
          <a:custGeom>
            <a:avLst/>
            <a:gdLst/>
            <a:ahLst/>
            <a:cxnLst/>
            <a:rect l="l" t="t" r="r" b="b"/>
            <a:pathLst>
              <a:path w="3527848" h="1089735">
                <a:moveTo>
                  <a:pt x="0" y="0"/>
                </a:moveTo>
                <a:lnTo>
                  <a:pt x="3527849" y="0"/>
                </a:lnTo>
                <a:lnTo>
                  <a:pt x="3527849" y="1089735"/>
                </a:lnTo>
                <a:lnTo>
                  <a:pt x="0" y="108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2373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860582" y="4758515"/>
            <a:ext cx="3527848" cy="1089735"/>
          </a:xfrm>
          <a:custGeom>
            <a:avLst/>
            <a:gdLst/>
            <a:ahLst/>
            <a:cxnLst/>
            <a:rect l="l" t="t" r="r" b="b"/>
            <a:pathLst>
              <a:path w="3527848" h="1089735">
                <a:moveTo>
                  <a:pt x="0" y="0"/>
                </a:moveTo>
                <a:lnTo>
                  <a:pt x="3527849" y="0"/>
                </a:lnTo>
                <a:lnTo>
                  <a:pt x="3527849" y="1089735"/>
                </a:lnTo>
                <a:lnTo>
                  <a:pt x="0" y="108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2373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533978" y="4758515"/>
            <a:ext cx="1176787" cy="1089735"/>
          </a:xfrm>
          <a:custGeom>
            <a:avLst/>
            <a:gdLst/>
            <a:ahLst/>
            <a:cxnLst/>
            <a:rect l="l" t="t" r="r" b="b"/>
            <a:pathLst>
              <a:path w="1176787" h="1089735">
                <a:moveTo>
                  <a:pt x="0" y="0"/>
                </a:moveTo>
                <a:lnTo>
                  <a:pt x="1176787" y="0"/>
                </a:lnTo>
                <a:lnTo>
                  <a:pt x="1176787" y="1089735"/>
                </a:lnTo>
                <a:lnTo>
                  <a:pt x="0" y="108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9786" b="-223734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009705" y="4758515"/>
            <a:ext cx="3527848" cy="1089735"/>
          </a:xfrm>
          <a:custGeom>
            <a:avLst/>
            <a:gdLst/>
            <a:ahLst/>
            <a:cxnLst/>
            <a:rect l="l" t="t" r="r" b="b"/>
            <a:pathLst>
              <a:path w="3527848" h="1089735">
                <a:moveTo>
                  <a:pt x="0" y="0"/>
                </a:moveTo>
                <a:lnTo>
                  <a:pt x="3527849" y="0"/>
                </a:lnTo>
                <a:lnTo>
                  <a:pt x="3527849" y="1089735"/>
                </a:lnTo>
                <a:lnTo>
                  <a:pt x="0" y="108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23734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736893" y="6324313"/>
            <a:ext cx="3527848" cy="1089735"/>
          </a:xfrm>
          <a:custGeom>
            <a:avLst/>
            <a:gdLst/>
            <a:ahLst/>
            <a:cxnLst/>
            <a:rect l="l" t="t" r="r" b="b"/>
            <a:pathLst>
              <a:path w="3527848" h="1089735">
                <a:moveTo>
                  <a:pt x="0" y="0"/>
                </a:moveTo>
                <a:lnTo>
                  <a:pt x="3527848" y="0"/>
                </a:lnTo>
                <a:lnTo>
                  <a:pt x="3527848" y="1089735"/>
                </a:lnTo>
                <a:lnTo>
                  <a:pt x="0" y="108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23734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533978" y="6372125"/>
            <a:ext cx="1176787" cy="1089735"/>
          </a:xfrm>
          <a:custGeom>
            <a:avLst/>
            <a:gdLst/>
            <a:ahLst/>
            <a:cxnLst/>
            <a:rect l="l" t="t" r="r" b="b"/>
            <a:pathLst>
              <a:path w="1176787" h="1089735">
                <a:moveTo>
                  <a:pt x="0" y="0"/>
                </a:moveTo>
                <a:lnTo>
                  <a:pt x="1176787" y="0"/>
                </a:lnTo>
                <a:lnTo>
                  <a:pt x="1176787" y="1089735"/>
                </a:lnTo>
                <a:lnTo>
                  <a:pt x="0" y="108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9786" b="-223734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069451" y="6372125"/>
            <a:ext cx="3527848" cy="1089735"/>
          </a:xfrm>
          <a:custGeom>
            <a:avLst/>
            <a:gdLst/>
            <a:ahLst/>
            <a:cxnLst/>
            <a:rect l="l" t="t" r="r" b="b"/>
            <a:pathLst>
              <a:path w="3527848" h="1089735">
                <a:moveTo>
                  <a:pt x="0" y="0"/>
                </a:moveTo>
                <a:lnTo>
                  <a:pt x="3527849" y="0"/>
                </a:lnTo>
                <a:lnTo>
                  <a:pt x="3527849" y="1089735"/>
                </a:lnTo>
                <a:lnTo>
                  <a:pt x="0" y="108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23734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771842" y="7985735"/>
            <a:ext cx="3527848" cy="1089735"/>
          </a:xfrm>
          <a:custGeom>
            <a:avLst/>
            <a:gdLst/>
            <a:ahLst/>
            <a:cxnLst/>
            <a:rect l="l" t="t" r="r" b="b"/>
            <a:pathLst>
              <a:path w="3527848" h="1089735">
                <a:moveTo>
                  <a:pt x="0" y="0"/>
                </a:moveTo>
                <a:lnTo>
                  <a:pt x="3527848" y="0"/>
                </a:lnTo>
                <a:lnTo>
                  <a:pt x="3527848" y="1089735"/>
                </a:lnTo>
                <a:lnTo>
                  <a:pt x="0" y="108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23734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533978" y="7951021"/>
            <a:ext cx="1176787" cy="1089735"/>
          </a:xfrm>
          <a:custGeom>
            <a:avLst/>
            <a:gdLst/>
            <a:ahLst/>
            <a:cxnLst/>
            <a:rect l="l" t="t" r="r" b="b"/>
            <a:pathLst>
              <a:path w="1176787" h="1089735">
                <a:moveTo>
                  <a:pt x="0" y="0"/>
                </a:moveTo>
                <a:lnTo>
                  <a:pt x="1176787" y="0"/>
                </a:lnTo>
                <a:lnTo>
                  <a:pt x="1176787" y="1089735"/>
                </a:lnTo>
                <a:lnTo>
                  <a:pt x="0" y="108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9786" b="-223734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009705" y="7985735"/>
            <a:ext cx="3527848" cy="1089735"/>
          </a:xfrm>
          <a:custGeom>
            <a:avLst/>
            <a:gdLst/>
            <a:ahLst/>
            <a:cxnLst/>
            <a:rect l="l" t="t" r="r" b="b"/>
            <a:pathLst>
              <a:path w="3527848" h="1089735">
                <a:moveTo>
                  <a:pt x="0" y="0"/>
                </a:moveTo>
                <a:lnTo>
                  <a:pt x="3527849" y="0"/>
                </a:lnTo>
                <a:lnTo>
                  <a:pt x="3527849" y="1089735"/>
                </a:lnTo>
                <a:lnTo>
                  <a:pt x="0" y="108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23734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110528" y="7536877"/>
            <a:ext cx="1916823" cy="1918022"/>
          </a:xfrm>
          <a:custGeom>
            <a:avLst/>
            <a:gdLst/>
            <a:ahLst/>
            <a:cxnLst/>
            <a:rect l="l" t="t" r="r" b="b"/>
            <a:pathLst>
              <a:path w="1916823" h="1918022">
                <a:moveTo>
                  <a:pt x="0" y="0"/>
                </a:moveTo>
                <a:lnTo>
                  <a:pt x="1916824" y="0"/>
                </a:lnTo>
                <a:lnTo>
                  <a:pt x="1916824" y="1918023"/>
                </a:lnTo>
                <a:lnTo>
                  <a:pt x="0" y="19180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386875" y="6324313"/>
            <a:ext cx="1364130" cy="1279830"/>
          </a:xfrm>
          <a:custGeom>
            <a:avLst/>
            <a:gdLst/>
            <a:ahLst/>
            <a:cxnLst/>
            <a:rect l="l" t="t" r="r" b="b"/>
            <a:pathLst>
              <a:path w="1364130" h="1279830">
                <a:moveTo>
                  <a:pt x="0" y="0"/>
                </a:moveTo>
                <a:lnTo>
                  <a:pt x="1364130" y="0"/>
                </a:lnTo>
                <a:lnTo>
                  <a:pt x="1364130" y="1279830"/>
                </a:lnTo>
                <a:lnTo>
                  <a:pt x="0" y="12798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249855" y="4284391"/>
            <a:ext cx="1638171" cy="1638171"/>
          </a:xfrm>
          <a:custGeom>
            <a:avLst/>
            <a:gdLst/>
            <a:ahLst/>
            <a:cxnLst/>
            <a:rect l="l" t="t" r="r" b="b"/>
            <a:pathLst>
              <a:path w="1638171" h="1638171">
                <a:moveTo>
                  <a:pt x="0" y="0"/>
                </a:moveTo>
                <a:lnTo>
                  <a:pt x="1638170" y="0"/>
                </a:lnTo>
                <a:lnTo>
                  <a:pt x="1638170" y="1638171"/>
                </a:lnTo>
                <a:lnTo>
                  <a:pt x="0" y="16381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249855" y="2890689"/>
            <a:ext cx="1540414" cy="1540414"/>
          </a:xfrm>
          <a:custGeom>
            <a:avLst/>
            <a:gdLst/>
            <a:ahLst/>
            <a:cxnLst/>
            <a:rect l="l" t="t" r="r" b="b"/>
            <a:pathLst>
              <a:path w="1540414" h="1540414">
                <a:moveTo>
                  <a:pt x="0" y="0"/>
                </a:moveTo>
                <a:lnTo>
                  <a:pt x="1540413" y="0"/>
                </a:lnTo>
                <a:lnTo>
                  <a:pt x="1540413" y="1540413"/>
                </a:lnTo>
                <a:lnTo>
                  <a:pt x="0" y="15404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425767" y="1533136"/>
            <a:ext cx="1461026" cy="1243253"/>
          </a:xfrm>
          <a:custGeom>
            <a:avLst/>
            <a:gdLst/>
            <a:ahLst/>
            <a:cxnLst/>
            <a:rect l="l" t="t" r="r" b="b"/>
            <a:pathLst>
              <a:path w="1461026" h="1243253">
                <a:moveTo>
                  <a:pt x="0" y="0"/>
                </a:moveTo>
                <a:lnTo>
                  <a:pt x="1461025" y="0"/>
                </a:lnTo>
                <a:lnTo>
                  <a:pt x="1461025" y="1243253"/>
                </a:lnTo>
                <a:lnTo>
                  <a:pt x="0" y="12432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8153660" y="1320355"/>
            <a:ext cx="990340" cy="377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2"/>
              </a:lnSpc>
            </a:pPr>
            <a:r>
              <a:rPr lang="en-US" sz="2204">
                <a:solidFill>
                  <a:srgbClr val="5D6EB1"/>
                </a:solidFill>
                <a:latin typeface="Rubik 3 Bold"/>
              </a:rPr>
              <a:t>P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64147" y="1320355"/>
            <a:ext cx="706538" cy="377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2"/>
              </a:lnSpc>
            </a:pPr>
            <a:r>
              <a:rPr lang="en-US" sz="2204">
                <a:solidFill>
                  <a:srgbClr val="5D6EB1"/>
                </a:solidFill>
                <a:latin typeface="Rubik 3 Bold"/>
              </a:rPr>
              <a:t>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606960" y="1350100"/>
            <a:ext cx="990340" cy="377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2"/>
              </a:lnSpc>
            </a:pPr>
            <a:r>
              <a:rPr lang="en-US" sz="2204">
                <a:solidFill>
                  <a:srgbClr val="5D6EB1"/>
                </a:solidFill>
                <a:latin typeface="Rubik 3 Bold"/>
              </a:rPr>
              <a:t>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860582" y="1350100"/>
            <a:ext cx="990340" cy="377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2"/>
              </a:lnSpc>
            </a:pPr>
            <a:r>
              <a:rPr lang="en-US" sz="2204">
                <a:solidFill>
                  <a:srgbClr val="5D6EB1"/>
                </a:solidFill>
                <a:latin typeface="Rubik 3 Bold"/>
              </a:rPr>
              <a:t>K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031897" y="1350100"/>
            <a:ext cx="990340" cy="377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2"/>
              </a:lnSpc>
            </a:pPr>
            <a:r>
              <a:rPr lang="en-US" sz="2204">
                <a:solidFill>
                  <a:srgbClr val="5D6EB1"/>
                </a:solidFill>
                <a:latin typeface="Rubik 3 Bold"/>
              </a:rPr>
              <a:t>Pn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203212" y="1350100"/>
            <a:ext cx="990340" cy="377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2"/>
              </a:lnSpc>
            </a:pPr>
            <a:r>
              <a:rPr lang="en-US" sz="2204">
                <a:solidFill>
                  <a:srgbClr val="5D6EB1"/>
                </a:solidFill>
                <a:latin typeface="Rubik 3 Bold"/>
              </a:rPr>
              <a:t>Š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460253" y="1320355"/>
            <a:ext cx="990340" cy="377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2"/>
              </a:lnSpc>
            </a:pPr>
            <a:r>
              <a:rPr lang="en-US" sz="2204">
                <a:solidFill>
                  <a:srgbClr val="5D6EB1"/>
                </a:solidFill>
                <a:latin typeface="Rubik 3 Bold"/>
              </a:rPr>
              <a:t>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77235" y="3184203"/>
            <a:ext cx="4116754" cy="84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11"/>
              </a:lnSpc>
            </a:pPr>
            <a:r>
              <a:rPr lang="en-US" sz="2400" spc="-146">
                <a:solidFill>
                  <a:srgbClr val="5D6EB1"/>
                </a:solidFill>
                <a:latin typeface="Rubik 2"/>
              </a:rPr>
              <a:t>Namų darbus ruošiau pabuvęs (-usi)  1,5 - 2 val.  gryname ore.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577235" y="9602429"/>
            <a:ext cx="8379555" cy="269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73"/>
              </a:lnSpc>
            </a:pPr>
            <a:r>
              <a:rPr lang="en-US" sz="2100" spc="147">
                <a:solidFill>
                  <a:srgbClr val="D65C41"/>
                </a:solidFill>
                <a:latin typeface="Rubik 1"/>
              </a:rPr>
              <a:t>PER ŠIĄ SAVAITĘ SURINKAU _______ PLIUSUS!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77235" y="4595802"/>
            <a:ext cx="4065939" cy="1259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11"/>
              </a:lnSpc>
            </a:pPr>
            <a:r>
              <a:rPr lang="en-US" sz="2400" spc="-165">
                <a:solidFill>
                  <a:srgbClr val="5D6EB1"/>
                </a:solidFill>
                <a:latin typeface="Rubik 2"/>
              </a:rPr>
              <a:t>Ruošdama (-as)  namų darbus kas 35-40 min. dariau poilsio pertraukėles.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099728" y="9504095"/>
            <a:ext cx="4603056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D65C41"/>
                </a:solidFill>
                <a:latin typeface="Rubik 1"/>
              </a:rPr>
              <a:t>TAVO VARDAS______________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77235" y="8025333"/>
            <a:ext cx="4065939" cy="84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11"/>
              </a:lnSpc>
            </a:pPr>
            <a:r>
              <a:rPr lang="en-US" sz="2400" spc="-146">
                <a:solidFill>
                  <a:srgbClr val="5D6EB1"/>
                </a:solidFill>
                <a:latin typeface="Rubik 2"/>
              </a:rPr>
              <a:t>Miego laikui skyriau ne mažiau nei 8-10 val.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77235" y="6446437"/>
            <a:ext cx="4065939" cy="84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11"/>
              </a:lnSpc>
            </a:pPr>
            <a:r>
              <a:rPr lang="en-US" sz="2400" spc="-146">
                <a:solidFill>
                  <a:srgbClr val="5D6EB1"/>
                </a:solidFill>
                <a:latin typeface="Rubik 2"/>
              </a:rPr>
              <a:t>Valgiau bent 4 kartus per dieną kas 3.5 - 4 val.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74815" y="1772604"/>
            <a:ext cx="3870780" cy="84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11"/>
              </a:lnSpc>
            </a:pPr>
            <a:r>
              <a:rPr lang="en-US" sz="2400" spc="-146">
                <a:solidFill>
                  <a:srgbClr val="5D6EB1"/>
                </a:solidFill>
                <a:latin typeface="Rubik 2"/>
              </a:rPr>
              <a:t>Prie ekranų namuose praleidau ne ilgiau 1 - 2 val.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162974" y="479968"/>
            <a:ext cx="14802346" cy="840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7"/>
              </a:lnSpc>
              <a:spcBef>
                <a:spcPct val="0"/>
              </a:spcBef>
            </a:pPr>
            <a:r>
              <a:rPr lang="en-US" sz="4904">
                <a:solidFill>
                  <a:srgbClr val="586BB0"/>
                </a:solidFill>
                <a:latin typeface="Blodders 1"/>
              </a:rPr>
              <a:t>UŽDUOTIS - DIENOS IR POILSIO REŽIMO LAVINIMO KALENDORIUS</a:t>
            </a:r>
          </a:p>
        </p:txBody>
      </p:sp>
      <p:sp>
        <p:nvSpPr>
          <p:cNvPr id="37" name="Freeform 37"/>
          <p:cNvSpPr/>
          <p:nvPr/>
        </p:nvSpPr>
        <p:spPr>
          <a:xfrm>
            <a:off x="0" y="0"/>
            <a:ext cx="2112618" cy="1747711"/>
          </a:xfrm>
          <a:custGeom>
            <a:avLst/>
            <a:gdLst/>
            <a:ahLst/>
            <a:cxnLst/>
            <a:rect l="l" t="t" r="r" b="b"/>
            <a:pathLst>
              <a:path w="2112618" h="1747711">
                <a:moveTo>
                  <a:pt x="0" y="0"/>
                </a:moveTo>
                <a:lnTo>
                  <a:pt x="2112618" y="0"/>
                </a:lnTo>
                <a:lnTo>
                  <a:pt x="2112618" y="1747711"/>
                </a:lnTo>
                <a:lnTo>
                  <a:pt x="0" y="174771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426" y="4649550"/>
            <a:ext cx="4077466" cy="2254796"/>
            <a:chOff x="0" y="0"/>
            <a:chExt cx="898784" cy="4970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8784" cy="497018"/>
            </a:xfrm>
            <a:custGeom>
              <a:avLst/>
              <a:gdLst/>
              <a:ahLst/>
              <a:cxnLst/>
              <a:rect l="l" t="t" r="r" b="b"/>
              <a:pathLst>
                <a:path w="898784" h="497018">
                  <a:moveTo>
                    <a:pt x="0" y="0"/>
                  </a:moveTo>
                  <a:lnTo>
                    <a:pt x="695584" y="0"/>
                  </a:lnTo>
                  <a:lnTo>
                    <a:pt x="898784" y="248509"/>
                  </a:lnTo>
                  <a:lnTo>
                    <a:pt x="695584" y="497018"/>
                  </a:lnTo>
                  <a:lnTo>
                    <a:pt x="0" y="497018"/>
                  </a:lnTo>
                  <a:lnTo>
                    <a:pt x="203200" y="248509"/>
                  </a:lnTo>
                  <a:lnTo>
                    <a:pt x="0" y="0"/>
                  </a:lnTo>
                </a:path>
              </a:pathLst>
            </a:custGeom>
            <a:solidFill>
              <a:srgbClr val="F6EBC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666590" y="904875"/>
            <a:ext cx="5042602" cy="1111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499">
                <a:solidFill>
                  <a:srgbClr val="586BB0"/>
                </a:solidFill>
                <a:latin typeface="Blodders 1"/>
              </a:rPr>
              <a:t>DIENOS REŽIMAS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31584" y="5157982"/>
            <a:ext cx="1830987" cy="116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199">
                <a:solidFill>
                  <a:srgbClr val="7786C7"/>
                </a:solidFill>
                <a:latin typeface="Rubik 2"/>
              </a:rPr>
              <a:t>MOKYMASIS MOKYKLOJE IR NAMUOSE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779551" y="4649550"/>
            <a:ext cx="3892403" cy="2265767"/>
            <a:chOff x="0" y="0"/>
            <a:chExt cx="853837" cy="49701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3837" cy="497018"/>
            </a:xfrm>
            <a:custGeom>
              <a:avLst/>
              <a:gdLst/>
              <a:ahLst/>
              <a:cxnLst/>
              <a:rect l="l" t="t" r="r" b="b"/>
              <a:pathLst>
                <a:path w="853837" h="497018">
                  <a:moveTo>
                    <a:pt x="0" y="0"/>
                  </a:moveTo>
                  <a:lnTo>
                    <a:pt x="650637" y="0"/>
                  </a:lnTo>
                  <a:lnTo>
                    <a:pt x="853837" y="248509"/>
                  </a:lnTo>
                  <a:lnTo>
                    <a:pt x="650637" y="497018"/>
                  </a:lnTo>
                  <a:lnTo>
                    <a:pt x="0" y="497018"/>
                  </a:lnTo>
                  <a:lnTo>
                    <a:pt x="203200" y="248509"/>
                  </a:lnTo>
                  <a:lnTo>
                    <a:pt x="0" y="0"/>
                  </a:lnTo>
                </a:path>
              </a:pathLst>
            </a:custGeom>
            <a:solidFill>
              <a:srgbClr val="F3DFA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885924" y="5130848"/>
            <a:ext cx="2089998" cy="116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199">
                <a:solidFill>
                  <a:srgbClr val="7786C7"/>
                </a:solidFill>
                <a:latin typeface="Rubik 2"/>
              </a:rPr>
              <a:t>UŽKLASINĖ IR DARBINĖ VEIKLA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322056" y="4708254"/>
            <a:ext cx="3941282" cy="2196092"/>
            <a:chOff x="0" y="0"/>
            <a:chExt cx="891989" cy="49701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91989" cy="497018"/>
            </a:xfrm>
            <a:custGeom>
              <a:avLst/>
              <a:gdLst/>
              <a:ahLst/>
              <a:cxnLst/>
              <a:rect l="l" t="t" r="r" b="b"/>
              <a:pathLst>
                <a:path w="891989" h="497018">
                  <a:moveTo>
                    <a:pt x="0" y="0"/>
                  </a:moveTo>
                  <a:lnTo>
                    <a:pt x="688789" y="0"/>
                  </a:lnTo>
                  <a:lnTo>
                    <a:pt x="891989" y="248509"/>
                  </a:lnTo>
                  <a:lnTo>
                    <a:pt x="688789" y="497018"/>
                  </a:lnTo>
                  <a:lnTo>
                    <a:pt x="0" y="497018"/>
                  </a:lnTo>
                  <a:lnTo>
                    <a:pt x="203200" y="248509"/>
                  </a:lnTo>
                  <a:lnTo>
                    <a:pt x="0" y="0"/>
                  </a:lnTo>
                </a:path>
              </a:pathLst>
            </a:custGeom>
            <a:solidFill>
              <a:srgbClr val="F9DED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256534" y="4981419"/>
            <a:ext cx="2325129" cy="1554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199">
                <a:solidFill>
                  <a:srgbClr val="7786C7"/>
                </a:solidFill>
                <a:latin typeface="Rubik 2"/>
              </a:rPr>
              <a:t>AKTYVUS POILSIS KUO ILGIAU BŪNANT GRYNAME LAUKE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045594" y="4649550"/>
            <a:ext cx="3760313" cy="2254796"/>
            <a:chOff x="0" y="0"/>
            <a:chExt cx="828875" cy="49701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28875" cy="497018"/>
            </a:xfrm>
            <a:custGeom>
              <a:avLst/>
              <a:gdLst/>
              <a:ahLst/>
              <a:cxnLst/>
              <a:rect l="l" t="t" r="r" b="b"/>
              <a:pathLst>
                <a:path w="828875" h="497018">
                  <a:moveTo>
                    <a:pt x="0" y="0"/>
                  </a:moveTo>
                  <a:lnTo>
                    <a:pt x="625675" y="0"/>
                  </a:lnTo>
                  <a:lnTo>
                    <a:pt x="828875" y="248509"/>
                  </a:lnTo>
                  <a:lnTo>
                    <a:pt x="625675" y="497018"/>
                  </a:lnTo>
                  <a:lnTo>
                    <a:pt x="0" y="497018"/>
                  </a:lnTo>
                  <a:lnTo>
                    <a:pt x="203200" y="248509"/>
                  </a:lnTo>
                  <a:lnTo>
                    <a:pt x="0" y="0"/>
                  </a:lnTo>
                </a:path>
              </a:pathLst>
            </a:custGeom>
            <a:solidFill>
              <a:srgbClr val="F6BBB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035613" y="5130848"/>
            <a:ext cx="2011667" cy="116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199">
                <a:solidFill>
                  <a:srgbClr val="7786C7"/>
                </a:solidFill>
                <a:latin typeface="Rubik 2"/>
              </a:rPr>
              <a:t>REGULIARI IR VISAVERTĖ MITYBA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4406921" y="4641427"/>
            <a:ext cx="3881079" cy="2254796"/>
            <a:chOff x="0" y="0"/>
            <a:chExt cx="855495" cy="49701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55495" cy="497018"/>
            </a:xfrm>
            <a:custGeom>
              <a:avLst/>
              <a:gdLst/>
              <a:ahLst/>
              <a:cxnLst/>
              <a:rect l="l" t="t" r="r" b="b"/>
              <a:pathLst>
                <a:path w="855495" h="497018">
                  <a:moveTo>
                    <a:pt x="0" y="0"/>
                  </a:moveTo>
                  <a:lnTo>
                    <a:pt x="652295" y="0"/>
                  </a:lnTo>
                  <a:lnTo>
                    <a:pt x="855495" y="248509"/>
                  </a:lnTo>
                  <a:lnTo>
                    <a:pt x="652295" y="497018"/>
                  </a:lnTo>
                  <a:lnTo>
                    <a:pt x="0" y="497018"/>
                  </a:lnTo>
                  <a:lnTo>
                    <a:pt x="203200" y="248509"/>
                  </a:lnTo>
                  <a:lnTo>
                    <a:pt x="0" y="0"/>
                  </a:lnTo>
                </a:path>
              </a:pathLst>
            </a:custGeom>
            <a:solidFill>
              <a:srgbClr val="B9C0E1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5501231" y="5157982"/>
            <a:ext cx="2194429" cy="116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199">
                <a:solidFill>
                  <a:srgbClr val="586BB0"/>
                </a:solidFill>
                <a:latin typeface="Rubik 2"/>
              </a:rPr>
              <a:t>FIZIOLOGIŠKAI VISAVERTIS MIEGAS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629032" y="3022524"/>
            <a:ext cx="9005292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7786C7"/>
                </a:solidFill>
                <a:latin typeface="Rubik 2"/>
              </a:rPr>
              <a:t>PAGRINDINIAI MOKINIO DIENOS REŽIMO ELEMENTAI: </a:t>
            </a:r>
          </a:p>
        </p:txBody>
      </p:sp>
      <p:sp>
        <p:nvSpPr>
          <p:cNvPr id="26" name="Freeform 26"/>
          <p:cNvSpPr/>
          <p:nvPr/>
        </p:nvSpPr>
        <p:spPr>
          <a:xfrm>
            <a:off x="0" y="0"/>
            <a:ext cx="2112618" cy="1747711"/>
          </a:xfrm>
          <a:custGeom>
            <a:avLst/>
            <a:gdLst/>
            <a:ahLst/>
            <a:cxnLst/>
            <a:rect l="l" t="t" r="r" b="b"/>
            <a:pathLst>
              <a:path w="2112618" h="1747711">
                <a:moveTo>
                  <a:pt x="0" y="0"/>
                </a:moveTo>
                <a:lnTo>
                  <a:pt x="2112618" y="0"/>
                </a:lnTo>
                <a:lnTo>
                  <a:pt x="2112618" y="1747711"/>
                </a:lnTo>
                <a:lnTo>
                  <a:pt x="0" y="17477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10341" y="2371760"/>
            <a:ext cx="6553200" cy="6686550"/>
          </a:xfrm>
          <a:custGeom>
            <a:avLst/>
            <a:gdLst/>
            <a:ahLst/>
            <a:cxnLst/>
            <a:rect l="l" t="t" r="r" b="b"/>
            <a:pathLst>
              <a:path w="6553200" h="6686550">
                <a:moveTo>
                  <a:pt x="0" y="0"/>
                </a:moveTo>
                <a:lnTo>
                  <a:pt x="6553200" y="0"/>
                </a:lnTo>
                <a:lnTo>
                  <a:pt x="6553200" y="6686550"/>
                </a:lnTo>
                <a:lnTo>
                  <a:pt x="0" y="66865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 r="-203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664260" y="781050"/>
            <a:ext cx="12959479" cy="120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8"/>
              </a:lnSpc>
            </a:pPr>
            <a:r>
              <a:rPr lang="en-US" sz="6299">
                <a:solidFill>
                  <a:srgbClr val="586BB0"/>
                </a:solidFill>
                <a:latin typeface="Blodders 2"/>
              </a:rPr>
              <a:t>MOKYMASIS IR DARBINė, UŽKLASINė VEIKLA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6174" y="4638939"/>
            <a:ext cx="9160070" cy="3500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3500" err="1">
                <a:solidFill>
                  <a:srgbClr val="586BB0"/>
                </a:solidFill>
                <a:latin typeface="Rubik 2"/>
              </a:rPr>
              <a:t>Buvimas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gryname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ore </a:t>
            </a:r>
            <a:r>
              <a:rPr lang="en-US" sz="3500" dirty="0">
                <a:solidFill>
                  <a:srgbClr val="D65C41"/>
                </a:solidFill>
                <a:latin typeface="Rubik 2"/>
              </a:rPr>
              <a:t>1,5–2 val.</a:t>
            </a:r>
            <a:endParaRPr lang="en-US" sz="3500" dirty="0">
              <a:solidFill>
                <a:srgbClr val="D65C41"/>
              </a:solidFill>
              <a:latin typeface="Rubik 2"/>
              <a:cs typeface="Rubik 2"/>
            </a:endParaRPr>
          </a:p>
          <a:p>
            <a:pPr algn="ctr">
              <a:lnSpc>
                <a:spcPts val="3920"/>
              </a:lnSpc>
            </a:pPr>
            <a:endParaRPr lang="en-US" sz="3500" dirty="0">
              <a:solidFill>
                <a:srgbClr val="D65C41"/>
              </a:solidFill>
              <a:latin typeface="Rubik 2"/>
              <a:cs typeface="Rubik 2"/>
            </a:endParaRPr>
          </a:p>
          <a:p>
            <a:pPr algn="ctr">
              <a:lnSpc>
                <a:spcPts val="3920"/>
              </a:lnSpc>
            </a:pPr>
            <a:r>
              <a:rPr lang="en-US" sz="3500" err="1">
                <a:solidFill>
                  <a:srgbClr val="586BB0"/>
                </a:solidFill>
                <a:latin typeface="Rubik 2"/>
              </a:rPr>
              <a:t>Nervų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sistemos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pajėgumas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greičiausiai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grįžta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vieną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veiklą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keičiant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kita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, t. y.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sportas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,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judrūs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žaidimai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,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netgi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nesunkus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fizinis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darbas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yra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tinkamiausias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poilsis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po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protinės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veiklos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.</a:t>
            </a:r>
            <a:endParaRPr lang="en-US" sz="3500">
              <a:cs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2112618" cy="1747711"/>
          </a:xfrm>
          <a:custGeom>
            <a:avLst/>
            <a:gdLst/>
            <a:ahLst/>
            <a:cxnLst/>
            <a:rect l="l" t="t" r="r" b="b"/>
            <a:pathLst>
              <a:path w="2112618" h="1747711">
                <a:moveTo>
                  <a:pt x="0" y="0"/>
                </a:moveTo>
                <a:lnTo>
                  <a:pt x="2112618" y="0"/>
                </a:lnTo>
                <a:lnTo>
                  <a:pt x="2112618" y="1747711"/>
                </a:lnTo>
                <a:lnTo>
                  <a:pt x="0" y="17477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E4F6E18-8BFB-E408-CC2E-5A37E29FF53F}"/>
              </a:ext>
            </a:extLst>
          </p:cNvPr>
          <p:cNvSpPr txBox="1"/>
          <p:nvPr/>
        </p:nvSpPr>
        <p:spPr>
          <a:xfrm>
            <a:off x="-754317" y="1736755"/>
            <a:ext cx="13561576" cy="1924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478"/>
              </a:lnSpc>
            </a:pPr>
            <a:r>
              <a:rPr lang="en-US" sz="4000" dirty="0">
                <a:solidFill>
                  <a:srgbClr val="D0381A"/>
                </a:solidFill>
                <a:latin typeface="Rubik 2"/>
                <a:cs typeface="Rubik 2"/>
              </a:rPr>
              <a:t>10 – 12 val. 16 – 18 val.</a:t>
            </a:r>
            <a:endParaRPr lang="en-US" sz="4000" dirty="0">
              <a:solidFill>
                <a:srgbClr val="000000"/>
              </a:solidFill>
              <a:latin typeface="Rubik 2"/>
              <a:cs typeface="Rubik 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54843" y="0"/>
            <a:ext cx="7928862" cy="8379851"/>
          </a:xfrm>
          <a:custGeom>
            <a:avLst/>
            <a:gdLst/>
            <a:ahLst/>
            <a:cxnLst/>
            <a:rect l="l" t="t" r="r" b="b"/>
            <a:pathLst>
              <a:path w="7928862" h="8379851">
                <a:moveTo>
                  <a:pt x="0" y="0"/>
                </a:moveTo>
                <a:lnTo>
                  <a:pt x="7928863" y="0"/>
                </a:lnTo>
                <a:lnTo>
                  <a:pt x="7928863" y="8379851"/>
                </a:lnTo>
                <a:lnTo>
                  <a:pt x="0" y="8379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2000"/>
            </a:blip>
            <a:stretch>
              <a:fillRect t="-4543" r="-1049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56028" y="4189925"/>
            <a:ext cx="6677387" cy="6431331"/>
          </a:xfrm>
          <a:custGeom>
            <a:avLst/>
            <a:gdLst/>
            <a:ahLst/>
            <a:cxnLst/>
            <a:rect l="l" t="t" r="r" b="b"/>
            <a:pathLst>
              <a:path w="6677387" h="6431331">
                <a:moveTo>
                  <a:pt x="0" y="0"/>
                </a:moveTo>
                <a:lnTo>
                  <a:pt x="6677387" y="0"/>
                </a:lnTo>
                <a:lnTo>
                  <a:pt x="6677387" y="6431332"/>
                </a:lnTo>
                <a:lnTo>
                  <a:pt x="0" y="64313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2000"/>
            </a:blip>
            <a:stretch>
              <a:fillRect b="-3825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018728" y="885825"/>
            <a:ext cx="11035972" cy="1113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586BB0"/>
                </a:solidFill>
                <a:latin typeface="Blodders 1"/>
              </a:rPr>
              <a:t>AKTYVUS POILSIS GRYNAME LAUKE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2112618" cy="1747711"/>
          </a:xfrm>
          <a:custGeom>
            <a:avLst/>
            <a:gdLst/>
            <a:ahLst/>
            <a:cxnLst/>
            <a:rect l="l" t="t" r="r" b="b"/>
            <a:pathLst>
              <a:path w="2112618" h="1747711">
                <a:moveTo>
                  <a:pt x="0" y="0"/>
                </a:moveTo>
                <a:lnTo>
                  <a:pt x="2112618" y="0"/>
                </a:lnTo>
                <a:lnTo>
                  <a:pt x="2112618" y="1747711"/>
                </a:lnTo>
                <a:lnTo>
                  <a:pt x="0" y="17477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657F7FB-0684-2E60-3AF7-9492B8665C5A}"/>
              </a:ext>
            </a:extLst>
          </p:cNvPr>
          <p:cNvSpPr txBox="1"/>
          <p:nvPr/>
        </p:nvSpPr>
        <p:spPr>
          <a:xfrm>
            <a:off x="1138017" y="3233375"/>
            <a:ext cx="11646962" cy="1429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8"/>
              </a:lnSpc>
            </a:pPr>
            <a:r>
              <a:rPr lang="en-US" sz="3500" spc="55" dirty="0">
                <a:solidFill>
                  <a:srgbClr val="D65C41"/>
                </a:solidFill>
                <a:latin typeface="Rubik 2"/>
              </a:rPr>
              <a:t>60 </a:t>
            </a:r>
            <a:r>
              <a:rPr lang="en-US" sz="3500" spc="55" err="1">
                <a:solidFill>
                  <a:srgbClr val="D65C41"/>
                </a:solidFill>
                <a:latin typeface="Rubik 2"/>
              </a:rPr>
              <a:t>minučių</a:t>
            </a:r>
            <a:r>
              <a:rPr lang="en-US" sz="3500" spc="55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spc="55" err="1">
                <a:solidFill>
                  <a:srgbClr val="586BB0"/>
                </a:solidFill>
                <a:latin typeface="Rubik 2"/>
              </a:rPr>
              <a:t>f</a:t>
            </a:r>
            <a:r>
              <a:rPr lang="en-US" sz="3500" spc="55" err="1">
                <a:solidFill>
                  <a:srgbClr val="586BB0"/>
                </a:solidFill>
                <a:latin typeface="Rubik 2"/>
                <a:cs typeface="Rubik 2"/>
              </a:rPr>
              <a:t>iziškai</a:t>
            </a:r>
            <a:r>
              <a:rPr lang="en-US" sz="3500" spc="55" dirty="0">
                <a:solidFill>
                  <a:srgbClr val="586BB0"/>
                </a:solidFill>
                <a:latin typeface="Rubik 2"/>
                <a:cs typeface="Rubik 2"/>
              </a:rPr>
              <a:t> </a:t>
            </a:r>
            <a:r>
              <a:rPr lang="en-US" sz="3500" spc="55" err="1">
                <a:solidFill>
                  <a:srgbClr val="586BB0"/>
                </a:solidFill>
                <a:latin typeface="Rubik 2"/>
                <a:cs typeface="Rubik 2"/>
              </a:rPr>
              <a:t>aktyviomis</a:t>
            </a:r>
            <a:r>
              <a:rPr lang="en-US" sz="3500" spc="55" dirty="0">
                <a:solidFill>
                  <a:srgbClr val="586BB0"/>
                </a:solidFill>
                <a:latin typeface="Rubik 2"/>
                <a:cs typeface="Rubik 2"/>
              </a:rPr>
              <a:t> </a:t>
            </a:r>
            <a:r>
              <a:rPr lang="en-US" sz="3500" spc="55" err="1">
                <a:solidFill>
                  <a:srgbClr val="586BB0"/>
                </a:solidFill>
                <a:latin typeface="Rubik 2"/>
                <a:cs typeface="Rubik 2"/>
              </a:rPr>
              <a:t>veiklomis</a:t>
            </a:r>
            <a:r>
              <a:rPr lang="en-US" sz="3500" spc="55" dirty="0">
                <a:solidFill>
                  <a:srgbClr val="586BB0"/>
                </a:solidFill>
                <a:latin typeface="Rubik 2"/>
                <a:cs typeface="Rubik 2"/>
              </a:rPr>
              <a:t> </a:t>
            </a:r>
            <a:r>
              <a:rPr lang="en-US" sz="3500" spc="55" dirty="0">
                <a:solidFill>
                  <a:srgbClr val="586BB0"/>
                </a:solidFill>
                <a:latin typeface="Rubik 2"/>
              </a:rPr>
              <a:t>per </a:t>
            </a:r>
            <a:r>
              <a:rPr lang="en-US" sz="3500" spc="55" err="1">
                <a:solidFill>
                  <a:srgbClr val="586BB0"/>
                </a:solidFill>
                <a:latin typeface="Rubik 2"/>
              </a:rPr>
              <a:t>dieną</a:t>
            </a:r>
            <a:endParaRPr lang="en-US" sz="3500" spc="55">
              <a:solidFill>
                <a:srgbClr val="586BB0"/>
              </a:solidFill>
              <a:latin typeface="Rubik 2"/>
              <a:cs typeface="Rubik 2"/>
            </a:endParaRPr>
          </a:p>
          <a:p>
            <a:pPr algn="ctr">
              <a:lnSpc>
                <a:spcPts val="3778"/>
              </a:lnSpc>
            </a:pPr>
            <a:endParaRPr lang="en-US" sz="2750" spc="55" dirty="0">
              <a:solidFill>
                <a:srgbClr val="586BB0"/>
              </a:solidFill>
              <a:latin typeface="Rubik 2"/>
              <a:cs typeface="Rubik 2"/>
            </a:endParaRPr>
          </a:p>
          <a:p>
            <a:pPr algn="just">
              <a:lnSpc>
                <a:spcPts val="3778"/>
              </a:lnSpc>
            </a:pPr>
            <a:endParaRPr lang="en-US" sz="2750" spc="55" dirty="0">
              <a:solidFill>
                <a:srgbClr val="586BB0"/>
              </a:solidFill>
              <a:latin typeface="Rubik 2"/>
              <a:cs typeface="Rubik 2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7BF7B972-788B-AB21-86E8-15F7AFFE310B}"/>
              </a:ext>
            </a:extLst>
          </p:cNvPr>
          <p:cNvSpPr txBox="1"/>
          <p:nvPr/>
        </p:nvSpPr>
        <p:spPr>
          <a:xfrm>
            <a:off x="8558149" y="7411884"/>
            <a:ext cx="9342225" cy="2891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8"/>
              </a:lnSpc>
            </a:pPr>
            <a:r>
              <a:rPr lang="en-US" sz="3500" spc="55" err="1">
                <a:solidFill>
                  <a:srgbClr val="586BB0"/>
                </a:solidFill>
                <a:latin typeface="Rubik 2"/>
                <a:cs typeface="Rubik 2"/>
              </a:rPr>
              <a:t>Nuotaika</a:t>
            </a:r>
            <a:endParaRPr lang="en-US" sz="3500" spc="55">
              <a:solidFill>
                <a:srgbClr val="586BB0"/>
              </a:solidFill>
              <a:latin typeface="Rubik 2"/>
              <a:cs typeface="Rubik 2"/>
            </a:endParaRPr>
          </a:p>
          <a:p>
            <a:pPr algn="just">
              <a:lnSpc>
                <a:spcPts val="3778"/>
              </a:lnSpc>
            </a:pPr>
            <a:endParaRPr lang="en-US" sz="3500" spc="55" dirty="0">
              <a:solidFill>
                <a:srgbClr val="586BB0"/>
              </a:solidFill>
              <a:latin typeface="Rubik 2"/>
              <a:cs typeface="Rubik 2"/>
            </a:endParaRPr>
          </a:p>
          <a:p>
            <a:pPr algn="just">
              <a:lnSpc>
                <a:spcPts val="3778"/>
              </a:lnSpc>
            </a:pPr>
            <a:r>
              <a:rPr lang="en-US" sz="3500" spc="55" err="1">
                <a:solidFill>
                  <a:srgbClr val="586BB0"/>
                </a:solidFill>
                <a:latin typeface="Rubik 2"/>
                <a:cs typeface="Rubik 2"/>
              </a:rPr>
              <a:t>Laikysena</a:t>
            </a:r>
            <a:endParaRPr lang="en-US" sz="3500" spc="55">
              <a:solidFill>
                <a:srgbClr val="586BB0"/>
              </a:solidFill>
              <a:latin typeface="Rubik 2"/>
              <a:cs typeface="Rubik 2"/>
            </a:endParaRPr>
          </a:p>
          <a:p>
            <a:pPr algn="just">
              <a:lnSpc>
                <a:spcPts val="3778"/>
              </a:lnSpc>
            </a:pPr>
            <a:endParaRPr lang="en-US" sz="3500" spc="55" dirty="0">
              <a:solidFill>
                <a:srgbClr val="586BB0"/>
              </a:solidFill>
              <a:latin typeface="Rubik 2"/>
              <a:cs typeface="Rubik 2"/>
            </a:endParaRPr>
          </a:p>
          <a:p>
            <a:pPr algn="just">
              <a:lnSpc>
                <a:spcPts val="3778"/>
              </a:lnSpc>
            </a:pPr>
            <a:endParaRPr lang="en-US" sz="3500" spc="55">
              <a:solidFill>
                <a:srgbClr val="586BB0"/>
              </a:solidFill>
              <a:latin typeface="Rubik 2"/>
              <a:cs typeface="Rubik 2"/>
            </a:endParaRPr>
          </a:p>
          <a:p>
            <a:pPr algn="just">
              <a:lnSpc>
                <a:spcPts val="3778"/>
              </a:lnSpc>
            </a:pPr>
            <a:endParaRPr lang="en-US" sz="2750" spc="55" dirty="0">
              <a:solidFill>
                <a:srgbClr val="586BB0"/>
              </a:solidFill>
              <a:latin typeface="Rubik 2"/>
              <a:cs typeface="Rubik 2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690B595C-F8D8-369C-82C7-C4B1A7596698}"/>
              </a:ext>
            </a:extLst>
          </p:cNvPr>
          <p:cNvSpPr txBox="1"/>
          <p:nvPr/>
        </p:nvSpPr>
        <p:spPr>
          <a:xfrm>
            <a:off x="4698181" y="5144621"/>
            <a:ext cx="9342225" cy="942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8"/>
              </a:lnSpc>
            </a:pPr>
            <a:r>
              <a:rPr lang="en-US" sz="3500" spc="55" dirty="0">
                <a:solidFill>
                  <a:srgbClr val="D65C41"/>
                </a:solidFill>
                <a:latin typeface="Rubik 2"/>
                <a:cs typeface="Arial"/>
              </a:rPr>
              <a:t>2,5–3 val. </a:t>
            </a:r>
            <a:r>
              <a:rPr lang="en-US" sz="3500" spc="55" err="1">
                <a:solidFill>
                  <a:srgbClr val="586BB0"/>
                </a:solidFill>
                <a:latin typeface="Rubik 2"/>
                <a:cs typeface="Rubik 2"/>
              </a:rPr>
              <a:t>būti</a:t>
            </a:r>
            <a:r>
              <a:rPr lang="en-US" sz="3500" spc="55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spc="55" err="1">
                <a:solidFill>
                  <a:srgbClr val="586BB0"/>
                </a:solidFill>
                <a:latin typeface="Rubik 2"/>
              </a:rPr>
              <a:t>gryname</a:t>
            </a:r>
            <a:r>
              <a:rPr lang="en-US" sz="3500" spc="55" dirty="0">
                <a:solidFill>
                  <a:srgbClr val="586BB0"/>
                </a:solidFill>
                <a:latin typeface="Rubik 2"/>
              </a:rPr>
              <a:t> ore</a:t>
            </a:r>
            <a:endParaRPr lang="en-US" sz="3500" spc="55">
              <a:solidFill>
                <a:srgbClr val="586BB0"/>
              </a:solidFill>
              <a:latin typeface="Rubik 2"/>
              <a:cs typeface="Rubik 2"/>
            </a:endParaRPr>
          </a:p>
          <a:p>
            <a:pPr algn="just">
              <a:lnSpc>
                <a:spcPts val="3778"/>
              </a:lnSpc>
            </a:pPr>
            <a:endParaRPr lang="en-US" sz="2750" spc="55" dirty="0">
              <a:solidFill>
                <a:srgbClr val="586BB0"/>
              </a:solidFill>
              <a:latin typeface="Rubik 2"/>
              <a:cs typeface="Rubik 2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C952AB38-9FB9-FA48-249D-4CBF9B269AD9}"/>
              </a:ext>
            </a:extLst>
          </p:cNvPr>
          <p:cNvSpPr txBox="1"/>
          <p:nvPr/>
        </p:nvSpPr>
        <p:spPr>
          <a:xfrm>
            <a:off x="12137050" y="7411883"/>
            <a:ext cx="9342225" cy="1916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8"/>
              </a:lnSpc>
            </a:pPr>
            <a:r>
              <a:rPr lang="en-US" sz="3500" spc="55" dirty="0" err="1">
                <a:solidFill>
                  <a:srgbClr val="586BB0"/>
                </a:solidFill>
                <a:latin typeface="Rubik 2"/>
                <a:cs typeface="Rubik 2"/>
              </a:rPr>
              <a:t>Miegas</a:t>
            </a:r>
          </a:p>
          <a:p>
            <a:pPr algn="just">
              <a:lnSpc>
                <a:spcPts val="3778"/>
              </a:lnSpc>
            </a:pPr>
            <a:endParaRPr lang="en-US" sz="3500" spc="55" dirty="0">
              <a:solidFill>
                <a:srgbClr val="586BB0"/>
              </a:solidFill>
              <a:latin typeface="Rubik 2"/>
              <a:cs typeface="Rubik 2"/>
            </a:endParaRPr>
          </a:p>
          <a:p>
            <a:pPr algn="just">
              <a:lnSpc>
                <a:spcPts val="3778"/>
              </a:lnSpc>
            </a:pPr>
            <a:r>
              <a:rPr lang="en-US" sz="3500" spc="55" err="1">
                <a:solidFill>
                  <a:srgbClr val="586BB0"/>
                </a:solidFill>
                <a:latin typeface="Rubik 2"/>
                <a:cs typeface="Rubik 2"/>
              </a:rPr>
              <a:t>Ištvermė</a:t>
            </a:r>
            <a:endParaRPr lang="en-US" sz="3500" spc="55">
              <a:solidFill>
                <a:srgbClr val="586BB0"/>
              </a:solidFill>
              <a:latin typeface="Rubik 2"/>
              <a:cs typeface="Rubik 2"/>
            </a:endParaRPr>
          </a:p>
          <a:p>
            <a:pPr algn="just">
              <a:lnSpc>
                <a:spcPts val="3778"/>
              </a:lnSpc>
            </a:pPr>
            <a:endParaRPr lang="en-US" sz="2750" spc="55" dirty="0">
              <a:solidFill>
                <a:srgbClr val="586BB0"/>
              </a:solidFill>
              <a:latin typeface="Rubik 2"/>
              <a:cs typeface="Rubik 2"/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1CA37E5D-6D15-BF5A-53CA-7842B664046B}"/>
              </a:ext>
            </a:extLst>
          </p:cNvPr>
          <p:cNvSpPr/>
          <p:nvPr/>
        </p:nvSpPr>
        <p:spPr>
          <a:xfrm>
            <a:off x="11598638" y="7026639"/>
            <a:ext cx="430967" cy="1892507"/>
          </a:xfrm>
          <a:prstGeom prst="upArrow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D51E3F6D-AE1C-D493-EFFF-A5F47AB53B51}"/>
              </a:ext>
            </a:extLst>
          </p:cNvPr>
          <p:cNvSpPr/>
          <p:nvPr/>
        </p:nvSpPr>
        <p:spPr>
          <a:xfrm>
            <a:off x="8038473" y="7026639"/>
            <a:ext cx="430967" cy="1892507"/>
          </a:xfrm>
          <a:prstGeom prst="upArrow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94829" y="2642530"/>
            <a:ext cx="3045558" cy="2271264"/>
          </a:xfrm>
          <a:custGeom>
            <a:avLst/>
            <a:gdLst/>
            <a:ahLst/>
            <a:cxnLst/>
            <a:rect l="l" t="t" r="r" b="b"/>
            <a:pathLst>
              <a:path w="3045558" h="2271264">
                <a:moveTo>
                  <a:pt x="0" y="0"/>
                </a:moveTo>
                <a:lnTo>
                  <a:pt x="3045558" y="0"/>
                </a:lnTo>
                <a:lnTo>
                  <a:pt x="3045558" y="2271264"/>
                </a:lnTo>
                <a:lnTo>
                  <a:pt x="0" y="2271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7114" y="5574757"/>
            <a:ext cx="2382507" cy="2965694"/>
          </a:xfrm>
          <a:custGeom>
            <a:avLst/>
            <a:gdLst/>
            <a:ahLst/>
            <a:cxnLst/>
            <a:rect l="l" t="t" r="r" b="b"/>
            <a:pathLst>
              <a:path w="2382507" h="2965694">
                <a:moveTo>
                  <a:pt x="0" y="0"/>
                </a:moveTo>
                <a:lnTo>
                  <a:pt x="2382507" y="0"/>
                </a:lnTo>
                <a:lnTo>
                  <a:pt x="2382507" y="2965695"/>
                </a:lnTo>
                <a:lnTo>
                  <a:pt x="0" y="29656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2538254"/>
            <a:ext cx="11926462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3500" err="1">
                <a:solidFill>
                  <a:srgbClr val="586BB0"/>
                </a:solidFill>
                <a:latin typeface="Rubik 2"/>
              </a:rPr>
              <a:t>Atliekant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namų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darbus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kas </a:t>
            </a:r>
            <a:r>
              <a:rPr lang="en-US" sz="3500" dirty="0">
                <a:solidFill>
                  <a:srgbClr val="D65C41"/>
                </a:solidFill>
                <a:latin typeface="Rubik 2"/>
              </a:rPr>
              <a:t>35–40 min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.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rekomenduojama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daryti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pertraukas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. </a:t>
            </a:r>
            <a:endParaRPr lang="en-US" sz="3500">
              <a:latin typeface="Rubik 2"/>
              <a:cs typeface="Rubik 2"/>
            </a:endParaRPr>
          </a:p>
          <a:p>
            <a:pPr algn="ctr">
              <a:lnSpc>
                <a:spcPts val="3779"/>
              </a:lnSpc>
            </a:pPr>
            <a:endParaRPr lang="en-US" sz="3500" dirty="0">
              <a:solidFill>
                <a:srgbClr val="586BB0"/>
              </a:solidFill>
              <a:latin typeface="Rubik 2"/>
              <a:cs typeface="Rubik 2"/>
            </a:endParaRPr>
          </a:p>
          <a:p>
            <a:pPr algn="ctr">
              <a:lnSpc>
                <a:spcPts val="3779"/>
              </a:lnSpc>
            </a:pPr>
            <a:r>
              <a:rPr lang="en-US" sz="3500" err="1">
                <a:solidFill>
                  <a:srgbClr val="586BB0"/>
                </a:solidFill>
                <a:latin typeface="Rubik 2"/>
              </a:rPr>
              <a:t>Pajudėti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,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pasižvalgyti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pro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langą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į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tolį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.</a:t>
            </a:r>
            <a:endParaRPr lang="en-US" sz="3500" dirty="0">
              <a:solidFill>
                <a:srgbClr val="586BB0"/>
              </a:solidFill>
              <a:latin typeface="Rubik 2"/>
              <a:cs typeface="Rubik 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090873" y="6589310"/>
            <a:ext cx="13168427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3500" err="1">
                <a:solidFill>
                  <a:srgbClr val="586BB0"/>
                </a:solidFill>
                <a:latin typeface="Rubik 2"/>
              </a:rPr>
              <a:t>Televizorius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, 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kompiuteris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,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išmanusis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telefonas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             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polsiui</a:t>
            </a:r>
            <a:endParaRPr lang="en-US" sz="3500">
              <a:solidFill>
                <a:srgbClr val="000000"/>
              </a:solidFill>
              <a:latin typeface="Rubik 2"/>
              <a:cs typeface="Calibri"/>
            </a:endParaRPr>
          </a:p>
          <a:p>
            <a:pPr algn="ctr">
              <a:lnSpc>
                <a:spcPts val="3779"/>
              </a:lnSpc>
            </a:pPr>
            <a:endParaRPr lang="en-US" sz="3500" dirty="0">
              <a:solidFill>
                <a:srgbClr val="586BB0"/>
              </a:solidFill>
              <a:latin typeface="Rubik 2"/>
              <a:cs typeface="Rubik 2"/>
            </a:endParaRPr>
          </a:p>
          <a:p>
            <a:pPr algn="ctr">
              <a:lnSpc>
                <a:spcPts val="3779"/>
              </a:lnSpc>
            </a:pPr>
            <a:r>
              <a:rPr lang="en-US" sz="3500" dirty="0">
                <a:solidFill>
                  <a:srgbClr val="586BB0"/>
                </a:solidFill>
                <a:latin typeface="Rubik 2"/>
              </a:rPr>
              <a:t>Ne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daugiau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nei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 </a:t>
            </a:r>
            <a:r>
              <a:rPr lang="en-US" sz="3500" dirty="0">
                <a:solidFill>
                  <a:srgbClr val="D65C41"/>
                </a:solidFill>
                <a:latin typeface="Rubik 2"/>
              </a:rPr>
              <a:t>1,5–2 val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. per </a:t>
            </a:r>
            <a:r>
              <a:rPr lang="en-US" sz="3500" err="1">
                <a:solidFill>
                  <a:srgbClr val="586BB0"/>
                </a:solidFill>
                <a:latin typeface="Rubik 2"/>
              </a:rPr>
              <a:t>parą</a:t>
            </a:r>
            <a:r>
              <a:rPr lang="en-US" sz="3500" dirty="0">
                <a:solidFill>
                  <a:srgbClr val="586BB0"/>
                </a:solidFill>
                <a:latin typeface="Rubik 2"/>
              </a:rPr>
              <a:t>.</a:t>
            </a:r>
            <a:endParaRPr lang="en-US" sz="3500">
              <a:cs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970786" y="730981"/>
            <a:ext cx="2346428" cy="1113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8"/>
              </a:lnSpc>
            </a:pPr>
            <a:r>
              <a:rPr lang="en-US" sz="6399">
                <a:solidFill>
                  <a:srgbClr val="586BB0"/>
                </a:solidFill>
                <a:latin typeface="Blodders 1"/>
              </a:rPr>
              <a:t>POILSIS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0"/>
            <a:ext cx="2112618" cy="1747711"/>
          </a:xfrm>
          <a:custGeom>
            <a:avLst/>
            <a:gdLst/>
            <a:ahLst/>
            <a:cxnLst/>
            <a:rect l="l" t="t" r="r" b="b"/>
            <a:pathLst>
              <a:path w="2112618" h="1747711">
                <a:moveTo>
                  <a:pt x="0" y="0"/>
                </a:moveTo>
                <a:lnTo>
                  <a:pt x="2112618" y="0"/>
                </a:lnTo>
                <a:lnTo>
                  <a:pt x="2112618" y="1747711"/>
                </a:lnTo>
                <a:lnTo>
                  <a:pt x="0" y="17477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Not Equal 8">
            <a:extLst>
              <a:ext uri="{FF2B5EF4-FFF2-40B4-BE49-F238E27FC236}">
                <a16:creationId xmlns:a16="http://schemas.microsoft.com/office/drawing/2014/main" id="{F058294F-6CB3-8AA0-F3AB-DAE0B930F61D}"/>
              </a:ext>
            </a:extLst>
          </p:cNvPr>
          <p:cNvSpPr/>
          <p:nvPr/>
        </p:nvSpPr>
        <p:spPr>
          <a:xfrm>
            <a:off x="14296869" y="6520721"/>
            <a:ext cx="1011835" cy="637081"/>
          </a:xfrm>
          <a:prstGeom prst="mathNotEqual">
            <a:avLst/>
          </a:prstGeom>
          <a:solidFill>
            <a:schemeClr val="accent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28404" y="885825"/>
            <a:ext cx="2231192" cy="111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586BB0"/>
                </a:solidFill>
                <a:latin typeface="Blodders 1"/>
              </a:rPr>
              <a:t>MIEGAs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324377" y="2686304"/>
            <a:ext cx="6032738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3500" dirty="0">
                <a:solidFill>
                  <a:srgbClr val="546EB5"/>
                </a:solidFill>
                <a:latin typeface="Rubik 2"/>
              </a:rPr>
              <a:t> </a:t>
            </a:r>
            <a:r>
              <a:rPr lang="en-US" sz="3500" dirty="0" err="1">
                <a:solidFill>
                  <a:srgbClr val="546EB5"/>
                </a:solidFill>
                <a:latin typeface="Rubik 2"/>
              </a:rPr>
              <a:t>Apie</a:t>
            </a:r>
            <a:r>
              <a:rPr lang="en-US" sz="3500" dirty="0">
                <a:solidFill>
                  <a:srgbClr val="546EB5"/>
                </a:solidFill>
                <a:latin typeface="Rubik 2"/>
              </a:rPr>
              <a:t> 9 - 9,5 val. per </a:t>
            </a:r>
            <a:r>
              <a:rPr lang="en-US" sz="3500" dirty="0" err="1">
                <a:solidFill>
                  <a:srgbClr val="546EB5"/>
                </a:solidFill>
                <a:latin typeface="Rubik 2"/>
              </a:rPr>
              <a:t>parą</a:t>
            </a:r>
            <a:endParaRPr lang="en-US" sz="3500" dirty="0" err="1">
              <a:solidFill>
                <a:srgbClr val="546EB5"/>
              </a:solidFill>
              <a:latin typeface="Rubik 2"/>
              <a:cs typeface="Rubik 2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2112618" cy="1747711"/>
          </a:xfrm>
          <a:custGeom>
            <a:avLst/>
            <a:gdLst/>
            <a:ahLst/>
            <a:cxnLst/>
            <a:rect l="l" t="t" r="r" b="b"/>
            <a:pathLst>
              <a:path w="2112618" h="1747711">
                <a:moveTo>
                  <a:pt x="0" y="0"/>
                </a:moveTo>
                <a:lnTo>
                  <a:pt x="2112618" y="0"/>
                </a:lnTo>
                <a:lnTo>
                  <a:pt x="2112618" y="1747711"/>
                </a:lnTo>
                <a:lnTo>
                  <a:pt x="0" y="17477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34396" y="5521864"/>
            <a:ext cx="17019208" cy="3315898"/>
          </a:xfrm>
          <a:custGeom>
            <a:avLst/>
            <a:gdLst/>
            <a:ahLst/>
            <a:cxnLst/>
            <a:rect l="l" t="t" r="r" b="b"/>
            <a:pathLst>
              <a:path w="17019208" h="3315898">
                <a:moveTo>
                  <a:pt x="0" y="0"/>
                </a:moveTo>
                <a:lnTo>
                  <a:pt x="17019208" y="0"/>
                </a:lnTo>
                <a:lnTo>
                  <a:pt x="17019208" y="3315898"/>
                </a:lnTo>
                <a:lnTo>
                  <a:pt x="0" y="3315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12" r="-1682" b="-12682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516214" y="4116342"/>
            <a:ext cx="8018881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3500" dirty="0">
                <a:solidFill>
                  <a:srgbClr val="586BB0"/>
                </a:solidFill>
                <a:latin typeface="Rubik 3"/>
              </a:rPr>
              <a:t>Kaip </a:t>
            </a:r>
            <a:r>
              <a:rPr lang="en-US" sz="3500" err="1">
                <a:solidFill>
                  <a:srgbClr val="586BB0"/>
                </a:solidFill>
                <a:latin typeface="Rubik 3"/>
              </a:rPr>
              <a:t>išlaikyti</a:t>
            </a:r>
            <a:r>
              <a:rPr lang="en-US" sz="3500" dirty="0">
                <a:solidFill>
                  <a:srgbClr val="586BB0"/>
                </a:solidFill>
                <a:latin typeface="Rubik 3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3"/>
              </a:rPr>
              <a:t>kokybišką</a:t>
            </a:r>
            <a:r>
              <a:rPr lang="en-US" sz="3500" dirty="0">
                <a:solidFill>
                  <a:srgbClr val="586BB0"/>
                </a:solidFill>
                <a:latin typeface="Rubik 3"/>
              </a:rPr>
              <a:t> </a:t>
            </a:r>
            <a:r>
              <a:rPr lang="en-US" sz="3500" err="1">
                <a:solidFill>
                  <a:srgbClr val="586BB0"/>
                </a:solidFill>
                <a:latin typeface="Rubik 3"/>
              </a:rPr>
              <a:t>miegą</a:t>
            </a:r>
            <a:r>
              <a:rPr lang="en-US" sz="3500" dirty="0">
                <a:solidFill>
                  <a:srgbClr val="586BB0"/>
                </a:solidFill>
                <a:latin typeface="Rubik 3"/>
              </a:rPr>
              <a:t>?</a:t>
            </a:r>
            <a:endParaRPr lang="en-US" sz="3500" dirty="0">
              <a:solidFill>
                <a:srgbClr val="586BB0"/>
              </a:solidFill>
              <a:latin typeface="Rubik 3"/>
              <a:cs typeface="Rubik 3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21912" y="2877090"/>
            <a:ext cx="10981061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3500" spc="33" dirty="0" err="1">
                <a:solidFill>
                  <a:srgbClr val="586BB0"/>
                </a:solidFill>
                <a:latin typeface="Rubik 2"/>
              </a:rPr>
              <a:t>Valgyti</a:t>
            </a:r>
            <a:r>
              <a:rPr lang="en-US" sz="3500" spc="33" dirty="0">
                <a:solidFill>
                  <a:srgbClr val="586BB0"/>
                </a:solidFill>
                <a:latin typeface="Rubik 2"/>
              </a:rPr>
              <a:t> 4 </a:t>
            </a:r>
            <a:r>
              <a:rPr lang="en-US" sz="3500" spc="33" dirty="0" err="1">
                <a:solidFill>
                  <a:srgbClr val="586BB0"/>
                </a:solidFill>
                <a:latin typeface="Rubik 2"/>
              </a:rPr>
              <a:t>kartus</a:t>
            </a:r>
            <a:r>
              <a:rPr lang="en-US" sz="3500" spc="33" dirty="0">
                <a:solidFill>
                  <a:srgbClr val="586BB0"/>
                </a:solidFill>
                <a:latin typeface="Rubik 2"/>
              </a:rPr>
              <a:t> per </a:t>
            </a:r>
            <a:r>
              <a:rPr lang="en-US" sz="3500" spc="33" dirty="0" err="1">
                <a:solidFill>
                  <a:srgbClr val="586BB0"/>
                </a:solidFill>
                <a:latin typeface="Rubik 2"/>
              </a:rPr>
              <a:t>dieną</a:t>
            </a:r>
            <a:r>
              <a:rPr lang="en-US" sz="3500" spc="33" dirty="0">
                <a:solidFill>
                  <a:srgbClr val="586BB0"/>
                </a:solidFill>
                <a:latin typeface="Rubik 2"/>
              </a:rPr>
              <a:t>, kas</a:t>
            </a:r>
            <a:r>
              <a:rPr lang="en-US" sz="3500" spc="33" dirty="0">
                <a:solidFill>
                  <a:srgbClr val="D65C41"/>
                </a:solidFill>
                <a:latin typeface="Rubik 2"/>
              </a:rPr>
              <a:t> 3,5–4 val.</a:t>
            </a:r>
            <a:endParaRPr lang="en-US" sz="3500" dirty="0">
              <a:solidFill>
                <a:srgbClr val="000000"/>
              </a:solidFill>
              <a:latin typeface="Rubik 2"/>
              <a:cs typeface="Calibri"/>
            </a:endParaRPr>
          </a:p>
          <a:p>
            <a:pPr algn="ctr">
              <a:lnSpc>
                <a:spcPts val="3779"/>
              </a:lnSpc>
            </a:pPr>
            <a:endParaRPr lang="en-US" sz="3500" spc="33" dirty="0">
              <a:solidFill>
                <a:srgbClr val="D65C41"/>
              </a:solidFill>
              <a:latin typeface="Rubik 2"/>
              <a:cs typeface="Rubik 2"/>
            </a:endParaRPr>
          </a:p>
          <a:p>
            <a:pPr algn="ctr">
              <a:lnSpc>
                <a:spcPts val="3779"/>
              </a:lnSpc>
            </a:pPr>
            <a:endParaRPr lang="en-US" sz="3500">
              <a:solidFill>
                <a:srgbClr val="000000"/>
              </a:solidFill>
              <a:latin typeface="Rubik 2"/>
              <a:cs typeface="Calibri"/>
            </a:endParaRPr>
          </a:p>
          <a:p>
            <a:pPr algn="ctr">
              <a:lnSpc>
                <a:spcPts val="3779"/>
              </a:lnSpc>
            </a:pPr>
            <a:r>
              <a:rPr lang="en-US" sz="3500" spc="33" dirty="0">
                <a:solidFill>
                  <a:srgbClr val="586BB0"/>
                </a:solidFill>
                <a:latin typeface="Rubik 2"/>
                <a:cs typeface="Arial"/>
              </a:rPr>
              <a:t>Kelis </a:t>
            </a:r>
            <a:r>
              <a:rPr lang="en-US" sz="3500" spc="33" dirty="0" err="1">
                <a:solidFill>
                  <a:srgbClr val="586BB0"/>
                </a:solidFill>
                <a:latin typeface="Rubik 2"/>
                <a:cs typeface="Arial"/>
              </a:rPr>
              <a:t>kartus</a:t>
            </a:r>
            <a:r>
              <a:rPr lang="en-US" sz="3500" spc="33" dirty="0">
                <a:solidFill>
                  <a:srgbClr val="586BB0"/>
                </a:solidFill>
                <a:latin typeface="Rubik 2"/>
                <a:cs typeface="Arial"/>
              </a:rPr>
              <a:t> per </a:t>
            </a:r>
            <a:r>
              <a:rPr lang="en-US" sz="3500" spc="33" dirty="0" err="1">
                <a:solidFill>
                  <a:srgbClr val="586BB0"/>
                </a:solidFill>
                <a:latin typeface="Rubik 2"/>
                <a:cs typeface="Arial"/>
              </a:rPr>
              <a:t>dieną</a:t>
            </a:r>
            <a:r>
              <a:rPr lang="en-US" sz="3500" spc="33" dirty="0">
                <a:solidFill>
                  <a:srgbClr val="586BB0"/>
                </a:solidFill>
                <a:latin typeface="Rubik 2"/>
                <a:cs typeface="Arial"/>
              </a:rPr>
              <a:t> </a:t>
            </a:r>
            <a:r>
              <a:rPr lang="en-US" sz="3500" spc="33" dirty="0" err="1">
                <a:solidFill>
                  <a:srgbClr val="586BB0"/>
                </a:solidFill>
                <a:latin typeface="Rubik 2"/>
                <a:cs typeface="Arial"/>
              </a:rPr>
              <a:t>valgyti</a:t>
            </a:r>
            <a:r>
              <a:rPr lang="en-US" sz="3500" spc="33" dirty="0">
                <a:solidFill>
                  <a:srgbClr val="586BB0"/>
                </a:solidFill>
                <a:latin typeface="Rubik 2"/>
                <a:cs typeface="Arial"/>
              </a:rPr>
              <a:t> </a:t>
            </a:r>
            <a:r>
              <a:rPr lang="en-US" sz="3500" spc="33" dirty="0" err="1">
                <a:solidFill>
                  <a:srgbClr val="586BB0"/>
                </a:solidFill>
                <a:latin typeface="Rubik 2"/>
                <a:cs typeface="Arial"/>
              </a:rPr>
              <a:t>daržovių</a:t>
            </a:r>
            <a:r>
              <a:rPr lang="en-US" sz="3500" spc="33" dirty="0">
                <a:solidFill>
                  <a:srgbClr val="586BB0"/>
                </a:solidFill>
                <a:latin typeface="Rubik 2"/>
                <a:cs typeface="Arial"/>
              </a:rPr>
              <a:t> </a:t>
            </a:r>
            <a:r>
              <a:rPr lang="en-US" sz="3500" spc="33" dirty="0" err="1">
                <a:solidFill>
                  <a:srgbClr val="586BB0"/>
                </a:solidFill>
                <a:latin typeface="Rubik 2"/>
                <a:cs typeface="Arial"/>
              </a:rPr>
              <a:t>ir</a:t>
            </a:r>
            <a:r>
              <a:rPr lang="en-US" sz="3500" spc="33" dirty="0">
                <a:solidFill>
                  <a:srgbClr val="586BB0"/>
                </a:solidFill>
                <a:latin typeface="Rubik 2"/>
                <a:cs typeface="Arial"/>
              </a:rPr>
              <a:t> </a:t>
            </a:r>
            <a:r>
              <a:rPr lang="en-US" sz="3500" spc="33" dirty="0" err="1">
                <a:solidFill>
                  <a:srgbClr val="586BB0"/>
                </a:solidFill>
                <a:latin typeface="Rubik 2"/>
                <a:cs typeface="Arial"/>
              </a:rPr>
              <a:t>vaisių</a:t>
            </a:r>
            <a:r>
              <a:rPr lang="en-US" sz="3500" spc="33" dirty="0">
                <a:solidFill>
                  <a:srgbClr val="586BB0"/>
                </a:solidFill>
                <a:latin typeface="Rubik 2"/>
                <a:cs typeface="Arial"/>
              </a:rPr>
              <a:t>, </a:t>
            </a:r>
          </a:p>
          <a:p>
            <a:pPr algn="ctr">
              <a:lnSpc>
                <a:spcPts val="3779"/>
              </a:lnSpc>
            </a:pPr>
            <a:r>
              <a:rPr lang="en-US" sz="3500" spc="33" err="1">
                <a:solidFill>
                  <a:srgbClr val="586BB0"/>
                </a:solidFill>
                <a:latin typeface="Rubik 2"/>
                <a:cs typeface="Arial"/>
              </a:rPr>
              <a:t>ypač</a:t>
            </a:r>
            <a:r>
              <a:rPr lang="en-US" sz="3500" spc="33" dirty="0">
                <a:solidFill>
                  <a:srgbClr val="586BB0"/>
                </a:solidFill>
                <a:latin typeface="Rubik 2"/>
                <a:cs typeface="Arial"/>
              </a:rPr>
              <a:t> </a:t>
            </a:r>
            <a:r>
              <a:rPr lang="en-US" sz="3500" spc="33" err="1">
                <a:solidFill>
                  <a:srgbClr val="586BB0"/>
                </a:solidFill>
                <a:latin typeface="Rubik 2"/>
                <a:cs typeface="Arial"/>
              </a:rPr>
              <a:t>šviežių</a:t>
            </a:r>
            <a:endParaRPr lang="en-US" sz="3500" spc="33">
              <a:solidFill>
                <a:srgbClr val="586BB0"/>
              </a:solidFill>
              <a:latin typeface="Rubik 2"/>
              <a:cs typeface="Arial"/>
            </a:endParaRPr>
          </a:p>
          <a:p>
            <a:pPr algn="ctr">
              <a:lnSpc>
                <a:spcPts val="3779"/>
              </a:lnSpc>
            </a:pPr>
            <a:endParaRPr lang="en-US" sz="3500" spc="33" dirty="0">
              <a:solidFill>
                <a:srgbClr val="586BB0"/>
              </a:solidFill>
              <a:latin typeface="Rubik 2"/>
              <a:cs typeface="Arial"/>
            </a:endParaRPr>
          </a:p>
          <a:p>
            <a:pPr algn="ctr">
              <a:lnSpc>
                <a:spcPts val="3779"/>
              </a:lnSpc>
            </a:pPr>
            <a:endParaRPr lang="en-US" sz="3500" spc="33" dirty="0">
              <a:solidFill>
                <a:srgbClr val="586BB0"/>
              </a:solidFill>
              <a:latin typeface="Rubik 2"/>
              <a:cs typeface="Arial"/>
            </a:endParaRPr>
          </a:p>
          <a:p>
            <a:pPr algn="ctr">
              <a:lnSpc>
                <a:spcPts val="3779"/>
              </a:lnSpc>
            </a:pPr>
            <a:r>
              <a:rPr lang="en-US" sz="3500" spc="33" dirty="0" err="1">
                <a:solidFill>
                  <a:srgbClr val="586BB0"/>
                </a:solidFill>
                <a:latin typeface="Rubik 2"/>
                <a:cs typeface="Arial"/>
              </a:rPr>
              <a:t>Vartoti</a:t>
            </a:r>
            <a:r>
              <a:rPr lang="en-US" sz="3500" spc="33" dirty="0">
                <a:solidFill>
                  <a:srgbClr val="586BB0"/>
                </a:solidFill>
                <a:latin typeface="Rubik 2"/>
                <a:cs typeface="Arial"/>
              </a:rPr>
              <a:t> </a:t>
            </a:r>
            <a:r>
              <a:rPr lang="en-US" sz="3500" spc="33" dirty="0" err="1">
                <a:solidFill>
                  <a:srgbClr val="586BB0"/>
                </a:solidFill>
                <a:latin typeface="Rubik 2"/>
                <a:cs typeface="Arial"/>
              </a:rPr>
              <a:t>mažai</a:t>
            </a:r>
            <a:r>
              <a:rPr lang="en-US" sz="3500" spc="33" dirty="0">
                <a:solidFill>
                  <a:srgbClr val="586BB0"/>
                </a:solidFill>
                <a:latin typeface="Rubik 2"/>
                <a:cs typeface="Arial"/>
              </a:rPr>
              <a:t> </a:t>
            </a:r>
            <a:r>
              <a:rPr lang="en-US" sz="3500" spc="33" dirty="0" err="1">
                <a:solidFill>
                  <a:srgbClr val="586BB0"/>
                </a:solidFill>
                <a:latin typeface="Rubik 2"/>
                <a:cs typeface="Arial"/>
              </a:rPr>
              <a:t>cukraus</a:t>
            </a:r>
            <a:r>
              <a:rPr lang="en-US" sz="3500" spc="33" dirty="0">
                <a:solidFill>
                  <a:srgbClr val="586BB0"/>
                </a:solidFill>
                <a:latin typeface="Rubik 2"/>
                <a:cs typeface="Arial"/>
              </a:rPr>
              <a:t> </a:t>
            </a:r>
            <a:endParaRPr lang="en-US" sz="3500">
              <a:solidFill>
                <a:srgbClr val="000000"/>
              </a:solidFill>
              <a:latin typeface="Rubik 2"/>
              <a:cs typeface="Calibri"/>
            </a:endParaRPr>
          </a:p>
          <a:p>
            <a:pPr algn="ctr">
              <a:lnSpc>
                <a:spcPts val="3779"/>
              </a:lnSpc>
            </a:pPr>
            <a:r>
              <a:rPr lang="en-US" sz="3500" spc="33" dirty="0">
                <a:solidFill>
                  <a:srgbClr val="586BB0"/>
                </a:solidFill>
                <a:latin typeface="Rubik 2"/>
                <a:cs typeface="Arial"/>
              </a:rPr>
              <a:t>(</a:t>
            </a:r>
            <a:r>
              <a:rPr lang="en-US" sz="3500" spc="33" dirty="0" err="1">
                <a:solidFill>
                  <a:srgbClr val="586BB0"/>
                </a:solidFill>
                <a:latin typeface="Rubik 2"/>
                <a:cs typeface="Arial"/>
              </a:rPr>
              <a:t>saldžius</a:t>
            </a:r>
            <a:r>
              <a:rPr lang="en-US" sz="3500" spc="33" dirty="0">
                <a:solidFill>
                  <a:srgbClr val="586BB0"/>
                </a:solidFill>
                <a:latin typeface="Rubik 2"/>
                <a:cs typeface="Arial"/>
              </a:rPr>
              <a:t> </a:t>
            </a:r>
            <a:r>
              <a:rPr lang="en-US" sz="3500" spc="33" dirty="0" err="1">
                <a:solidFill>
                  <a:srgbClr val="586BB0"/>
                </a:solidFill>
                <a:latin typeface="Rubik 2"/>
                <a:cs typeface="Arial"/>
              </a:rPr>
              <a:t>gėrimus</a:t>
            </a:r>
            <a:r>
              <a:rPr lang="en-US" sz="3500" spc="33" dirty="0">
                <a:solidFill>
                  <a:srgbClr val="586BB0"/>
                </a:solidFill>
                <a:latin typeface="Rubik 2"/>
                <a:cs typeface="Arial"/>
              </a:rPr>
              <a:t>, </a:t>
            </a:r>
            <a:r>
              <a:rPr lang="en-US" sz="3500" spc="33" dirty="0" err="1">
                <a:solidFill>
                  <a:srgbClr val="586BB0"/>
                </a:solidFill>
                <a:latin typeface="Rubik 2"/>
                <a:cs typeface="Arial"/>
              </a:rPr>
              <a:t>saldumynus</a:t>
            </a:r>
            <a:r>
              <a:rPr lang="en-US" sz="3500" spc="33" dirty="0">
                <a:solidFill>
                  <a:srgbClr val="586BB0"/>
                </a:solidFill>
                <a:latin typeface="Rubik 2"/>
                <a:cs typeface="Arial"/>
              </a:rPr>
              <a:t> </a:t>
            </a:r>
            <a:endParaRPr lang="en-US" sz="3500">
              <a:solidFill>
                <a:srgbClr val="000000"/>
              </a:solidFill>
              <a:latin typeface="Rubik 2"/>
              <a:cs typeface="Calibri"/>
            </a:endParaRPr>
          </a:p>
          <a:p>
            <a:pPr algn="ctr">
              <a:lnSpc>
                <a:spcPts val="3779"/>
              </a:lnSpc>
            </a:pPr>
            <a:r>
              <a:rPr lang="en-US" sz="3500" spc="33" dirty="0" err="1">
                <a:solidFill>
                  <a:srgbClr val="586BB0"/>
                </a:solidFill>
                <a:latin typeface="Rubik 2"/>
                <a:cs typeface="Arial"/>
              </a:rPr>
              <a:t>vartoti</a:t>
            </a:r>
            <a:r>
              <a:rPr lang="en-US" sz="3500" spc="33" dirty="0">
                <a:solidFill>
                  <a:srgbClr val="586BB0"/>
                </a:solidFill>
                <a:latin typeface="Rubik 2"/>
                <a:cs typeface="Arial"/>
              </a:rPr>
              <a:t> tik </a:t>
            </a:r>
            <a:r>
              <a:rPr lang="en-US" sz="3500" spc="33" dirty="0" err="1">
                <a:solidFill>
                  <a:srgbClr val="586BB0"/>
                </a:solidFill>
                <a:latin typeface="Rubik 2"/>
                <a:cs typeface="Arial"/>
              </a:rPr>
              <a:t>retai</a:t>
            </a:r>
            <a:r>
              <a:rPr lang="en-US" sz="3500" spc="33" dirty="0">
                <a:solidFill>
                  <a:srgbClr val="586BB0"/>
                </a:solidFill>
                <a:latin typeface="Rubik 2"/>
                <a:cs typeface="Arial"/>
              </a:rPr>
              <a:t> </a:t>
            </a:r>
            <a:r>
              <a:rPr lang="en-US" sz="3500" spc="33" dirty="0" err="1">
                <a:solidFill>
                  <a:srgbClr val="586BB0"/>
                </a:solidFill>
                <a:latin typeface="Rubik 2"/>
                <a:cs typeface="Arial"/>
              </a:rPr>
              <a:t>ir</a:t>
            </a:r>
            <a:r>
              <a:rPr lang="en-US" sz="3500" spc="33" dirty="0">
                <a:solidFill>
                  <a:srgbClr val="586BB0"/>
                </a:solidFill>
                <a:latin typeface="Rubik 2"/>
                <a:cs typeface="Arial"/>
              </a:rPr>
              <a:t> </a:t>
            </a:r>
            <a:r>
              <a:rPr lang="en-US" sz="3500" spc="33" dirty="0" err="1">
                <a:solidFill>
                  <a:srgbClr val="586BB0"/>
                </a:solidFill>
                <a:latin typeface="Rubik 2"/>
                <a:cs typeface="Arial"/>
              </a:rPr>
              <a:t>mažai</a:t>
            </a:r>
            <a:r>
              <a:rPr lang="en-US" sz="3500" spc="33" dirty="0">
                <a:solidFill>
                  <a:srgbClr val="586BB0"/>
                </a:solidFill>
                <a:latin typeface="Rubik 2"/>
                <a:cs typeface="Arial"/>
              </a:rPr>
              <a:t>)</a:t>
            </a:r>
            <a:endParaRPr lang="en-US" sz="3500" dirty="0">
              <a:solidFill>
                <a:srgbClr val="000000"/>
              </a:solidFill>
              <a:latin typeface="Rubik 2"/>
              <a:cs typeface="Calibri"/>
            </a:endParaRPr>
          </a:p>
          <a:p>
            <a:pPr algn="ctr">
              <a:lnSpc>
                <a:spcPts val="3779"/>
              </a:lnSpc>
            </a:pPr>
            <a:endParaRPr lang="en-US" sz="3500" spc="33" dirty="0">
              <a:solidFill>
                <a:srgbClr val="586BB0"/>
              </a:solidFill>
              <a:latin typeface="Rubik 2"/>
              <a:cs typeface="Arial"/>
            </a:endParaRPr>
          </a:p>
          <a:p>
            <a:pPr algn="just">
              <a:lnSpc>
                <a:spcPts val="3779"/>
              </a:lnSpc>
            </a:pPr>
            <a:endParaRPr lang="en-US" sz="3500" spc="33">
              <a:solidFill>
                <a:srgbClr val="586BB0"/>
              </a:solidFill>
              <a:latin typeface="Rubik 2"/>
              <a:cs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566194" y="313657"/>
            <a:ext cx="3155612" cy="1113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586BB0"/>
                </a:solidFill>
                <a:latin typeface="Blodders 1"/>
              </a:rPr>
              <a:t> MITYBA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2112618" cy="1747711"/>
          </a:xfrm>
          <a:custGeom>
            <a:avLst/>
            <a:gdLst/>
            <a:ahLst/>
            <a:cxnLst/>
            <a:rect l="l" t="t" r="r" b="b"/>
            <a:pathLst>
              <a:path w="2112618" h="1747711">
                <a:moveTo>
                  <a:pt x="0" y="0"/>
                </a:moveTo>
                <a:lnTo>
                  <a:pt x="2112618" y="0"/>
                </a:lnTo>
                <a:lnTo>
                  <a:pt x="2112618" y="1747711"/>
                </a:lnTo>
                <a:lnTo>
                  <a:pt x="0" y="17477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999079" y="2954023"/>
            <a:ext cx="5260221" cy="5887234"/>
          </a:xfrm>
          <a:custGeom>
            <a:avLst/>
            <a:gdLst/>
            <a:ahLst/>
            <a:cxnLst/>
            <a:rect l="l" t="t" r="r" b="b"/>
            <a:pathLst>
              <a:path w="5260221" h="5887234">
                <a:moveTo>
                  <a:pt x="0" y="0"/>
                </a:moveTo>
                <a:lnTo>
                  <a:pt x="5260221" y="0"/>
                </a:lnTo>
                <a:lnTo>
                  <a:pt x="5260221" y="5887234"/>
                </a:lnTo>
                <a:lnTo>
                  <a:pt x="0" y="58872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</a:blip>
            <a:stretch>
              <a:fillRect r="-660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2112618" cy="1747711"/>
          </a:xfrm>
          <a:custGeom>
            <a:avLst/>
            <a:gdLst/>
            <a:ahLst/>
            <a:cxnLst/>
            <a:rect l="l" t="t" r="r" b="b"/>
            <a:pathLst>
              <a:path w="2112618" h="1747711">
                <a:moveTo>
                  <a:pt x="0" y="0"/>
                </a:moveTo>
                <a:lnTo>
                  <a:pt x="2112618" y="0"/>
                </a:lnTo>
                <a:lnTo>
                  <a:pt x="2112618" y="1747711"/>
                </a:lnTo>
                <a:lnTo>
                  <a:pt x="0" y="17477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66175" y="2704784"/>
            <a:ext cx="11195557" cy="6335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3500" dirty="0" err="1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Valgyti</a:t>
            </a:r>
            <a:r>
              <a:rPr lang="en-US" sz="3500" dirty="0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 </a:t>
            </a:r>
            <a:r>
              <a:rPr lang="en-US" sz="3500" dirty="0" err="1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liesą</a:t>
            </a:r>
            <a:r>
              <a:rPr lang="en-US" sz="3500" dirty="0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 </a:t>
            </a:r>
            <a:r>
              <a:rPr lang="en-US" sz="3500" dirty="0" err="1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mėsą</a:t>
            </a:r>
            <a:r>
              <a:rPr lang="en-US" sz="3500" dirty="0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, </a:t>
            </a:r>
            <a:r>
              <a:rPr lang="en-US" sz="3500" dirty="0" err="1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ankštines</a:t>
            </a:r>
            <a:r>
              <a:rPr lang="en-US" sz="3500" dirty="0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 </a:t>
            </a:r>
            <a:r>
              <a:rPr lang="en-US" sz="3500" dirty="0" err="1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daržoves</a:t>
            </a:r>
            <a:r>
              <a:rPr lang="en-US" sz="3500" dirty="0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, </a:t>
            </a:r>
            <a:r>
              <a:rPr lang="en-US" sz="3500" dirty="0" err="1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žuvį</a:t>
            </a:r>
            <a:r>
              <a:rPr lang="en-US" sz="3500" dirty="0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, </a:t>
            </a:r>
            <a:r>
              <a:rPr lang="en-US" sz="3500" dirty="0" err="1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paukštieną</a:t>
            </a:r>
          </a:p>
          <a:p>
            <a:pPr algn="ctr">
              <a:lnSpc>
                <a:spcPts val="3779"/>
              </a:lnSpc>
            </a:pPr>
            <a:endParaRPr lang="en-US" sz="3500" dirty="0">
              <a:solidFill>
                <a:srgbClr val="586BB0"/>
              </a:solidFill>
              <a:latin typeface="Rubik 2"/>
              <a:ea typeface="+mn-lt"/>
              <a:cs typeface="+mn-lt"/>
            </a:endParaRPr>
          </a:p>
          <a:p>
            <a:pPr algn="ctr">
              <a:lnSpc>
                <a:spcPts val="3779"/>
              </a:lnSpc>
            </a:pPr>
            <a:endParaRPr lang="en-US" sz="3500" dirty="0">
              <a:solidFill>
                <a:srgbClr val="586BB0"/>
              </a:solidFill>
              <a:latin typeface="Rubik 2"/>
              <a:ea typeface="+mn-lt"/>
              <a:cs typeface="+mn-lt"/>
            </a:endParaRPr>
          </a:p>
          <a:p>
            <a:pPr algn="ctr">
              <a:lnSpc>
                <a:spcPts val="3779"/>
              </a:lnSpc>
            </a:pPr>
            <a:r>
              <a:rPr lang="en-US" sz="3500" dirty="0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Kelis </a:t>
            </a:r>
            <a:r>
              <a:rPr lang="en-US" sz="3500" err="1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kartus</a:t>
            </a:r>
            <a:r>
              <a:rPr lang="en-US" sz="3500" dirty="0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 per </a:t>
            </a:r>
            <a:r>
              <a:rPr lang="en-US" sz="3500" err="1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dieną</a:t>
            </a:r>
            <a:r>
              <a:rPr lang="en-US" sz="3500" dirty="0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 </a:t>
            </a:r>
            <a:r>
              <a:rPr lang="en-US" sz="3500" err="1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valgyti</a:t>
            </a:r>
            <a:r>
              <a:rPr lang="en-US" sz="3500" dirty="0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 </a:t>
            </a:r>
            <a:r>
              <a:rPr lang="en-US" sz="3500" err="1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viso</a:t>
            </a:r>
            <a:r>
              <a:rPr lang="en-US" sz="3500" dirty="0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 </a:t>
            </a:r>
            <a:r>
              <a:rPr lang="en-US" sz="3500" err="1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grūdo</a:t>
            </a:r>
            <a:r>
              <a:rPr lang="en-US" sz="3500" dirty="0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 </a:t>
            </a:r>
            <a:r>
              <a:rPr lang="en-US" sz="3500" err="1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duonos</a:t>
            </a:r>
            <a:r>
              <a:rPr lang="en-US" sz="3500" dirty="0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, </a:t>
            </a:r>
            <a:r>
              <a:rPr lang="en-US" sz="3500" err="1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kruopų</a:t>
            </a:r>
            <a:r>
              <a:rPr lang="en-US" sz="3500" dirty="0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, </a:t>
            </a:r>
            <a:r>
              <a:rPr lang="en-US" sz="3500" err="1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makaronų</a:t>
            </a:r>
            <a:endParaRPr lang="en-US" sz="3500">
              <a:solidFill>
                <a:srgbClr val="586BB0"/>
              </a:solidFill>
              <a:latin typeface="Rubik 2"/>
              <a:ea typeface="+mn-lt"/>
              <a:cs typeface="+mn-lt"/>
            </a:endParaRPr>
          </a:p>
          <a:p>
            <a:pPr algn="ctr">
              <a:lnSpc>
                <a:spcPts val="3779"/>
              </a:lnSpc>
            </a:pPr>
            <a:endParaRPr lang="en-US" sz="3500" dirty="0">
              <a:solidFill>
                <a:srgbClr val="586BB0"/>
              </a:solidFill>
              <a:latin typeface="Rubik 2"/>
              <a:ea typeface="+mn-lt"/>
              <a:cs typeface="+mn-lt"/>
            </a:endParaRPr>
          </a:p>
          <a:p>
            <a:pPr algn="ctr">
              <a:lnSpc>
                <a:spcPts val="3779"/>
              </a:lnSpc>
            </a:pPr>
            <a:endParaRPr lang="en-US" sz="3500" dirty="0">
              <a:solidFill>
                <a:srgbClr val="586BB0"/>
              </a:solidFill>
              <a:latin typeface="Rubik 2"/>
              <a:ea typeface="+mn-lt"/>
              <a:cs typeface="+mn-lt"/>
            </a:endParaRPr>
          </a:p>
          <a:p>
            <a:pPr algn="ctr">
              <a:lnSpc>
                <a:spcPts val="3779"/>
              </a:lnSpc>
            </a:pPr>
            <a:r>
              <a:rPr lang="en-US" sz="3500" dirty="0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Gerti </a:t>
            </a:r>
            <a:r>
              <a:rPr lang="en-US" sz="3500" err="1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pakankamą</a:t>
            </a:r>
            <a:r>
              <a:rPr lang="en-US" sz="3500" dirty="0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 </a:t>
            </a:r>
            <a:r>
              <a:rPr lang="en-US" sz="3500" err="1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skysčių</a:t>
            </a:r>
            <a:r>
              <a:rPr lang="en-US" sz="3500" dirty="0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 </a:t>
            </a:r>
            <a:r>
              <a:rPr lang="en-US" sz="3500" err="1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kiekį</a:t>
            </a:r>
            <a:r>
              <a:rPr lang="en-US" sz="3500" dirty="0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 (</a:t>
            </a:r>
            <a:r>
              <a:rPr lang="en-US" sz="3500" err="1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apie</a:t>
            </a:r>
            <a:r>
              <a:rPr lang="en-US" sz="3500" dirty="0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 1,5 - 2 </a:t>
            </a:r>
            <a:r>
              <a:rPr lang="en-US" sz="3500" err="1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litrus</a:t>
            </a:r>
            <a:r>
              <a:rPr lang="en-US" sz="3500" dirty="0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 per </a:t>
            </a:r>
            <a:r>
              <a:rPr lang="en-US" sz="3500" err="1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dieną</a:t>
            </a:r>
            <a:r>
              <a:rPr lang="en-US" sz="3500" dirty="0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)</a:t>
            </a:r>
          </a:p>
          <a:p>
            <a:pPr algn="ctr">
              <a:lnSpc>
                <a:spcPts val="3779"/>
              </a:lnSpc>
            </a:pPr>
            <a:endParaRPr lang="en-US" sz="3500" dirty="0">
              <a:solidFill>
                <a:srgbClr val="586BB0"/>
              </a:solidFill>
              <a:latin typeface="Rubik 2"/>
              <a:ea typeface="+mn-lt"/>
              <a:cs typeface="+mn-lt"/>
            </a:endParaRPr>
          </a:p>
          <a:p>
            <a:pPr algn="ctr">
              <a:lnSpc>
                <a:spcPts val="3779"/>
              </a:lnSpc>
            </a:pPr>
            <a:endParaRPr lang="en-US" sz="3500" dirty="0">
              <a:solidFill>
                <a:srgbClr val="586BB0"/>
              </a:solidFill>
              <a:latin typeface="Rubik 2"/>
              <a:ea typeface="+mn-lt"/>
              <a:cs typeface="+mn-lt"/>
            </a:endParaRPr>
          </a:p>
          <a:p>
            <a:pPr algn="ctr">
              <a:lnSpc>
                <a:spcPts val="3779"/>
              </a:lnSpc>
            </a:pPr>
            <a:r>
              <a:rPr lang="en-US" sz="3500" err="1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Valgyti</a:t>
            </a:r>
            <a:r>
              <a:rPr lang="en-US" sz="3500" dirty="0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 </a:t>
            </a:r>
            <a:r>
              <a:rPr lang="en-US" sz="3500" err="1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nesūrų</a:t>
            </a:r>
            <a:r>
              <a:rPr lang="en-US" sz="3500" dirty="0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 </a:t>
            </a:r>
            <a:r>
              <a:rPr lang="en-US" sz="3500" err="1">
                <a:solidFill>
                  <a:srgbClr val="586BB0"/>
                </a:solidFill>
                <a:latin typeface="Rubik 2"/>
                <a:ea typeface="+mn-lt"/>
                <a:cs typeface="+mn-lt"/>
              </a:rPr>
              <a:t>maistą</a:t>
            </a:r>
            <a:endParaRPr lang="en-US" err="1">
              <a:latin typeface="Rubik 2"/>
              <a:cs typeface="Rubik 2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2423315" y="3371066"/>
            <a:ext cx="5260221" cy="5887234"/>
          </a:xfrm>
          <a:custGeom>
            <a:avLst/>
            <a:gdLst/>
            <a:ahLst/>
            <a:cxnLst/>
            <a:rect l="l" t="t" r="r" b="b"/>
            <a:pathLst>
              <a:path w="5260221" h="5887234">
                <a:moveTo>
                  <a:pt x="0" y="0"/>
                </a:moveTo>
                <a:lnTo>
                  <a:pt x="5260221" y="0"/>
                </a:lnTo>
                <a:lnTo>
                  <a:pt x="5260221" y="5887234"/>
                </a:lnTo>
                <a:lnTo>
                  <a:pt x="0" y="58872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</a:blip>
            <a:stretch>
              <a:fillRect r="-660"/>
            </a:stretch>
          </a:blipFill>
        </p:spPr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D2FB3D2-FEFA-EA09-E8C1-4C69064D90FA}"/>
              </a:ext>
            </a:extLst>
          </p:cNvPr>
          <p:cNvSpPr txBox="1"/>
          <p:nvPr/>
        </p:nvSpPr>
        <p:spPr>
          <a:xfrm>
            <a:off x="7566194" y="313657"/>
            <a:ext cx="3155612" cy="1113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586BB0"/>
                </a:solidFill>
                <a:latin typeface="Blodders 1"/>
              </a:rPr>
              <a:t> MITYBA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02530" y="438341"/>
            <a:ext cx="9882940" cy="2361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586BB0"/>
                </a:solidFill>
                <a:latin typeface="Blodders 2"/>
              </a:rPr>
              <a:t>užduotis - MOKSLEIVIO DIENOS REŽIMas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836573"/>
            <a:ext cx="4936096" cy="566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0705" lvl="1" indent="-280035" algn="just">
              <a:lnSpc>
                <a:spcPts val="4419"/>
              </a:lnSpc>
              <a:buFont typeface="Arial"/>
              <a:buChar char="•"/>
            </a:pPr>
            <a:r>
              <a:rPr lang="en-US" sz="2550" dirty="0">
                <a:solidFill>
                  <a:srgbClr val="586BB0"/>
                </a:solidFill>
                <a:latin typeface="Rubik 1 Semi-Bold"/>
              </a:rPr>
              <a:t>6.45 – 7.15 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– 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kėlimasis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,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mankšta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,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rytinė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savitvarka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;</a:t>
            </a:r>
            <a:endParaRPr lang="en-US" sz="2550" dirty="0"/>
          </a:p>
          <a:p>
            <a:pPr marL="560705" lvl="1" indent="-280035" algn="just">
              <a:lnSpc>
                <a:spcPts val="4419"/>
              </a:lnSpc>
              <a:buFont typeface="Arial"/>
              <a:buChar char="•"/>
            </a:pPr>
            <a:r>
              <a:rPr lang="en-US" sz="2550" dirty="0">
                <a:solidFill>
                  <a:srgbClr val="586BB0"/>
                </a:solidFill>
                <a:latin typeface="Rubik 1 Semi-Bold"/>
              </a:rPr>
              <a:t>7.15 - 7.30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 –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pusryčiai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;</a:t>
            </a:r>
            <a:endParaRPr lang="en-US" sz="2550" dirty="0">
              <a:solidFill>
                <a:srgbClr val="586BB0"/>
              </a:solidFill>
              <a:latin typeface="Rubik 1"/>
              <a:cs typeface="Rubik 1"/>
            </a:endParaRPr>
          </a:p>
          <a:p>
            <a:pPr marL="560705" lvl="1" indent="-280035" algn="just">
              <a:lnSpc>
                <a:spcPts val="4679"/>
              </a:lnSpc>
              <a:buFont typeface="Arial"/>
              <a:buChar char="•"/>
            </a:pPr>
            <a:r>
              <a:rPr lang="en-US" sz="2550" dirty="0">
                <a:solidFill>
                  <a:srgbClr val="586BB0"/>
                </a:solidFill>
                <a:latin typeface="Rubik 1 Semi-Bold"/>
              </a:rPr>
              <a:t>8.00 - 12.30;  13.00 - 14.30 –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pamokos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,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būreliai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; </a:t>
            </a:r>
            <a:endParaRPr lang="en-US" sz="2550" dirty="0">
              <a:solidFill>
                <a:srgbClr val="586BB0"/>
              </a:solidFill>
              <a:latin typeface="Rubik 1"/>
              <a:cs typeface="Rubik 1"/>
            </a:endParaRPr>
          </a:p>
          <a:p>
            <a:pPr marL="560705" lvl="1" indent="-280035" algn="just">
              <a:lnSpc>
                <a:spcPts val="4419"/>
              </a:lnSpc>
              <a:buFont typeface="Arial"/>
              <a:buChar char="•"/>
            </a:pPr>
            <a:r>
              <a:rPr lang="en-US" sz="2550" dirty="0">
                <a:solidFill>
                  <a:srgbClr val="586BB0"/>
                </a:solidFill>
                <a:latin typeface="Rubik 1 Semi-Bold"/>
              </a:rPr>
              <a:t>15.00 - 15.15  –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pavakariai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;</a:t>
            </a:r>
            <a:endParaRPr lang="en-US" sz="2550" dirty="0">
              <a:solidFill>
                <a:srgbClr val="586BB0"/>
              </a:solidFill>
              <a:latin typeface="Rubik 1"/>
              <a:cs typeface="Rubik 1"/>
            </a:endParaRPr>
          </a:p>
          <a:p>
            <a:pPr marL="560705" lvl="1" indent="-280035" algn="just">
              <a:lnSpc>
                <a:spcPts val="4419"/>
              </a:lnSpc>
              <a:buFont typeface="Arial"/>
              <a:buChar char="•"/>
            </a:pPr>
            <a:r>
              <a:rPr lang="en-US" sz="2550" dirty="0">
                <a:solidFill>
                  <a:srgbClr val="586BB0"/>
                </a:solidFill>
                <a:latin typeface="Rubik 1 Semi-Bold"/>
              </a:rPr>
              <a:t>15.15 - 17.00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 – 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aktyvus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laisvalaikis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lauke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ir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grupėse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;</a:t>
            </a:r>
            <a:endParaRPr lang="en-US" sz="2550" dirty="0">
              <a:solidFill>
                <a:srgbClr val="586BB0"/>
              </a:solidFill>
              <a:latin typeface="Rubik 1"/>
              <a:cs typeface="Rubik 1"/>
            </a:endParaRPr>
          </a:p>
          <a:p>
            <a:pPr marL="560705" lvl="1" indent="-280035" algn="just">
              <a:lnSpc>
                <a:spcPts val="4419"/>
              </a:lnSpc>
              <a:buFont typeface="Arial"/>
              <a:buChar char="•"/>
            </a:pPr>
            <a:r>
              <a:rPr lang="en-US" sz="2550" dirty="0">
                <a:solidFill>
                  <a:srgbClr val="586BB0"/>
                </a:solidFill>
                <a:latin typeface="Rubik 1 Semi-Bold"/>
              </a:rPr>
              <a:t>17.00 - 18.30 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–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namų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darbų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ruoša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; </a:t>
            </a:r>
            <a:endParaRPr lang="en-US" sz="2550" dirty="0">
              <a:solidFill>
                <a:srgbClr val="586BB0"/>
              </a:solidFill>
              <a:latin typeface="Rubik 1"/>
              <a:cs typeface="Rubik 1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610908" y="3109247"/>
            <a:ext cx="5066183" cy="4977525"/>
          </a:xfrm>
          <a:custGeom>
            <a:avLst/>
            <a:gdLst/>
            <a:ahLst/>
            <a:cxnLst/>
            <a:rect l="l" t="t" r="r" b="b"/>
            <a:pathLst>
              <a:path w="5066183" h="4977525">
                <a:moveTo>
                  <a:pt x="0" y="0"/>
                </a:moveTo>
                <a:lnTo>
                  <a:pt x="5066184" y="0"/>
                </a:lnTo>
                <a:lnTo>
                  <a:pt x="5066184" y="4977526"/>
                </a:lnTo>
                <a:lnTo>
                  <a:pt x="0" y="4977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006535" y="2817523"/>
            <a:ext cx="5252765" cy="4755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0705" lvl="1" indent="-280035" algn="just">
              <a:lnSpc>
                <a:spcPts val="4679"/>
              </a:lnSpc>
              <a:buFont typeface="Arial"/>
              <a:buChar char="•"/>
            </a:pPr>
            <a:r>
              <a:rPr lang="en-US" sz="2550" dirty="0">
                <a:solidFill>
                  <a:srgbClr val="586BB0"/>
                </a:solidFill>
                <a:latin typeface="Rubik 1 Semi-Bold"/>
              </a:rPr>
              <a:t>18.30 - 19.00 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– 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vakarienė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;</a:t>
            </a:r>
            <a:endParaRPr lang="en-US" sz="2550" dirty="0"/>
          </a:p>
          <a:p>
            <a:pPr marL="560705" lvl="1" indent="-280035" algn="just">
              <a:lnSpc>
                <a:spcPts val="4679"/>
              </a:lnSpc>
              <a:buFont typeface="Arial"/>
              <a:buChar char="•"/>
            </a:pPr>
            <a:r>
              <a:rPr lang="en-US" sz="2550" dirty="0">
                <a:solidFill>
                  <a:srgbClr val="586BB0"/>
                </a:solidFill>
                <a:latin typeface="Rubik 1 Semi-Bold"/>
              </a:rPr>
              <a:t>19.00 - 20.00 –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 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individualūs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,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grupiniai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užsiėmimai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;</a:t>
            </a:r>
            <a:endParaRPr lang="en-US" sz="2550" dirty="0">
              <a:solidFill>
                <a:srgbClr val="586BB0"/>
              </a:solidFill>
              <a:latin typeface="Rubik 1"/>
              <a:cs typeface="Rubik 1"/>
            </a:endParaRPr>
          </a:p>
          <a:p>
            <a:pPr marL="560705" lvl="1" indent="-280035" algn="just">
              <a:lnSpc>
                <a:spcPts val="4679"/>
              </a:lnSpc>
              <a:buFont typeface="Arial"/>
              <a:buChar char="•"/>
            </a:pPr>
            <a:r>
              <a:rPr lang="en-US" sz="2550" dirty="0">
                <a:solidFill>
                  <a:srgbClr val="586BB0"/>
                </a:solidFill>
                <a:latin typeface="Rubik 1 Semi-Bold"/>
              </a:rPr>
              <a:t>20.00 - 20.30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 –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vakarinė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savitvarka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; </a:t>
            </a:r>
            <a:endParaRPr lang="en-US" sz="2550" dirty="0">
              <a:solidFill>
                <a:srgbClr val="586BB0"/>
              </a:solidFill>
              <a:latin typeface="Rubik 1"/>
              <a:cs typeface="Rubik 1"/>
            </a:endParaRPr>
          </a:p>
          <a:p>
            <a:pPr marL="560705" lvl="1" indent="-280035" algn="just">
              <a:lnSpc>
                <a:spcPts val="4679"/>
              </a:lnSpc>
              <a:buFont typeface="Arial"/>
              <a:buChar char="•"/>
            </a:pPr>
            <a:r>
              <a:rPr lang="en-US" sz="2550" dirty="0">
                <a:solidFill>
                  <a:srgbClr val="586BB0"/>
                </a:solidFill>
                <a:latin typeface="Rubik 1 Semi-Bold"/>
              </a:rPr>
              <a:t>20.30 - 21.30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 –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knygų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valanda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;</a:t>
            </a:r>
            <a:endParaRPr lang="en-US" sz="2550" dirty="0">
              <a:solidFill>
                <a:srgbClr val="586BB0"/>
              </a:solidFill>
              <a:latin typeface="Rubik 1"/>
              <a:cs typeface="Rubik 1"/>
            </a:endParaRPr>
          </a:p>
          <a:p>
            <a:pPr marL="560705" lvl="1" indent="-280035" algn="just">
              <a:lnSpc>
                <a:spcPts val="4679"/>
              </a:lnSpc>
              <a:buFont typeface="Arial"/>
              <a:buChar char="•"/>
            </a:pPr>
            <a:r>
              <a:rPr lang="en-US" sz="2550" dirty="0">
                <a:solidFill>
                  <a:srgbClr val="586BB0"/>
                </a:solidFill>
                <a:latin typeface="Rubik 1 Semi-Bold"/>
              </a:rPr>
              <a:t>21.30 - 07.00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 –  </a:t>
            </a:r>
            <a:r>
              <a:rPr lang="en-US" sz="2550" dirty="0" err="1">
                <a:solidFill>
                  <a:srgbClr val="586BB0"/>
                </a:solidFill>
                <a:latin typeface="Rubik 1"/>
              </a:rPr>
              <a:t>miegas</a:t>
            </a:r>
            <a:r>
              <a:rPr lang="en-US" sz="2550" dirty="0">
                <a:solidFill>
                  <a:srgbClr val="586BB0"/>
                </a:solidFill>
                <a:latin typeface="Rubik 1"/>
              </a:rPr>
              <a:t>.</a:t>
            </a:r>
            <a:endParaRPr lang="en-US" sz="2550" dirty="0">
              <a:solidFill>
                <a:srgbClr val="586BB0"/>
              </a:solidFill>
              <a:latin typeface="Rubik 1"/>
              <a:cs typeface="Rubik 1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2112618" cy="1747711"/>
          </a:xfrm>
          <a:custGeom>
            <a:avLst/>
            <a:gdLst/>
            <a:ahLst/>
            <a:cxnLst/>
            <a:rect l="l" t="t" r="r" b="b"/>
            <a:pathLst>
              <a:path w="2112618" h="1747711">
                <a:moveTo>
                  <a:pt x="0" y="0"/>
                </a:moveTo>
                <a:lnTo>
                  <a:pt x="2112618" y="0"/>
                </a:lnTo>
                <a:lnTo>
                  <a:pt x="2112618" y="1747711"/>
                </a:lnTo>
                <a:lnTo>
                  <a:pt x="0" y="17477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MOKINIO DIENOS IR MIEGO REŽIMAS 7 kl.</dc:title>
  <cp:revision>206</cp:revision>
  <dcterms:created xsi:type="dcterms:W3CDTF">2006-08-16T00:00:00Z</dcterms:created>
  <dcterms:modified xsi:type="dcterms:W3CDTF">2023-08-25T10:30:33Z</dcterms:modified>
  <dc:identifier>DAFr3xepUBs</dc:identifier>
</cp:coreProperties>
</file>