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68" r:id="rId6"/>
    <p:sldId id="261" r:id="rId7"/>
    <p:sldId id="260" r:id="rId8"/>
    <p:sldId id="262" r:id="rId9"/>
    <p:sldId id="263" r:id="rId10"/>
    <p:sldId id="264" r:id="rId11"/>
    <p:sldId id="265" r:id="rId12"/>
    <p:sldId id="270" r:id="rId13"/>
    <p:sldId id="269" r:id="rId14"/>
  </p:sldIdLst>
  <p:sldSz cx="18288000" cy="10287000"/>
  <p:notesSz cx="6858000" cy="9144000"/>
  <p:embeddedFontLst>
    <p:embeddedFont>
      <p:font typeface="Blodders 1" panose="020B0604020202020204" charset="0"/>
      <p:regular r:id="rId15"/>
    </p:embeddedFont>
    <p:embeddedFont>
      <p:font typeface="Blodders 1 Bold" panose="020B0604020202020204" charset="0"/>
      <p:regular r:id="rId16"/>
      <p:bold r:id="rId17"/>
      <p:italic r:id="rId18"/>
      <p:boldItalic r:id="rId19"/>
    </p:embeddedFont>
    <p:embeddedFont>
      <p:font typeface="Blodders 2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ubik 1" panose="020B0604020202020204" charset="-79"/>
      <p:regular r:id="rId25"/>
      <p:bold r:id="rId26"/>
    </p:embeddedFont>
    <p:embeddedFont>
      <p:font typeface="Rubik 2" panose="020B0604020202020204" charset="-79"/>
      <p:regular r:id="rId27"/>
    </p:embeddedFont>
    <p:embeddedFont>
      <p:font typeface="Rubik 2 Medium" panose="020B0604020202020204" charset="-79"/>
      <p:regular r:id="rId28"/>
    </p:embeddedFont>
    <p:embeddedFont>
      <p:font typeface="Rubik 3" panose="020B0604020202020204" charset="-79"/>
      <p:regular r:id="rId29"/>
    </p:embeddedFont>
    <p:embeddedFont>
      <p:font typeface="Rubik Medium" panose="020B0604020202020204" charset="-79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408D3-8B51-FC00-0962-68EFA0589B11}" v="287" dt="2023-08-24T10:50:14.377"/>
    <p1510:client id="{32CBA370-913B-BC30-B715-1D13B31CC154}" v="4" dt="2023-08-21T13:47:35.746"/>
    <p1510:client id="{3EABA91A-750F-95D3-E867-1FAA5BF4BF7C}" v="1" dt="2023-09-26T07:11:21.326"/>
    <p1510:client id="{72A65681-3AA4-A2EB-6E33-6703CF159A16}" v="2" dt="2023-09-27T12:58:41.024"/>
    <p1510:client id="{B6071820-4228-8848-8522-0E371C54EFA5}" v="9" dt="2023-08-21T12:24:44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 snapToObjects="1">
      <p:cViewPr varScale="1">
        <p:scale>
          <a:sx n="71" d="100"/>
          <a:sy n="71" d="100"/>
        </p:scale>
        <p:origin x="7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gustė Aurylaitė" userId="S::auguste.aurylaite@vvsb.lt::fd764529-da1c-4da1-8ae4-9ca68752a592" providerId="AD" clId="Web-{72A65681-3AA4-A2EB-6E33-6703CF159A16}"/>
    <pc:docChg chg="addSld delSld">
      <pc:chgData name="Augustė Aurylaitė" userId="S::auguste.aurylaite@vvsb.lt::fd764529-da1c-4da1-8ae4-9ca68752a592" providerId="AD" clId="Web-{72A65681-3AA4-A2EB-6E33-6703CF159A16}" dt="2023-09-27T12:58:41.024" v="1"/>
      <pc:docMkLst>
        <pc:docMk/>
      </pc:docMkLst>
      <pc:sldChg chg="del">
        <pc:chgData name="Augustė Aurylaitė" userId="S::auguste.aurylaite@vvsb.lt::fd764529-da1c-4da1-8ae4-9ca68752a592" providerId="AD" clId="Web-{72A65681-3AA4-A2EB-6E33-6703CF159A16}" dt="2023-09-27T12:58:41.024" v="1"/>
        <pc:sldMkLst>
          <pc:docMk/>
          <pc:sldMk cId="3755173164" sldId="271"/>
        </pc:sldMkLst>
      </pc:sldChg>
      <pc:sldChg chg="add">
        <pc:chgData name="Augustė Aurylaitė" userId="S::auguste.aurylaite@vvsb.lt::fd764529-da1c-4da1-8ae4-9ca68752a592" providerId="AD" clId="Web-{72A65681-3AA4-A2EB-6E33-6703CF159A16}" dt="2023-09-27T12:58:37.633" v="0"/>
        <pc:sldMkLst>
          <pc:docMk/>
          <pc:sldMk cId="2273078659" sldId="272"/>
        </pc:sldMkLst>
      </pc:sldChg>
    </pc:docChg>
  </pc:docChgLst>
  <pc:docChgLst>
    <pc:chgData name="Dovilė Kimutytė" userId="S::dovile.kimutyte@vvsb.lt::3fe608e3-fd23-424d-a8bf-3a0497cf4e11" providerId="AD" clId="Web-{2A3408D3-8B51-FC00-0962-68EFA0589B11}"/>
    <pc:docChg chg="addSld modSld sldOrd">
      <pc:chgData name="Dovilė Kimutytė" userId="S::dovile.kimutyte@vvsb.lt::3fe608e3-fd23-424d-a8bf-3a0497cf4e11" providerId="AD" clId="Web-{2A3408D3-8B51-FC00-0962-68EFA0589B11}" dt="2023-08-24T10:50:14.377" v="189"/>
      <pc:docMkLst>
        <pc:docMk/>
      </pc:docMkLst>
      <pc:sldChg chg="modSp">
        <pc:chgData name="Dovilė Kimutytė" userId="S::dovile.kimutyte@vvsb.lt::3fe608e3-fd23-424d-a8bf-3a0497cf4e11" providerId="AD" clId="Web-{2A3408D3-8B51-FC00-0962-68EFA0589B11}" dt="2023-08-24T10:02:26.657" v="1" actId="20577"/>
        <pc:sldMkLst>
          <pc:docMk/>
          <pc:sldMk cId="0" sldId="263"/>
        </pc:sldMkLst>
        <pc:spChg chg="mod">
          <ac:chgData name="Dovilė Kimutytė" userId="S::dovile.kimutyte@vvsb.lt::3fe608e3-fd23-424d-a8bf-3a0497cf4e11" providerId="AD" clId="Web-{2A3408D3-8B51-FC00-0962-68EFA0589B11}" dt="2023-08-24T10:02:26.657" v="1" actId="20577"/>
          <ac:spMkLst>
            <pc:docMk/>
            <pc:sldMk cId="0" sldId="263"/>
            <ac:spMk id="8" creationId="{00000000-0000-0000-0000-000000000000}"/>
          </ac:spMkLst>
        </pc:spChg>
      </pc:sldChg>
      <pc:sldChg chg="addSp modSp">
        <pc:chgData name="Dovilė Kimutytė" userId="S::dovile.kimutyte@vvsb.lt::3fe608e3-fd23-424d-a8bf-3a0497cf4e11" providerId="AD" clId="Web-{2A3408D3-8B51-FC00-0962-68EFA0589B11}" dt="2023-08-24T10:24:52.557" v="132" actId="1076"/>
        <pc:sldMkLst>
          <pc:docMk/>
          <pc:sldMk cId="0" sldId="264"/>
        </pc:sldMkLst>
        <pc:spChg chg="mod">
          <ac:chgData name="Dovilė Kimutytė" userId="S::dovile.kimutyte@vvsb.lt::3fe608e3-fd23-424d-a8bf-3a0497cf4e11" providerId="AD" clId="Web-{2A3408D3-8B51-FC00-0962-68EFA0589B11}" dt="2023-08-24T10:24:27.868" v="125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Dovilė Kimutytė" userId="S::dovile.kimutyte@vvsb.lt::3fe608e3-fd23-424d-a8bf-3a0497cf4e11" providerId="AD" clId="Web-{2A3408D3-8B51-FC00-0962-68EFA0589B11}" dt="2023-08-24T10:24:52.557" v="132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Dovilė Kimutytė" userId="S::dovile.kimutyte@vvsb.lt::3fe608e3-fd23-424d-a8bf-3a0497cf4e11" providerId="AD" clId="Web-{2A3408D3-8B51-FC00-0962-68EFA0589B11}" dt="2023-08-24T10:24:36.072" v="126" actId="1076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Dovilė Kimutytė" userId="S::dovile.kimutyte@vvsb.lt::3fe608e3-fd23-424d-a8bf-3a0497cf4e11" providerId="AD" clId="Web-{2A3408D3-8B51-FC00-0962-68EFA0589B11}" dt="2023-08-24T10:21:32.737" v="66" actId="1076"/>
          <ac:spMkLst>
            <pc:docMk/>
            <pc:sldMk cId="0" sldId="264"/>
            <ac:spMk id="8" creationId="{DE745AEE-D247-54B4-201C-A731F64BD7BC}"/>
          </ac:spMkLst>
        </pc:spChg>
        <pc:spChg chg="add">
          <ac:chgData name="Dovilė Kimutytė" userId="S::dovile.kimutyte@vvsb.lt::3fe608e3-fd23-424d-a8bf-3a0497cf4e11" providerId="AD" clId="Web-{2A3408D3-8B51-FC00-0962-68EFA0589B11}" dt="2023-08-24T10:21:22.330" v="64"/>
          <ac:spMkLst>
            <pc:docMk/>
            <pc:sldMk cId="0" sldId="264"/>
            <ac:spMk id="10" creationId="{1F19FCE8-D633-B53E-249F-B8755B78E673}"/>
          </ac:spMkLst>
        </pc:spChg>
        <pc:spChg chg="add mod">
          <ac:chgData name="Dovilė Kimutytė" userId="S::dovile.kimutyte@vvsb.lt::3fe608e3-fd23-424d-a8bf-3a0497cf4e11" providerId="AD" clId="Web-{2A3408D3-8B51-FC00-0962-68EFA0589B11}" dt="2023-08-24T10:24:48.463" v="131" actId="20577"/>
          <ac:spMkLst>
            <pc:docMk/>
            <pc:sldMk cId="0" sldId="264"/>
            <ac:spMk id="12" creationId="{B260880F-9C1F-5D2A-6CAF-1029CE881287}"/>
          </ac:spMkLst>
        </pc:spChg>
      </pc:sldChg>
      <pc:sldChg chg="addSp delSp modSp new">
        <pc:chgData name="Dovilė Kimutytė" userId="S::dovile.kimutyte@vvsb.lt::3fe608e3-fd23-424d-a8bf-3a0497cf4e11" providerId="AD" clId="Web-{2A3408D3-8B51-FC00-0962-68EFA0589B11}" dt="2023-08-24T10:50:08.517" v="188" actId="1076"/>
        <pc:sldMkLst>
          <pc:docMk/>
          <pc:sldMk cId="1071777890" sldId="269"/>
        </pc:sldMkLst>
        <pc:spChg chg="add mod">
          <ac:chgData name="Dovilė Kimutytė" userId="S::dovile.kimutyte@vvsb.lt::3fe608e3-fd23-424d-a8bf-3a0497cf4e11" providerId="AD" clId="Web-{2A3408D3-8B51-FC00-0962-68EFA0589B11}" dt="2023-08-24T10:45:54.883" v="170" actId="20577"/>
          <ac:spMkLst>
            <pc:docMk/>
            <pc:sldMk cId="1071777890" sldId="269"/>
            <ac:spMk id="3" creationId="{77D90698-3D85-CDEB-762F-A1D59F22512F}"/>
          </ac:spMkLst>
        </pc:spChg>
        <pc:spChg chg="add mod">
          <ac:chgData name="Dovilė Kimutytė" userId="S::dovile.kimutyte@vvsb.lt::3fe608e3-fd23-424d-a8bf-3a0497cf4e11" providerId="AD" clId="Web-{2A3408D3-8B51-FC00-0962-68EFA0589B11}" dt="2023-08-24T10:49:24.969" v="177" actId="1076"/>
          <ac:spMkLst>
            <pc:docMk/>
            <pc:sldMk cId="1071777890" sldId="269"/>
            <ac:spMk id="4" creationId="{7A13CCE8-6335-AC2A-6C80-FD5A844D6D23}"/>
          </ac:spMkLst>
        </pc:spChg>
        <pc:spChg chg="add">
          <ac:chgData name="Dovilė Kimutytė" userId="S::dovile.kimutyte@vvsb.lt::3fe608e3-fd23-424d-a8bf-3a0497cf4e11" providerId="AD" clId="Web-{2A3408D3-8B51-FC00-0962-68EFA0589B11}" dt="2023-08-24T10:43:25.081" v="134"/>
          <ac:spMkLst>
            <pc:docMk/>
            <pc:sldMk cId="1071777890" sldId="269"/>
            <ac:spMk id="5" creationId="{5870217F-329B-5291-68FB-9F30FAD5C5C3}"/>
          </ac:spMkLst>
        </pc:spChg>
        <pc:spChg chg="add">
          <ac:chgData name="Dovilė Kimutytė" userId="S::dovile.kimutyte@vvsb.lt::3fe608e3-fd23-424d-a8bf-3a0497cf4e11" providerId="AD" clId="Web-{2A3408D3-8B51-FC00-0962-68EFA0589B11}" dt="2023-08-24T10:44:28.662" v="152"/>
          <ac:spMkLst>
            <pc:docMk/>
            <pc:sldMk cId="1071777890" sldId="269"/>
            <ac:spMk id="7" creationId="{C22F60F4-8C2E-04B4-776B-35BD4BE9CC6F}"/>
          </ac:spMkLst>
        </pc:spChg>
        <pc:spChg chg="add del">
          <ac:chgData name="Dovilė Kimutytė" userId="S::dovile.kimutyte@vvsb.lt::3fe608e3-fd23-424d-a8bf-3a0497cf4e11" providerId="AD" clId="Web-{2A3408D3-8B51-FC00-0962-68EFA0589B11}" dt="2023-08-24T10:49:34.657" v="178"/>
          <ac:spMkLst>
            <pc:docMk/>
            <pc:sldMk cId="1071777890" sldId="269"/>
            <ac:spMk id="9" creationId="{44FC7522-FA7C-70B6-B480-F49907167B70}"/>
          </ac:spMkLst>
        </pc:spChg>
        <pc:spChg chg="add del mod">
          <ac:chgData name="Dovilė Kimutytė" userId="S::dovile.kimutyte@vvsb.lt::3fe608e3-fd23-424d-a8bf-3a0497cf4e11" providerId="AD" clId="Web-{2A3408D3-8B51-FC00-0962-68EFA0589B11}" dt="2023-08-24T10:50:05.377" v="186"/>
          <ac:spMkLst>
            <pc:docMk/>
            <pc:sldMk cId="1071777890" sldId="269"/>
            <ac:spMk id="10" creationId="{2E1F7229-1D95-5BEA-E007-08F4B40FF452}"/>
          </ac:spMkLst>
        </pc:spChg>
        <pc:spChg chg="add mod">
          <ac:chgData name="Dovilė Kimutytė" userId="S::dovile.kimutyte@vvsb.lt::3fe608e3-fd23-424d-a8bf-3a0497cf4e11" providerId="AD" clId="Web-{2A3408D3-8B51-FC00-0962-68EFA0589B11}" dt="2023-08-24T10:50:08.517" v="188" actId="1076"/>
          <ac:spMkLst>
            <pc:docMk/>
            <pc:sldMk cId="1071777890" sldId="269"/>
            <ac:spMk id="12" creationId="{9D0677AF-58B4-26BA-39BB-50BAF48417A5}"/>
          </ac:spMkLst>
        </pc:spChg>
        <pc:spChg chg="add mod">
          <ac:chgData name="Dovilė Kimutytė" userId="S::dovile.kimutyte@vvsb.lt::3fe608e3-fd23-424d-a8bf-3a0497cf4e11" providerId="AD" clId="Web-{2A3408D3-8B51-FC00-0962-68EFA0589B11}" dt="2023-08-24T10:50:05.330" v="185" actId="1076"/>
          <ac:spMkLst>
            <pc:docMk/>
            <pc:sldMk cId="1071777890" sldId="269"/>
            <ac:spMk id="14" creationId="{DA3583B0-924D-94BE-2680-A842B42E9687}"/>
          </ac:spMkLst>
        </pc:spChg>
        <pc:grpChg chg="add">
          <ac:chgData name="Dovilė Kimutytė" userId="S::dovile.kimutyte@vvsb.lt::3fe608e3-fd23-424d-a8bf-3a0497cf4e11" providerId="AD" clId="Web-{2A3408D3-8B51-FC00-0962-68EFA0589B11}" dt="2023-08-24T10:43:25.081" v="134"/>
          <ac:grpSpMkLst>
            <pc:docMk/>
            <pc:sldMk cId="1071777890" sldId="269"/>
            <ac:grpSpMk id="2" creationId="{DB6F7A3E-9A58-0BD0-C1BD-33E85D1FBAE7}"/>
          </ac:grpSpMkLst>
        </pc:grpChg>
      </pc:sldChg>
      <pc:sldChg chg="modSp add ord replId">
        <pc:chgData name="Dovilė Kimutytė" userId="S::dovile.kimutyte@vvsb.lt::3fe608e3-fd23-424d-a8bf-3a0497cf4e11" providerId="AD" clId="Web-{2A3408D3-8B51-FC00-0962-68EFA0589B11}" dt="2023-08-24T10:45:50.758" v="168" actId="20577"/>
        <pc:sldMkLst>
          <pc:docMk/>
          <pc:sldMk cId="387513647" sldId="270"/>
        </pc:sldMkLst>
        <pc:spChg chg="mod">
          <ac:chgData name="Dovilė Kimutytė" userId="S::dovile.kimutyte@vvsb.lt::3fe608e3-fd23-424d-a8bf-3a0497cf4e11" providerId="AD" clId="Web-{2A3408D3-8B51-FC00-0962-68EFA0589B11}" dt="2023-08-24T10:45:50.758" v="168" actId="20577"/>
          <ac:spMkLst>
            <pc:docMk/>
            <pc:sldMk cId="387513647" sldId="270"/>
            <ac:spMk id="3" creationId="{77D90698-3D85-CDEB-762F-A1D59F22512F}"/>
          </ac:spMkLst>
        </pc:spChg>
        <pc:spChg chg="mod">
          <ac:chgData name="Dovilė Kimutytė" userId="S::dovile.kimutyte@vvsb.lt::3fe608e3-fd23-424d-a8bf-3a0497cf4e11" providerId="AD" clId="Web-{2A3408D3-8B51-FC00-0962-68EFA0589B11}" dt="2023-08-24T10:45:43.352" v="166" actId="20577"/>
          <ac:spMkLst>
            <pc:docMk/>
            <pc:sldMk cId="387513647" sldId="270"/>
            <ac:spMk id="4" creationId="{7A13CCE8-6335-AC2A-6C80-FD5A844D6D23}"/>
          </ac:spMkLst>
        </pc:spChg>
      </pc:sldChg>
      <pc:sldChg chg="add replId">
        <pc:chgData name="Dovilė Kimutytė" userId="S::dovile.kimutyte@vvsb.lt::3fe608e3-fd23-424d-a8bf-3a0497cf4e11" providerId="AD" clId="Web-{2A3408D3-8B51-FC00-0962-68EFA0589B11}" dt="2023-08-24T10:50:14.377" v="189"/>
        <pc:sldMkLst>
          <pc:docMk/>
          <pc:sldMk cId="17332816" sldId="271"/>
        </pc:sldMkLst>
      </pc:sldChg>
    </pc:docChg>
  </pc:docChgLst>
  <pc:docChgLst>
    <pc:chgData name="Dovilė Kimutytė" userId="S::dovile.kimutyte@vvsb.lt::3fe608e3-fd23-424d-a8bf-3a0497cf4e11" providerId="AD" clId="Web-{3EABA91A-750F-95D3-E867-1FAA5BF4BF7C}"/>
    <pc:docChg chg="addSld">
      <pc:chgData name="Dovilė Kimutytė" userId="S::dovile.kimutyte@vvsb.lt::3fe608e3-fd23-424d-a8bf-3a0497cf4e11" providerId="AD" clId="Web-{3EABA91A-750F-95D3-E867-1FAA5BF4BF7C}" dt="2023-09-26T07:11:21.326" v="0"/>
      <pc:docMkLst>
        <pc:docMk/>
      </pc:docMkLst>
      <pc:sldChg chg="add">
        <pc:chgData name="Dovilė Kimutytė" userId="S::dovile.kimutyte@vvsb.lt::3fe608e3-fd23-424d-a8bf-3a0497cf4e11" providerId="AD" clId="Web-{3EABA91A-750F-95D3-E867-1FAA5BF4BF7C}" dt="2023-09-26T07:11:21.326" v="0"/>
        <pc:sldMkLst>
          <pc:docMk/>
          <pc:sldMk cId="3755173164" sldId="271"/>
        </pc:sldMkLst>
      </pc:sldChg>
    </pc:docChg>
  </pc:docChgLst>
  <pc:docChgLst>
    <pc:chgData name="Agnė Daugėlaitė" userId="S::agne.daugelaite@vvsb.lt::47e0056a-69b7-4723-ba7e-1d60180be930" providerId="AD" clId="Web-{32CBA370-913B-BC30-B715-1D13B31CC154}"/>
    <pc:docChg chg="modSld">
      <pc:chgData name="Agnė Daugėlaitė" userId="S::agne.daugelaite@vvsb.lt::47e0056a-69b7-4723-ba7e-1d60180be930" providerId="AD" clId="Web-{32CBA370-913B-BC30-B715-1D13B31CC154}" dt="2023-08-21T13:47:35.746" v="1" actId="20577"/>
      <pc:docMkLst>
        <pc:docMk/>
      </pc:docMkLst>
      <pc:sldChg chg="modSp">
        <pc:chgData name="Agnė Daugėlaitė" userId="S::agne.daugelaite@vvsb.lt::47e0056a-69b7-4723-ba7e-1d60180be930" providerId="AD" clId="Web-{32CBA370-913B-BC30-B715-1D13B31CC154}" dt="2023-08-21T13:47:35.746" v="1" actId="20577"/>
        <pc:sldMkLst>
          <pc:docMk/>
          <pc:sldMk cId="0" sldId="265"/>
        </pc:sldMkLst>
        <pc:spChg chg="mod">
          <ac:chgData name="Agnė Daugėlaitė" userId="S::agne.daugelaite@vvsb.lt::47e0056a-69b7-4723-ba7e-1d60180be930" providerId="AD" clId="Web-{32CBA370-913B-BC30-B715-1D13B31CC154}" dt="2023-08-21T13:47:35.746" v="1" actId="20577"/>
          <ac:spMkLst>
            <pc:docMk/>
            <pc:sldMk cId="0" sldId="265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7832" y="7491126"/>
            <a:ext cx="2632336" cy="2091511"/>
          </a:xfrm>
          <a:custGeom>
            <a:avLst/>
            <a:gdLst/>
            <a:ahLst/>
            <a:cxnLst/>
            <a:rect l="l" t="t" r="r" b="b"/>
            <a:pathLst>
              <a:path w="2632336" h="2091511">
                <a:moveTo>
                  <a:pt x="0" y="0"/>
                </a:moveTo>
                <a:lnTo>
                  <a:pt x="2632336" y="0"/>
                </a:lnTo>
                <a:lnTo>
                  <a:pt x="2632336" y="2091511"/>
                </a:lnTo>
                <a:lnTo>
                  <a:pt x="0" y="2091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09956" y="4188870"/>
            <a:ext cx="13468089" cy="159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13800" err="1">
                <a:solidFill>
                  <a:srgbClr val="CF4C35"/>
                </a:solidFill>
                <a:latin typeface="Blodders 1"/>
              </a:rPr>
              <a:t>Pirmoji</a:t>
            </a:r>
            <a:r>
              <a:rPr lang="en-US" sz="13800">
                <a:solidFill>
                  <a:srgbClr val="CF4C35"/>
                </a:solidFill>
                <a:latin typeface="Blodders 1"/>
              </a:rPr>
              <a:t> </a:t>
            </a:r>
            <a:r>
              <a:rPr lang="en-US" sz="13800" err="1">
                <a:solidFill>
                  <a:srgbClr val="CF4C35"/>
                </a:solidFill>
                <a:latin typeface="Blodders 1"/>
              </a:rPr>
              <a:t>pagalba</a:t>
            </a:r>
            <a:endParaRPr lang="en-US" sz="13800">
              <a:solidFill>
                <a:srgbClr val="CF4C35"/>
              </a:solidFill>
              <a:latin typeface="Blodders 1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58093" y="3075038"/>
            <a:ext cx="9170978" cy="6145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28700" lvl="1" indent="-571500">
              <a:buFont typeface="Arial"/>
              <a:buChar char="•"/>
            </a:pPr>
            <a:r>
              <a:rPr lang="en-US" sz="325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nedelsiant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eiti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į </a:t>
            </a:r>
            <a:r>
              <a:rPr lang="en-US" sz="325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šiltą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patalpą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;</a:t>
            </a:r>
            <a:endParaRPr lang="en-US" sz="3250">
              <a:latin typeface="Rubik 2"/>
              <a:cs typeface="Calibri"/>
            </a:endParaRPr>
          </a:p>
          <a:p>
            <a:pPr marL="1028700" lvl="1" indent="-571500">
              <a:buFont typeface="Arial"/>
              <a:buChar char="•"/>
            </a:pPr>
            <a:endParaRPr lang="en-US" sz="3250" dirty="0">
              <a:solidFill>
                <a:srgbClr val="586BB0"/>
              </a:solidFill>
              <a:latin typeface="Rubik 2"/>
              <a:ea typeface="Verdana"/>
              <a:cs typeface="Rubik 1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nusirengti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įšalusius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drabužius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;</a:t>
            </a:r>
          </a:p>
          <a:p>
            <a:pPr marL="1028700" lvl="1" indent="-571500">
              <a:buFont typeface="Arial"/>
              <a:buChar char="•"/>
            </a:pPr>
            <a:endParaRPr lang="en-US" sz="3250" dirty="0">
              <a:solidFill>
                <a:srgbClr val="586BB0"/>
              </a:solidFill>
              <a:latin typeface="Rubik 2"/>
              <a:ea typeface="Verdana"/>
              <a:cs typeface="Rubik 1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apsikloti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šiltu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apklotu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;</a:t>
            </a:r>
            <a:endParaRPr lang="en-US">
              <a:cs typeface="Calibri"/>
            </a:endParaRPr>
          </a:p>
          <a:p>
            <a:pPr marL="1028700" lvl="1" indent="-571500">
              <a:buFont typeface="Arial"/>
              <a:buChar char="•"/>
            </a:pPr>
            <a:endParaRPr lang="en-US" sz="3250" dirty="0">
              <a:solidFill>
                <a:srgbClr val="586BB0"/>
              </a:solidFill>
              <a:latin typeface="Rubik 2"/>
              <a:ea typeface="Verdana"/>
              <a:cs typeface="Rubik 1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pamerkti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nušalusią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kūno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dalį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į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kambario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temperatūros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vandenį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;</a:t>
            </a:r>
          </a:p>
          <a:p>
            <a:pPr marL="1028700" lvl="1" indent="-571500">
              <a:buFont typeface="Arial"/>
              <a:buChar char="•"/>
            </a:pPr>
            <a:endParaRPr lang="en-US" sz="3250" dirty="0">
              <a:solidFill>
                <a:srgbClr val="586BB0"/>
              </a:solidFill>
              <a:latin typeface="Rubik 2"/>
              <a:ea typeface="Verdana"/>
              <a:cs typeface="Rubik 1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325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gerti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šiltą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 </a:t>
            </a:r>
            <a:r>
              <a:rPr lang="en-US" sz="3250" err="1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arbatą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Verdana"/>
                <a:cs typeface="Rubik 1"/>
              </a:rPr>
              <a:t>.</a:t>
            </a:r>
          </a:p>
          <a:p>
            <a:pPr lvl="1">
              <a:lnSpc>
                <a:spcPts val="10499"/>
              </a:lnSpc>
            </a:pPr>
            <a:endParaRPr lang="en-US" sz="4150" dirty="0">
              <a:solidFill>
                <a:srgbClr val="586BB0"/>
              </a:solidFill>
              <a:latin typeface="Rubik 1"/>
              <a:ea typeface="Verdana"/>
              <a:cs typeface="Rubik 1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88664" y="6922557"/>
            <a:ext cx="2665788" cy="2878044"/>
          </a:xfrm>
          <a:custGeom>
            <a:avLst/>
            <a:gdLst/>
            <a:ahLst/>
            <a:cxnLst/>
            <a:rect l="l" t="t" r="r" b="b"/>
            <a:pathLst>
              <a:path w="2665788" h="2878044">
                <a:moveTo>
                  <a:pt x="0" y="0"/>
                </a:moveTo>
                <a:lnTo>
                  <a:pt x="2665788" y="0"/>
                </a:lnTo>
                <a:lnTo>
                  <a:pt x="2665788" y="2878044"/>
                </a:lnTo>
                <a:lnTo>
                  <a:pt x="0" y="287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18975" y="-561726"/>
            <a:ext cx="2656974" cy="3167778"/>
          </a:xfrm>
          <a:custGeom>
            <a:avLst/>
            <a:gdLst/>
            <a:ahLst/>
            <a:cxnLst/>
            <a:rect l="l" t="t" r="r" b="b"/>
            <a:pathLst>
              <a:path w="2656974" h="3167778">
                <a:moveTo>
                  <a:pt x="0" y="0"/>
                </a:moveTo>
                <a:lnTo>
                  <a:pt x="2656974" y="0"/>
                </a:lnTo>
                <a:lnTo>
                  <a:pt x="2656974" y="3167778"/>
                </a:lnTo>
                <a:lnTo>
                  <a:pt x="0" y="3167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48088" y="436910"/>
            <a:ext cx="10020399" cy="143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312">
                <a:solidFill>
                  <a:srgbClr val="D0381A"/>
                </a:solidFill>
                <a:latin typeface="Blodders 1"/>
              </a:rPr>
              <a:t>nušalimas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49C16B9-A85E-F0F5-23F5-CCFBF049C988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E745AEE-D247-54B4-201C-A731F64BD7BC}"/>
              </a:ext>
            </a:extLst>
          </p:cNvPr>
          <p:cNvSpPr txBox="1"/>
          <p:nvPr/>
        </p:nvSpPr>
        <p:spPr>
          <a:xfrm>
            <a:off x="894229" y="2195542"/>
            <a:ext cx="745963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D0381A"/>
                </a:solidFill>
                <a:latin typeface="Blodders 1"/>
              </a:rPr>
              <a:t>kaip atpažinti?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F19FCE8-D633-B53E-249F-B8755B78E673}"/>
              </a:ext>
            </a:extLst>
          </p:cNvPr>
          <p:cNvSpPr txBox="1"/>
          <p:nvPr/>
        </p:nvSpPr>
        <p:spPr>
          <a:xfrm>
            <a:off x="9258287" y="2195542"/>
            <a:ext cx="745963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D0381A"/>
                </a:solidFill>
                <a:latin typeface="Blodders 1"/>
              </a:rPr>
              <a:t>Pagalba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260880F-9C1F-5D2A-6CAF-1029CE881287}"/>
              </a:ext>
            </a:extLst>
          </p:cNvPr>
          <p:cNvSpPr txBox="1"/>
          <p:nvPr/>
        </p:nvSpPr>
        <p:spPr>
          <a:xfrm>
            <a:off x="1028700" y="3072438"/>
            <a:ext cx="8115300" cy="3279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835" lvl="1" indent="-355600">
              <a:lnSpc>
                <a:spcPts val="6599"/>
              </a:lnSpc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Paviršiniai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 -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pabalusi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,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minkšta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,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dilgčioja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,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sumažėja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jautrumas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.</a:t>
            </a:r>
            <a:endParaRPr lang="en-US" dirty="0"/>
          </a:p>
          <a:p>
            <a:pPr marL="711835" lvl="1" indent="-355600">
              <a:lnSpc>
                <a:spcPts val="6598"/>
              </a:lnSpc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Giluminiai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 –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sustingusi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,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kieta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,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balta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,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nejautri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, </a:t>
            </a:r>
            <a:r>
              <a:rPr lang="en-US" sz="3250" dirty="0" err="1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skausminga</a:t>
            </a:r>
            <a:r>
              <a:rPr lang="en-US" sz="3250" dirty="0">
                <a:solidFill>
                  <a:srgbClr val="586BB0"/>
                </a:solidFill>
                <a:latin typeface="Rubik 2"/>
                <a:ea typeface="+mn-lt"/>
                <a:cs typeface="Rubik 2"/>
              </a:rPr>
              <a:t>.</a:t>
            </a:r>
            <a:endParaRPr lang="en-US" sz="3250" dirty="0">
              <a:solidFill>
                <a:srgbClr val="586BB0"/>
              </a:solidFill>
              <a:latin typeface="Rubik 2"/>
              <a:cs typeface="Rubik 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10128" y="2765756"/>
            <a:ext cx="14267744" cy="518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145" lvl="1" indent="-452755">
              <a:lnSpc>
                <a:spcPts val="10499"/>
              </a:lnSpc>
              <a:buFont typeface="Arial"/>
              <a:buChar char="•"/>
            </a:pPr>
            <a:r>
              <a:rPr lang="en-US" sz="4150" dirty="0">
                <a:solidFill>
                  <a:srgbClr val="586BB0"/>
                </a:solidFill>
                <a:latin typeface="Rubik 1"/>
              </a:rPr>
              <a:t> </a:t>
            </a:r>
            <a:r>
              <a:rPr lang="en-US" sz="4150" err="1">
                <a:solidFill>
                  <a:srgbClr val="586BB0"/>
                </a:solidFill>
                <a:latin typeface="Rubik 1"/>
              </a:rPr>
              <a:t>išjungti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err="1">
                <a:solidFill>
                  <a:srgbClr val="586BB0"/>
                </a:solidFill>
                <a:latin typeface="Rubik 1"/>
              </a:rPr>
              <a:t>elektros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err="1">
                <a:solidFill>
                  <a:srgbClr val="586BB0"/>
                </a:solidFill>
                <a:latin typeface="Rubik 1"/>
              </a:rPr>
              <a:t>tiekimą</a:t>
            </a:r>
            <a:r>
              <a:rPr lang="en-US" sz="4150">
                <a:solidFill>
                  <a:srgbClr val="586BB0"/>
                </a:solidFill>
                <a:latin typeface="Rubik 1"/>
              </a:rPr>
              <a:t> 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(</a:t>
            </a:r>
            <a:r>
              <a:rPr lang="en-US" sz="4150" err="1">
                <a:solidFill>
                  <a:srgbClr val="586BB0"/>
                </a:solidFill>
                <a:latin typeface="Rubik 1"/>
              </a:rPr>
              <a:t>esant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err="1">
                <a:solidFill>
                  <a:srgbClr val="586BB0"/>
                </a:solidFill>
                <a:latin typeface="Rubik 1"/>
              </a:rPr>
              <a:t>galimybei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);</a:t>
            </a:r>
            <a:endParaRPr lang="en-US" sz="4150" dirty="0"/>
          </a:p>
          <a:p>
            <a:pPr marL="906145" lvl="1" indent="-452755">
              <a:lnSpc>
                <a:spcPts val="10499"/>
              </a:lnSpc>
              <a:buFont typeface="Arial"/>
              <a:buChar char="•"/>
            </a:pPr>
            <a:r>
              <a:rPr lang="en-US" sz="4150" dirty="0">
                <a:solidFill>
                  <a:srgbClr val="586BB0"/>
                </a:solidFill>
                <a:latin typeface="Rubik 1"/>
              </a:rPr>
              <a:t> 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kreiptis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pagalbos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112;</a:t>
            </a:r>
            <a:endParaRPr lang="en-US" sz="4150" dirty="0">
              <a:solidFill>
                <a:srgbClr val="586BB0"/>
              </a:solidFill>
              <a:latin typeface="Rubik 1"/>
              <a:cs typeface="Rubik 1"/>
            </a:endParaRPr>
          </a:p>
          <a:p>
            <a:pPr marL="906145" lvl="1" indent="-452755">
              <a:lnSpc>
                <a:spcPts val="10499"/>
              </a:lnSpc>
              <a:buFont typeface="Arial"/>
              <a:buChar char="•"/>
            </a:pPr>
            <a:r>
              <a:rPr lang="en-US" sz="4150" dirty="0">
                <a:solidFill>
                  <a:srgbClr val="586BB0"/>
                </a:solidFill>
                <a:latin typeface="Rubik 1"/>
              </a:rPr>
              <a:t> 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suteikti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pirmąją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pagalbą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sužalotam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asmeniui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;</a:t>
            </a:r>
            <a:endParaRPr lang="en-US" sz="4150" dirty="0">
              <a:solidFill>
                <a:srgbClr val="586BB0"/>
              </a:solidFill>
              <a:latin typeface="Rubik 1"/>
              <a:cs typeface="Rubik 1"/>
            </a:endParaRPr>
          </a:p>
          <a:p>
            <a:pPr marL="906145" lvl="1" indent="-452755">
              <a:lnSpc>
                <a:spcPts val="10499"/>
              </a:lnSpc>
              <a:buFont typeface="Arial"/>
              <a:buChar char="•"/>
            </a:pPr>
            <a:r>
              <a:rPr lang="en-US" sz="4150" dirty="0">
                <a:solidFill>
                  <a:srgbClr val="586BB0"/>
                </a:solidFill>
                <a:latin typeface="Rubik 1"/>
              </a:rPr>
              <a:t> 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stebėti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kvėpavimą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ir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širdies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 </a:t>
            </a:r>
            <a:r>
              <a:rPr lang="en-US" sz="4150" dirty="0" err="1">
                <a:solidFill>
                  <a:srgbClr val="586BB0"/>
                </a:solidFill>
                <a:latin typeface="Rubik 1"/>
              </a:rPr>
              <a:t>ritmą</a:t>
            </a:r>
            <a:r>
              <a:rPr lang="en-US" sz="4150" dirty="0">
                <a:solidFill>
                  <a:srgbClr val="586BB0"/>
                </a:solidFill>
                <a:latin typeface="Rubik 1"/>
              </a:rPr>
              <a:t>.</a:t>
            </a:r>
            <a:endParaRPr lang="en-US" sz="4150" dirty="0">
              <a:solidFill>
                <a:srgbClr val="586BB0"/>
              </a:solidFill>
              <a:latin typeface="Rubik 1"/>
              <a:cs typeface="Rubik 1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268486" y="0"/>
            <a:ext cx="4019513" cy="3619500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48088" y="436910"/>
            <a:ext cx="10020399" cy="143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312">
                <a:solidFill>
                  <a:srgbClr val="D0381A"/>
                </a:solidFill>
                <a:latin typeface="Blodders 1"/>
              </a:rPr>
              <a:t> </a:t>
            </a:r>
            <a:r>
              <a:rPr lang="en-US" sz="8312" err="1">
                <a:solidFill>
                  <a:srgbClr val="D0381A"/>
                </a:solidFill>
                <a:latin typeface="Blodders 1"/>
              </a:rPr>
              <a:t>elektros</a:t>
            </a:r>
            <a:r>
              <a:rPr lang="en-US" sz="8312">
                <a:solidFill>
                  <a:srgbClr val="D0381A"/>
                </a:solidFill>
                <a:latin typeface="Blodders 1"/>
              </a:rPr>
              <a:t> </a:t>
            </a:r>
            <a:r>
              <a:rPr lang="en-US" sz="8312" err="1">
                <a:solidFill>
                  <a:srgbClr val="D0381A"/>
                </a:solidFill>
                <a:latin typeface="Blodders 1"/>
              </a:rPr>
              <a:t>traumos</a:t>
            </a:r>
            <a:endParaRPr lang="en-US" sz="8312">
              <a:solidFill>
                <a:srgbClr val="D0381A"/>
              </a:solidFill>
              <a:latin typeface="Blodders 1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22BBB13-C9AB-637C-E9CC-7ED200B759E3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6F7A3E-9A58-0BD0-C1BD-33E85D1FBAE7}"/>
              </a:ext>
            </a:extLst>
          </p:cNvPr>
          <p:cNvGrpSpPr/>
          <p:nvPr/>
        </p:nvGrpSpPr>
        <p:grpSpPr>
          <a:xfrm>
            <a:off x="3553780" y="2386349"/>
            <a:ext cx="11677678" cy="5151794"/>
            <a:chOff x="3553780" y="2386349"/>
            <a:chExt cx="3038001" cy="134026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5870217F-329B-5291-68FB-9F30FAD5C5C3}"/>
                </a:ext>
              </a:extLst>
            </p:cNvPr>
            <p:cNvSpPr/>
            <p:nvPr/>
          </p:nvSpPr>
          <p:spPr>
            <a:xfrm>
              <a:off x="3553780" y="2386349"/>
              <a:ext cx="3038001" cy="1340263"/>
            </a:xfrm>
            <a:custGeom>
              <a:avLst/>
              <a:gdLst/>
              <a:ahLst/>
              <a:cxnLst/>
              <a:rect l="l" t="t" r="r" b="b"/>
              <a:pathLst>
                <a:path w="3038001" h="1340263">
                  <a:moveTo>
                    <a:pt x="0" y="0"/>
                  </a:moveTo>
                  <a:lnTo>
                    <a:pt x="3038001" y="0"/>
                  </a:lnTo>
                  <a:lnTo>
                    <a:pt x="3038001" y="1340263"/>
                  </a:lnTo>
                  <a:lnTo>
                    <a:pt x="0" y="1340263"/>
                  </a:lnTo>
                  <a:close/>
                </a:path>
              </a:pathLst>
            </a:custGeom>
            <a:solidFill>
              <a:srgbClr val="B9C0E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77D90698-3D85-CDEB-762F-A1D59F22512F}"/>
              </a:ext>
            </a:extLst>
          </p:cNvPr>
          <p:cNvSpPr txBox="1"/>
          <p:nvPr/>
        </p:nvSpPr>
        <p:spPr>
          <a:xfrm>
            <a:off x="5433105" y="877661"/>
            <a:ext cx="7646307" cy="1415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1619"/>
              </a:lnSpc>
            </a:pPr>
            <a:r>
              <a:rPr lang="en-US" sz="8250" dirty="0">
                <a:solidFill>
                  <a:srgbClr val="4257A2"/>
                </a:solidFill>
                <a:latin typeface="Blodders 1"/>
              </a:rPr>
              <a:t> </a:t>
            </a:r>
            <a:r>
              <a:rPr lang="en-US" sz="8250" dirty="0" err="1">
                <a:solidFill>
                  <a:srgbClr val="4257A2"/>
                </a:solidFill>
                <a:latin typeface="Blodders 1"/>
              </a:rPr>
              <a:t>SItuacija</a:t>
            </a:r>
            <a:r>
              <a:rPr lang="en-US" sz="8250" dirty="0">
                <a:solidFill>
                  <a:srgbClr val="4257A2"/>
                </a:solidFill>
                <a:latin typeface="Blodders 1"/>
              </a:rPr>
              <a:t> Nr. 1 </a:t>
            </a:r>
            <a:endParaRPr lang="en-US" sz="8299" dirty="0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A13CCE8-6335-AC2A-6C80-FD5A844D6D23}"/>
              </a:ext>
            </a:extLst>
          </p:cNvPr>
          <p:cNvSpPr txBox="1"/>
          <p:nvPr/>
        </p:nvSpPr>
        <p:spPr>
          <a:xfrm>
            <a:off x="3936055" y="3010515"/>
            <a:ext cx="10940023" cy="4447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39"/>
              </a:lnSpc>
            </a:pP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Išvykstate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atostogauti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prie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jūros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tačiau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kartu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vykstantis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Jūsų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geriausias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draugas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pamiršo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galvos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apdangalą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.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Džiaugiatės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šildančia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saule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tačiau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matote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kad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Jūsų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draugas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išbalo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.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Paklausus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kaip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jaučiasi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draugas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pasidalina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kad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jam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skauda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galvą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ir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pykina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.  Kaip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manote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kas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atsitiko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?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Ką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darote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?</a:t>
            </a:r>
            <a:endParaRPr lang="en-US" dirty="0" err="1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22F60F4-8C2E-04B4-776B-35BD4BE9CC6F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44FC7522-FA7C-70B6-B480-F49907167B70}"/>
              </a:ext>
            </a:extLst>
          </p:cNvPr>
          <p:cNvSpPr/>
          <p:nvPr/>
        </p:nvSpPr>
        <p:spPr>
          <a:xfrm>
            <a:off x="15885985" y="0"/>
            <a:ext cx="2402015" cy="2463606"/>
          </a:xfrm>
          <a:custGeom>
            <a:avLst/>
            <a:gdLst/>
            <a:ahLst/>
            <a:cxnLst/>
            <a:rect l="l" t="t" r="r" b="b"/>
            <a:pathLst>
              <a:path w="2402015" h="2463606">
                <a:moveTo>
                  <a:pt x="0" y="0"/>
                </a:moveTo>
                <a:lnTo>
                  <a:pt x="2402015" y="0"/>
                </a:lnTo>
                <a:lnTo>
                  <a:pt x="2402015" y="2463606"/>
                </a:lnTo>
                <a:lnTo>
                  <a:pt x="0" y="2463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E1F7229-1D95-5BEA-E007-08F4B40FF452}"/>
              </a:ext>
            </a:extLst>
          </p:cNvPr>
          <p:cNvSpPr/>
          <p:nvPr/>
        </p:nvSpPr>
        <p:spPr>
          <a:xfrm>
            <a:off x="58796" y="7745505"/>
            <a:ext cx="2402015" cy="2463606"/>
          </a:xfrm>
          <a:custGeom>
            <a:avLst/>
            <a:gdLst/>
            <a:ahLst/>
            <a:cxnLst/>
            <a:rect l="l" t="t" r="r" b="b"/>
            <a:pathLst>
              <a:path w="2402015" h="2463606">
                <a:moveTo>
                  <a:pt x="0" y="0"/>
                </a:moveTo>
                <a:lnTo>
                  <a:pt x="2402015" y="0"/>
                </a:lnTo>
                <a:lnTo>
                  <a:pt x="2402015" y="2463606"/>
                </a:lnTo>
                <a:lnTo>
                  <a:pt x="0" y="2463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7513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6F7A3E-9A58-0BD0-C1BD-33E85D1FBAE7}"/>
              </a:ext>
            </a:extLst>
          </p:cNvPr>
          <p:cNvGrpSpPr/>
          <p:nvPr/>
        </p:nvGrpSpPr>
        <p:grpSpPr>
          <a:xfrm>
            <a:off x="3553780" y="2386349"/>
            <a:ext cx="11677678" cy="5151794"/>
            <a:chOff x="3553780" y="2386349"/>
            <a:chExt cx="3038001" cy="134026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5870217F-329B-5291-68FB-9F30FAD5C5C3}"/>
                </a:ext>
              </a:extLst>
            </p:cNvPr>
            <p:cNvSpPr/>
            <p:nvPr/>
          </p:nvSpPr>
          <p:spPr>
            <a:xfrm>
              <a:off x="3553780" y="2386349"/>
              <a:ext cx="3038001" cy="1340263"/>
            </a:xfrm>
            <a:custGeom>
              <a:avLst/>
              <a:gdLst/>
              <a:ahLst/>
              <a:cxnLst/>
              <a:rect l="l" t="t" r="r" b="b"/>
              <a:pathLst>
                <a:path w="3038001" h="1340263">
                  <a:moveTo>
                    <a:pt x="0" y="0"/>
                  </a:moveTo>
                  <a:lnTo>
                    <a:pt x="3038001" y="0"/>
                  </a:lnTo>
                  <a:lnTo>
                    <a:pt x="3038001" y="1340263"/>
                  </a:lnTo>
                  <a:lnTo>
                    <a:pt x="0" y="1340263"/>
                  </a:lnTo>
                  <a:close/>
                </a:path>
              </a:pathLst>
            </a:custGeom>
            <a:solidFill>
              <a:srgbClr val="B9C0E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77D90698-3D85-CDEB-762F-A1D59F22512F}"/>
              </a:ext>
            </a:extLst>
          </p:cNvPr>
          <p:cNvSpPr txBox="1"/>
          <p:nvPr/>
        </p:nvSpPr>
        <p:spPr>
          <a:xfrm>
            <a:off x="5433105" y="877661"/>
            <a:ext cx="7646307" cy="1415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1619"/>
              </a:lnSpc>
            </a:pPr>
            <a:r>
              <a:rPr lang="en-US" sz="8250" dirty="0">
                <a:solidFill>
                  <a:srgbClr val="4257A2"/>
                </a:solidFill>
                <a:latin typeface="Blodders 1"/>
              </a:rPr>
              <a:t> </a:t>
            </a:r>
            <a:r>
              <a:rPr lang="en-US" sz="8250" dirty="0" err="1">
                <a:solidFill>
                  <a:srgbClr val="4257A2"/>
                </a:solidFill>
                <a:latin typeface="Blodders 1"/>
              </a:rPr>
              <a:t>SItuacija</a:t>
            </a:r>
            <a:r>
              <a:rPr lang="en-US" sz="8250" dirty="0">
                <a:solidFill>
                  <a:srgbClr val="4257A2"/>
                </a:solidFill>
                <a:latin typeface="Blodders 1"/>
              </a:rPr>
              <a:t> Nr. 2 </a:t>
            </a:r>
            <a:endParaRPr lang="en-US" sz="8299" dirty="0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A13CCE8-6335-AC2A-6C80-FD5A844D6D23}"/>
              </a:ext>
            </a:extLst>
          </p:cNvPr>
          <p:cNvSpPr txBox="1"/>
          <p:nvPr/>
        </p:nvSpPr>
        <p:spPr>
          <a:xfrm>
            <a:off x="3936055" y="2660891"/>
            <a:ext cx="10940023" cy="444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39"/>
              </a:lnSpc>
            </a:pP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Žiemos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laikotarpiu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daug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prisnigus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keliaujate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pačiuožinėti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.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Pavargus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atsisėdate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pailsėti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ant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sniego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ir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nejusdami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padedate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rankas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be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pirštinių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į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sniegą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. Po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kurio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laiko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pastebite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kad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kairės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rankos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pirštas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pabąla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dilgčioja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o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paspaudus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jaučiate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kad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sumažėjęs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jo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jautrumas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. Kaip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manote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, kas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atsitiko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?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Ką</a:t>
            </a:r>
            <a:r>
              <a:rPr lang="en-US" sz="35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550" dirty="0" err="1">
                <a:solidFill>
                  <a:srgbClr val="4257A2"/>
                </a:solidFill>
                <a:latin typeface="Rubik 1"/>
                <a:cs typeface="Rubik 1"/>
              </a:rPr>
              <a:t>darysite</a:t>
            </a:r>
            <a:r>
              <a:rPr lang="en-US" sz="3550">
                <a:solidFill>
                  <a:srgbClr val="4257A2"/>
                </a:solidFill>
                <a:latin typeface="Rubik 1"/>
                <a:cs typeface="Rubik 1"/>
              </a:rPr>
              <a:t>?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22F60F4-8C2E-04B4-776B-35BD4BE9CC6F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9D0677AF-58B4-26BA-39BB-50BAF48417A5}"/>
              </a:ext>
            </a:extLst>
          </p:cNvPr>
          <p:cNvSpPr/>
          <p:nvPr/>
        </p:nvSpPr>
        <p:spPr>
          <a:xfrm>
            <a:off x="5680" y="7375567"/>
            <a:ext cx="2263337" cy="2767972"/>
          </a:xfrm>
          <a:custGeom>
            <a:avLst/>
            <a:gdLst/>
            <a:ahLst/>
            <a:cxnLst/>
            <a:rect l="l" t="t" r="r" b="b"/>
            <a:pathLst>
              <a:path w="2605422" h="3329613">
                <a:moveTo>
                  <a:pt x="0" y="0"/>
                </a:moveTo>
                <a:lnTo>
                  <a:pt x="2605422" y="0"/>
                </a:lnTo>
                <a:lnTo>
                  <a:pt x="2605422" y="3329613"/>
                </a:lnTo>
                <a:lnTo>
                  <a:pt x="0" y="3329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DA3583B0-924D-94BE-2680-A842B42E9687}"/>
              </a:ext>
            </a:extLst>
          </p:cNvPr>
          <p:cNvSpPr/>
          <p:nvPr/>
        </p:nvSpPr>
        <p:spPr>
          <a:xfrm>
            <a:off x="15482046" y="-507938"/>
            <a:ext cx="2656974" cy="3167778"/>
          </a:xfrm>
          <a:custGeom>
            <a:avLst/>
            <a:gdLst/>
            <a:ahLst/>
            <a:cxnLst/>
            <a:rect l="l" t="t" r="r" b="b"/>
            <a:pathLst>
              <a:path w="2656974" h="3167778">
                <a:moveTo>
                  <a:pt x="0" y="0"/>
                </a:moveTo>
                <a:lnTo>
                  <a:pt x="2656974" y="0"/>
                </a:lnTo>
                <a:lnTo>
                  <a:pt x="2656974" y="3167778"/>
                </a:lnTo>
                <a:lnTo>
                  <a:pt x="0" y="3167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177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66775"/>
            <a:ext cx="10435667" cy="136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7916" err="1">
                <a:solidFill>
                  <a:srgbClr val="CF4C35"/>
                </a:solidFill>
                <a:latin typeface="Blodders 1"/>
              </a:rPr>
              <a:t>Pirmos</a:t>
            </a:r>
            <a:r>
              <a:rPr lang="en-US" sz="7916">
                <a:solidFill>
                  <a:srgbClr val="CF4C35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CF4C35"/>
                </a:solidFill>
                <a:latin typeface="Blodders 1"/>
              </a:rPr>
              <a:t>pagalbos</a:t>
            </a:r>
            <a:r>
              <a:rPr lang="en-US" sz="7916">
                <a:solidFill>
                  <a:srgbClr val="CF4C35"/>
                </a:solidFill>
                <a:latin typeface="Blodders 1"/>
              </a:rPr>
              <a:t> </a:t>
            </a:r>
            <a:r>
              <a:rPr lang="en-US" sz="7916" err="1">
                <a:solidFill>
                  <a:srgbClr val="CF4C35"/>
                </a:solidFill>
                <a:latin typeface="Blodders 1"/>
              </a:rPr>
              <a:t>tikslai</a:t>
            </a:r>
            <a:endParaRPr lang="en-US" sz="7916">
              <a:solidFill>
                <a:srgbClr val="CF4C35"/>
              </a:solidFill>
              <a:latin typeface="Blodders 1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152790" y="3606546"/>
            <a:ext cx="3873065" cy="3054880"/>
          </a:xfrm>
          <a:custGeom>
            <a:avLst/>
            <a:gdLst/>
            <a:ahLst/>
            <a:cxnLst/>
            <a:rect l="l" t="t" r="r" b="b"/>
            <a:pathLst>
              <a:path w="3873065" h="3054880">
                <a:moveTo>
                  <a:pt x="0" y="0"/>
                </a:moveTo>
                <a:lnTo>
                  <a:pt x="3873066" y="0"/>
                </a:lnTo>
                <a:lnTo>
                  <a:pt x="3873066" y="3054880"/>
                </a:lnTo>
                <a:lnTo>
                  <a:pt x="0" y="3054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09380" y="3033190"/>
            <a:ext cx="12208755" cy="82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en-US" sz="4831">
                <a:solidFill>
                  <a:srgbClr val="586BB0"/>
                </a:solidFill>
                <a:latin typeface="Rubik Medium"/>
              </a:rPr>
              <a:t>Išsaugoti gyvybę.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524386"/>
            <a:ext cx="820639" cy="152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19"/>
              </a:lnSpc>
              <a:spcBef>
                <a:spcPct val="0"/>
              </a:spcBef>
            </a:pPr>
            <a:r>
              <a:rPr lang="en-US" sz="8871">
                <a:solidFill>
                  <a:srgbClr val="586BB0"/>
                </a:solidFill>
                <a:latin typeface="Blodders 1"/>
              </a:rPr>
              <a:t>2.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0521" y="2733997"/>
            <a:ext cx="636997" cy="152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19"/>
              </a:lnSpc>
              <a:spcBef>
                <a:spcPct val="0"/>
              </a:spcBef>
            </a:pPr>
            <a:r>
              <a:rPr lang="en-US" sz="8871">
                <a:solidFill>
                  <a:srgbClr val="586BB0"/>
                </a:solidFill>
                <a:latin typeface="Blodders 1"/>
              </a:rPr>
              <a:t>1.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8756" y="6171784"/>
            <a:ext cx="795288" cy="152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19"/>
              </a:lnSpc>
              <a:spcBef>
                <a:spcPct val="0"/>
              </a:spcBef>
            </a:pPr>
            <a:r>
              <a:rPr lang="en-US" sz="8871">
                <a:solidFill>
                  <a:srgbClr val="586BB0"/>
                </a:solidFill>
                <a:latin typeface="Blodders 1"/>
              </a:rPr>
              <a:t>3.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09380" y="4818266"/>
            <a:ext cx="12208755" cy="82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en-US" sz="4831">
                <a:solidFill>
                  <a:srgbClr val="586BB0"/>
                </a:solidFill>
                <a:latin typeface="Rubik Medium"/>
              </a:rPr>
              <a:t>Neleisti būklei pablogėti.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09380" y="6503764"/>
            <a:ext cx="9843410" cy="82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en-US" sz="4831">
                <a:solidFill>
                  <a:srgbClr val="586BB0"/>
                </a:solidFill>
                <a:latin typeface="Rubik Medium"/>
              </a:rPr>
              <a:t>Apsaugoti nuo naujų sužeidimų.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413072" y="87636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8208" y="1009650"/>
            <a:ext cx="7431583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3"/>
              </a:lnSpc>
            </a:pPr>
            <a:r>
              <a:rPr lang="en-US" sz="7919">
                <a:solidFill>
                  <a:srgbClr val="CF4C35"/>
                </a:solidFill>
                <a:latin typeface="Blodders 1 Bold"/>
              </a:rPr>
              <a:t>P-P-P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50273" y="7952566"/>
            <a:ext cx="4308327" cy="53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586BB0"/>
                </a:solidFill>
                <a:latin typeface="Rubik 1"/>
              </a:rPr>
              <a:t>Patikrink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89836" y="7952566"/>
            <a:ext cx="4308327" cy="53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586BB0"/>
                </a:solidFill>
                <a:latin typeface="Rubik 1"/>
              </a:rPr>
              <a:t>Paskambink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93998" y="7952566"/>
            <a:ext cx="4308327" cy="53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586BB0"/>
                </a:solidFill>
                <a:latin typeface="Rubik 1"/>
              </a:rPr>
              <a:t>Padėk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89836" y="2190750"/>
            <a:ext cx="4308327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99">
                <a:solidFill>
                  <a:srgbClr val="586BB0"/>
                </a:solidFill>
                <a:latin typeface="Rubik 2 Medium"/>
              </a:rPr>
              <a:t>Taisyklė</a:t>
            </a:r>
          </a:p>
        </p:txBody>
      </p:sp>
      <p:sp>
        <p:nvSpPr>
          <p:cNvPr id="7" name="Freeform 7"/>
          <p:cNvSpPr/>
          <p:nvPr/>
        </p:nvSpPr>
        <p:spPr>
          <a:xfrm>
            <a:off x="7730607" y="3279357"/>
            <a:ext cx="2826785" cy="4711309"/>
          </a:xfrm>
          <a:custGeom>
            <a:avLst/>
            <a:gdLst/>
            <a:ahLst/>
            <a:cxnLst/>
            <a:rect l="l" t="t" r="r" b="b"/>
            <a:pathLst>
              <a:path w="2826785" h="4711309">
                <a:moveTo>
                  <a:pt x="0" y="0"/>
                </a:moveTo>
                <a:lnTo>
                  <a:pt x="2826786" y="0"/>
                </a:lnTo>
                <a:lnTo>
                  <a:pt x="2826786" y="4711309"/>
                </a:lnTo>
                <a:lnTo>
                  <a:pt x="0" y="4711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452" y="5143500"/>
            <a:ext cx="6087288" cy="2599779"/>
          </a:xfrm>
          <a:custGeom>
            <a:avLst/>
            <a:gdLst/>
            <a:ahLst/>
            <a:cxnLst/>
            <a:rect l="l" t="t" r="r" b="b"/>
            <a:pathLst>
              <a:path w="6087288" h="2599779">
                <a:moveTo>
                  <a:pt x="0" y="0"/>
                </a:moveTo>
                <a:lnTo>
                  <a:pt x="6087288" y="0"/>
                </a:lnTo>
                <a:lnTo>
                  <a:pt x="6087288" y="2599779"/>
                </a:lnTo>
                <a:lnTo>
                  <a:pt x="0" y="2599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31986" y="3529784"/>
            <a:ext cx="4870339" cy="5008061"/>
          </a:xfrm>
          <a:custGeom>
            <a:avLst/>
            <a:gdLst/>
            <a:ahLst/>
            <a:cxnLst/>
            <a:rect l="l" t="t" r="r" b="b"/>
            <a:pathLst>
              <a:path w="4870339" h="5008061">
                <a:moveTo>
                  <a:pt x="0" y="0"/>
                </a:moveTo>
                <a:lnTo>
                  <a:pt x="4870339" y="0"/>
                </a:lnTo>
                <a:lnTo>
                  <a:pt x="4870339" y="5008061"/>
                </a:lnTo>
                <a:lnTo>
                  <a:pt x="0" y="5008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93360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507546"/>
            <a:ext cx="13288411" cy="136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3"/>
              </a:lnSpc>
            </a:pPr>
            <a:r>
              <a:rPr lang="en-US" sz="7900" dirty="0">
                <a:solidFill>
                  <a:srgbClr val="4257A2"/>
                </a:solidFill>
                <a:latin typeface="Blodders 1"/>
              </a:rPr>
              <a:t>Kada </a:t>
            </a:r>
            <a:r>
              <a:rPr lang="en-US" sz="7900" dirty="0" err="1">
                <a:solidFill>
                  <a:srgbClr val="4257A2"/>
                </a:solidFill>
                <a:latin typeface="Blodders 1"/>
              </a:rPr>
              <a:t>kreiptis</a:t>
            </a:r>
            <a:r>
              <a:rPr lang="en-US" sz="7900" dirty="0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7900" dirty="0" err="1">
                <a:solidFill>
                  <a:srgbClr val="4257A2"/>
                </a:solidFill>
                <a:latin typeface="Blodders 1"/>
              </a:rPr>
              <a:t>pagalbos</a:t>
            </a:r>
            <a:r>
              <a:rPr lang="en-US" sz="7900" dirty="0">
                <a:solidFill>
                  <a:srgbClr val="4257A2"/>
                </a:solidFill>
                <a:latin typeface="Blodders 1"/>
              </a:rPr>
              <a:t>?</a:t>
            </a:r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6413072" y="8954567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2" name="Picture 11" descr="A person with his hands on his head&#10;&#10;Description automatically generated">
            <a:extLst>
              <a:ext uri="{FF2B5EF4-FFF2-40B4-BE49-F238E27FC236}">
                <a16:creationId xmlns:a16="http://schemas.microsoft.com/office/drawing/2014/main" id="{D6B62AE0-954B-8483-456F-D8BF9278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8511" y="3094012"/>
            <a:ext cx="3102402" cy="3098534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F109DE61-2430-E7B0-7811-759A178A50C2}"/>
              </a:ext>
            </a:extLst>
          </p:cNvPr>
          <p:cNvSpPr/>
          <p:nvPr/>
        </p:nvSpPr>
        <p:spPr>
          <a:xfrm>
            <a:off x="1747292" y="4008189"/>
            <a:ext cx="4942550" cy="1808893"/>
          </a:xfrm>
          <a:custGeom>
            <a:avLst/>
            <a:gdLst/>
            <a:ahLst/>
            <a:cxnLst/>
            <a:rect l="l" t="t" r="r" b="b"/>
            <a:pathLst>
              <a:path w="6087288" h="2599779">
                <a:moveTo>
                  <a:pt x="0" y="0"/>
                </a:moveTo>
                <a:lnTo>
                  <a:pt x="6087288" y="0"/>
                </a:lnTo>
                <a:lnTo>
                  <a:pt x="6087288" y="2599779"/>
                </a:lnTo>
                <a:lnTo>
                  <a:pt x="0" y="259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7FE2FA22-8982-919C-198D-41AFEB1351B1}"/>
              </a:ext>
            </a:extLst>
          </p:cNvPr>
          <p:cNvSpPr txBox="1"/>
          <p:nvPr/>
        </p:nvSpPr>
        <p:spPr>
          <a:xfrm>
            <a:off x="743041" y="6486846"/>
            <a:ext cx="6944435" cy="107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50" dirty="0" err="1">
                <a:solidFill>
                  <a:srgbClr val="4257A2"/>
                </a:solidFill>
                <a:latin typeface="Rubik 1"/>
                <a:cs typeface="Rubik 1"/>
              </a:rPr>
              <a:t>Fizinės</a:t>
            </a:r>
            <a:r>
              <a:rPr lang="en-US" sz="32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r>
              <a:rPr lang="en-US" sz="3250" dirty="0" err="1">
                <a:solidFill>
                  <a:srgbClr val="4257A2"/>
                </a:solidFill>
                <a:latin typeface="Rubik 1"/>
                <a:cs typeface="Rubik 1"/>
              </a:rPr>
              <a:t>sveikatos</a:t>
            </a:r>
            <a:r>
              <a:rPr lang="en-US" sz="3250" dirty="0">
                <a:solidFill>
                  <a:srgbClr val="4257A2"/>
                </a:solidFill>
                <a:latin typeface="Rubik 1"/>
                <a:cs typeface="Rubik 1"/>
              </a:rPr>
              <a:t> </a:t>
            </a:r>
            <a:endParaRPr lang="en-US"/>
          </a:p>
          <a:p>
            <a:pPr algn="ctr">
              <a:lnSpc>
                <a:spcPts val="4289"/>
              </a:lnSpc>
            </a:pPr>
            <a:r>
              <a:rPr lang="en-US" sz="3250" i="1" dirty="0">
                <a:solidFill>
                  <a:srgbClr val="4257A2"/>
                </a:solidFill>
                <a:latin typeface="Rubik 3"/>
                <a:cs typeface="Rubik 1"/>
              </a:rPr>
              <a:t>(</a:t>
            </a:r>
            <a:r>
              <a:rPr lang="en-US" sz="3250" i="1" err="1">
                <a:solidFill>
                  <a:srgbClr val="4257A2"/>
                </a:solidFill>
                <a:latin typeface="Rubik 3"/>
                <a:cs typeface="Rubik 1"/>
              </a:rPr>
              <a:t>pvz</a:t>
            </a:r>
            <a:r>
              <a:rPr lang="en-US" sz="3250" i="1" dirty="0">
                <a:solidFill>
                  <a:srgbClr val="4257A2"/>
                </a:solidFill>
                <a:latin typeface="Rubik 3"/>
                <a:cs typeface="Rubik 1"/>
              </a:rPr>
              <a:t>. </a:t>
            </a:r>
            <a:r>
              <a:rPr lang="en-US" sz="3250" i="1" err="1">
                <a:solidFill>
                  <a:srgbClr val="4257A2"/>
                </a:solidFill>
                <a:latin typeface="Rubik 3"/>
                <a:cs typeface="Rubik 1"/>
              </a:rPr>
              <a:t>galūnės</a:t>
            </a:r>
            <a:r>
              <a:rPr lang="en-US" sz="3250" i="1" dirty="0">
                <a:solidFill>
                  <a:srgbClr val="4257A2"/>
                </a:solidFill>
                <a:latin typeface="Rubik 3"/>
                <a:cs typeface="Rubik 1"/>
              </a:rPr>
              <a:t> </a:t>
            </a:r>
            <a:r>
              <a:rPr lang="en-US" sz="3250" i="1" err="1">
                <a:solidFill>
                  <a:srgbClr val="4257A2"/>
                </a:solidFill>
                <a:latin typeface="Rubik 3"/>
                <a:cs typeface="Rubik 1"/>
              </a:rPr>
              <a:t>lūžis</a:t>
            </a:r>
            <a:r>
              <a:rPr lang="en-US" sz="3250" i="1" dirty="0">
                <a:solidFill>
                  <a:srgbClr val="4257A2"/>
                </a:solidFill>
                <a:latin typeface="Rubik 3"/>
                <a:cs typeface="Rubik 1"/>
              </a:rPr>
              <a:t>)</a:t>
            </a:r>
            <a:endParaRPr lang="en-US" i="1">
              <a:latin typeface="Rubik 3"/>
              <a:cs typeface="Rubik 1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6881D0D-9D27-E9EE-2C93-4B252E589B9F}"/>
              </a:ext>
            </a:extLst>
          </p:cNvPr>
          <p:cNvSpPr txBox="1"/>
          <p:nvPr/>
        </p:nvSpPr>
        <p:spPr>
          <a:xfrm>
            <a:off x="8691834" y="6226271"/>
            <a:ext cx="8930194" cy="2724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50" err="1">
                <a:solidFill>
                  <a:srgbClr val="4257A2"/>
                </a:solidFill>
                <a:latin typeface="Rubik 1"/>
              </a:rPr>
              <a:t>Psichikos</a:t>
            </a:r>
            <a:r>
              <a:rPr lang="en-US" sz="3250" dirty="0">
                <a:solidFill>
                  <a:srgbClr val="4257A2"/>
                </a:solidFill>
                <a:latin typeface="Rubik 1"/>
              </a:rPr>
              <a:t> </a:t>
            </a:r>
            <a:r>
              <a:rPr lang="en-US" sz="3250" err="1">
                <a:solidFill>
                  <a:srgbClr val="4257A2"/>
                </a:solidFill>
                <a:latin typeface="Rubik 1"/>
              </a:rPr>
              <a:t>sveikatos</a:t>
            </a:r>
            <a:r>
              <a:rPr lang="en-US" sz="3250" dirty="0">
                <a:solidFill>
                  <a:srgbClr val="4257A2"/>
                </a:solidFill>
                <a:latin typeface="Rubik 1"/>
              </a:rPr>
              <a:t> </a:t>
            </a:r>
          </a:p>
          <a:p>
            <a:pPr algn="ctr">
              <a:lnSpc>
                <a:spcPts val="4289"/>
              </a:lnSpc>
            </a:pP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(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esant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ketinimui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žalotis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ar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nusižudyti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;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apsinuodijus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psichoaktyviosiomis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medžiagomis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;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kilus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psichozei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, kai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iškreiptai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suvokiama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ar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prarandamas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ryšys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su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 </a:t>
            </a:r>
            <a:r>
              <a:rPr lang="en-US" sz="3250" i="1" dirty="0" err="1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realybe</a:t>
            </a:r>
            <a:r>
              <a:rPr lang="en-US" sz="3250" i="1" dirty="0">
                <a:solidFill>
                  <a:srgbClr val="4257A2"/>
                </a:solidFill>
                <a:latin typeface="Rubik 3"/>
                <a:ea typeface="Calibri"/>
                <a:cs typeface="Rubik 1"/>
              </a:rPr>
              <a:t>)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3D1210CD-8582-46A7-C3B0-C510A280B104}"/>
              </a:ext>
            </a:extLst>
          </p:cNvPr>
          <p:cNvSpPr txBox="1"/>
          <p:nvPr/>
        </p:nvSpPr>
        <p:spPr>
          <a:xfrm>
            <a:off x="4677974" y="2571641"/>
            <a:ext cx="8930194" cy="519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3250" dirty="0">
                <a:solidFill>
                  <a:srgbClr val="4257A2"/>
                </a:solidFill>
                <a:latin typeface="Rubik 1"/>
              </a:rPr>
              <a:t>SUSIRŪPINUS DĖL SAVO AR KITŲ:</a:t>
            </a:r>
            <a:endParaRPr lang="en-US" sz="3250" dirty="0">
              <a:solidFill>
                <a:srgbClr val="4257A2"/>
              </a:solidFill>
              <a:latin typeface="Rubik 1"/>
              <a:ea typeface="Calibri"/>
              <a:cs typeface="Rubik 1"/>
            </a:endParaRPr>
          </a:p>
        </p:txBody>
      </p:sp>
    </p:spTree>
    <p:extLst>
      <p:ext uri="{BB962C8B-B14F-4D97-AF65-F5344CB8AC3E}">
        <p14:creationId xmlns:p14="http://schemas.microsoft.com/office/powerpoint/2010/main" val="2273078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žspringimas_Ilgoji versija">
            <a:hlinkClick r:id="" action="ppaction://media"/>
            <a:extLst>
              <a:ext uri="{FF2B5EF4-FFF2-40B4-BE49-F238E27FC236}">
                <a16:creationId xmlns:a16="http://schemas.microsoft.com/office/drawing/2014/main" id="{027DBBB4-338F-9E1C-3099-C02F8F3E09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3" y="419100"/>
            <a:ext cx="18289813" cy="1031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71728" y="646121"/>
            <a:ext cx="10020399" cy="158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312">
                <a:solidFill>
                  <a:srgbClr val="D0381A"/>
                </a:solidFill>
                <a:latin typeface="Blodders 2"/>
              </a:rPr>
              <a:t>Stabili šoninĖ padĖtis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152109" y="2205067"/>
            <a:ext cx="7459638" cy="70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  <a:spcBef>
                <a:spcPct val="0"/>
              </a:spcBef>
            </a:pPr>
            <a:r>
              <a:rPr lang="en-US" sz="4078" err="1">
                <a:solidFill>
                  <a:srgbClr val="4257A2"/>
                </a:solidFill>
                <a:latin typeface="Blodders 1"/>
              </a:rPr>
              <a:t>Palaiko</a:t>
            </a:r>
            <a:r>
              <a:rPr lang="en-US" sz="4078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4078" err="1">
                <a:solidFill>
                  <a:srgbClr val="4257A2"/>
                </a:solidFill>
                <a:latin typeface="Blodders 1"/>
              </a:rPr>
              <a:t>atvirus</a:t>
            </a:r>
            <a:r>
              <a:rPr lang="en-US" sz="4078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4078" err="1">
                <a:solidFill>
                  <a:srgbClr val="4257A2"/>
                </a:solidFill>
                <a:latin typeface="Blodders 1"/>
              </a:rPr>
              <a:t>kvEpavimo</a:t>
            </a:r>
            <a:r>
              <a:rPr lang="en-US" sz="4078">
                <a:solidFill>
                  <a:srgbClr val="4257A2"/>
                </a:solidFill>
                <a:latin typeface="Blodders 1"/>
              </a:rPr>
              <a:t> </a:t>
            </a:r>
            <a:r>
              <a:rPr lang="en-US" sz="4078" err="1">
                <a:solidFill>
                  <a:srgbClr val="4257A2"/>
                </a:solidFill>
                <a:latin typeface="Blodders 1"/>
              </a:rPr>
              <a:t>takus</a:t>
            </a:r>
            <a:endParaRPr lang="en-US" sz="4078">
              <a:solidFill>
                <a:srgbClr val="4257A2"/>
              </a:solidFill>
              <a:latin typeface="Blodders 1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08351" y="2205067"/>
            <a:ext cx="1728410" cy="70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en-US" sz="4078">
                <a:solidFill>
                  <a:srgbClr val="4257A2"/>
                </a:solidFill>
                <a:latin typeface="Blodders 1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57674" y="3220406"/>
            <a:ext cx="10441511" cy="513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endParaRPr/>
          </a:p>
          <a:p>
            <a:pPr>
              <a:lnSpc>
                <a:spcPts val="1399"/>
              </a:lnSpc>
            </a:pPr>
            <a:endParaRPr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err="1">
                <a:solidFill>
                  <a:srgbClr val="4257A2"/>
                </a:solidFill>
                <a:latin typeface="Rubik 3"/>
              </a:rPr>
              <a:t>Vieną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gulinčiojo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ranką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,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esančią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prie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jūsų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,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ištieskite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į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šoną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horizontaliai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,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kitą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- 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permeskite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per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krūtinės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ląstą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,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delnu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prie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veido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4257A2"/>
              </a:solidFill>
              <a:latin typeface="Rubik 3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4257A2"/>
              </a:solidFill>
              <a:latin typeface="Rubik 3"/>
            </a:endParaRPr>
          </a:p>
          <a:p>
            <a:pPr>
              <a:lnSpc>
                <a:spcPts val="1399"/>
              </a:lnSpc>
            </a:pPr>
            <a:endParaRPr lang="en-US" sz="3399">
              <a:solidFill>
                <a:srgbClr val="4257A2"/>
              </a:solidFill>
              <a:latin typeface="Rubik 3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err="1">
                <a:solidFill>
                  <a:srgbClr val="4257A2"/>
                </a:solidFill>
                <a:latin typeface="Rubik 3"/>
              </a:rPr>
              <a:t>Sulenkite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tolimesnę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nukentėjusiojo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koją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per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kelio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sąnarį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ir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traukite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į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save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versdami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jį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 ant </a:t>
            </a:r>
            <a:r>
              <a:rPr lang="en-US" sz="3399" err="1">
                <a:solidFill>
                  <a:srgbClr val="4257A2"/>
                </a:solidFill>
                <a:latin typeface="Rubik 3"/>
              </a:rPr>
              <a:t>šono</a:t>
            </a:r>
            <a:r>
              <a:rPr lang="en-US" sz="3399">
                <a:solidFill>
                  <a:srgbClr val="4257A2"/>
                </a:solidFill>
                <a:latin typeface="Rubik 3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1719935" y="4628314"/>
            <a:ext cx="5539365" cy="4629986"/>
          </a:xfrm>
          <a:custGeom>
            <a:avLst/>
            <a:gdLst/>
            <a:ahLst/>
            <a:cxnLst/>
            <a:rect l="l" t="t" r="r" b="b"/>
            <a:pathLst>
              <a:path w="5539365" h="4629986">
                <a:moveTo>
                  <a:pt x="0" y="0"/>
                </a:moveTo>
                <a:lnTo>
                  <a:pt x="5539365" y="0"/>
                </a:lnTo>
                <a:lnTo>
                  <a:pt x="5539365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19935" y="2290792"/>
            <a:ext cx="6395435" cy="2630123"/>
          </a:xfrm>
          <a:custGeom>
            <a:avLst/>
            <a:gdLst/>
            <a:ahLst/>
            <a:cxnLst/>
            <a:rect l="l" t="t" r="r" b="b"/>
            <a:pathLst>
              <a:path w="6395435" h="2630123">
                <a:moveTo>
                  <a:pt x="0" y="0"/>
                </a:moveTo>
                <a:lnTo>
                  <a:pt x="6395436" y="0"/>
                </a:lnTo>
                <a:lnTo>
                  <a:pt x="6395436" y="2630123"/>
                </a:lnTo>
                <a:lnTo>
                  <a:pt x="0" y="2630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155803" y="1707927"/>
            <a:ext cx="692798" cy="837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3"/>
              </a:lnSpc>
            </a:pPr>
            <a:r>
              <a:rPr lang="en-US" sz="4709">
                <a:solidFill>
                  <a:srgbClr val="4257A2"/>
                </a:solidFill>
                <a:latin typeface="Blodders 1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13072" y="882300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LT"/>
          </a:p>
        </p:txBody>
      </p:sp>
      <p:sp>
        <p:nvSpPr>
          <p:cNvPr id="3" name="Freeform 3"/>
          <p:cNvSpPr/>
          <p:nvPr/>
        </p:nvSpPr>
        <p:spPr>
          <a:xfrm>
            <a:off x="4447347" y="3222972"/>
            <a:ext cx="8903449" cy="5731595"/>
          </a:xfrm>
          <a:custGeom>
            <a:avLst/>
            <a:gdLst/>
            <a:ahLst/>
            <a:cxnLst/>
            <a:rect l="l" t="t" r="r" b="b"/>
            <a:pathLst>
              <a:path w="8903449" h="5731595">
                <a:moveTo>
                  <a:pt x="0" y="0"/>
                </a:moveTo>
                <a:lnTo>
                  <a:pt x="8903449" y="0"/>
                </a:lnTo>
                <a:lnTo>
                  <a:pt x="8903449" y="5731595"/>
                </a:lnTo>
                <a:lnTo>
                  <a:pt x="0" y="5731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13359" y="3771340"/>
            <a:ext cx="3254841" cy="2634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08"/>
              </a:lnSpc>
            </a:pPr>
            <a:r>
              <a:rPr lang="en-US" sz="15220">
                <a:solidFill>
                  <a:srgbClr val="586BB0"/>
                </a:solidFill>
                <a:latin typeface="Blodders 1"/>
              </a:rPr>
              <a:t>30:2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48088" y="436910"/>
            <a:ext cx="10020399" cy="143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312">
                <a:solidFill>
                  <a:srgbClr val="D0381A"/>
                </a:solidFill>
                <a:latin typeface="Blodders 1"/>
              </a:rPr>
              <a:t>Gaivinimas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56877"/>
            <a:ext cx="6395435" cy="2630123"/>
          </a:xfrm>
          <a:custGeom>
            <a:avLst/>
            <a:gdLst/>
            <a:ahLst/>
            <a:cxnLst/>
            <a:rect l="l" t="t" r="r" b="b"/>
            <a:pathLst>
              <a:path w="6395435" h="2630123">
                <a:moveTo>
                  <a:pt x="0" y="0"/>
                </a:moveTo>
                <a:lnTo>
                  <a:pt x="6395435" y="0"/>
                </a:lnTo>
                <a:lnTo>
                  <a:pt x="6395435" y="2630123"/>
                </a:lnTo>
                <a:lnTo>
                  <a:pt x="0" y="2630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5985" y="0"/>
            <a:ext cx="2402015" cy="2463606"/>
          </a:xfrm>
          <a:custGeom>
            <a:avLst/>
            <a:gdLst/>
            <a:ahLst/>
            <a:cxnLst/>
            <a:rect l="l" t="t" r="r" b="b"/>
            <a:pathLst>
              <a:path w="2402015" h="2463606">
                <a:moveTo>
                  <a:pt x="0" y="0"/>
                </a:moveTo>
                <a:lnTo>
                  <a:pt x="2402015" y="0"/>
                </a:lnTo>
                <a:lnTo>
                  <a:pt x="2402015" y="2463606"/>
                </a:lnTo>
                <a:lnTo>
                  <a:pt x="0" y="24636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48088" y="436910"/>
            <a:ext cx="10020399" cy="143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312" err="1">
                <a:solidFill>
                  <a:srgbClr val="D0381A"/>
                </a:solidFill>
                <a:latin typeface="Blodders 1"/>
              </a:rPr>
              <a:t>SaulEs</a:t>
            </a:r>
            <a:r>
              <a:rPr lang="en-US" sz="8312">
                <a:solidFill>
                  <a:srgbClr val="D0381A"/>
                </a:solidFill>
                <a:latin typeface="Blodders 1"/>
              </a:rPr>
              <a:t> </a:t>
            </a:r>
            <a:r>
              <a:rPr lang="en-US" sz="8312" err="1">
                <a:solidFill>
                  <a:srgbClr val="D0381A"/>
                </a:solidFill>
                <a:latin typeface="Blodders 1"/>
              </a:rPr>
              <a:t>smUgis</a:t>
            </a:r>
            <a:endParaRPr lang="en-US" sz="8312">
              <a:solidFill>
                <a:srgbClr val="D0381A"/>
              </a:solidFill>
              <a:latin typeface="Blodders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195542"/>
            <a:ext cx="745963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D0381A"/>
                </a:solidFill>
                <a:latin typeface="Blodders 1"/>
              </a:rPr>
              <a:t>kaip atpažinti?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58287" y="2195542"/>
            <a:ext cx="745963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D0381A"/>
                </a:solidFill>
                <a:latin typeface="Blodders 1"/>
              </a:rPr>
              <a:t>Pagalba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72438"/>
            <a:ext cx="8115300" cy="406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>
                <a:solidFill>
                  <a:srgbClr val="586BB0"/>
                </a:solidFill>
                <a:latin typeface="Rubik 2"/>
              </a:rPr>
              <a:t>galvos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skausmas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,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svaigimas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;</a:t>
            </a:r>
          </a:p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 err="1">
                <a:solidFill>
                  <a:srgbClr val="586BB0"/>
                </a:solidFill>
                <a:latin typeface="Rubik 2"/>
              </a:rPr>
              <a:t>silpnumas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,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pykinimas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,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vėmimas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;</a:t>
            </a:r>
          </a:p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 err="1">
                <a:solidFill>
                  <a:srgbClr val="586BB0"/>
                </a:solidFill>
                <a:latin typeface="Rubik 2"/>
              </a:rPr>
              <a:t>zvimbimas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ausyse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,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mirgėjimas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akyse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,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sąmonės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aptemimas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;</a:t>
            </a:r>
          </a:p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 err="1">
                <a:solidFill>
                  <a:srgbClr val="586BB0"/>
                </a:solidFill>
                <a:latin typeface="Rubik 2"/>
              </a:rPr>
              <a:t>išbalusi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oda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,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išpila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šaltas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prakaitas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10769" y="2982275"/>
            <a:ext cx="8115300" cy="489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 err="1">
                <a:solidFill>
                  <a:srgbClr val="586BB0"/>
                </a:solidFill>
                <a:latin typeface="Rubik 2"/>
              </a:rPr>
              <a:t>kviesti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greitąją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pagalbą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(112);</a:t>
            </a:r>
          </a:p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 err="1">
                <a:solidFill>
                  <a:srgbClr val="586BB0"/>
                </a:solidFill>
                <a:latin typeface="Rubik 2"/>
              </a:rPr>
              <a:t>vesti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į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pavėsį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ir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ant galvos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dėkite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šaltą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kompresą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;</a:t>
            </a:r>
          </a:p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 err="1">
                <a:solidFill>
                  <a:srgbClr val="586BB0"/>
                </a:solidFill>
                <a:latin typeface="Rubik 2"/>
              </a:rPr>
              <a:t>vėduokite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kokiu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nors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turimu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daiktu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;</a:t>
            </a:r>
          </a:p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 err="1">
                <a:solidFill>
                  <a:srgbClr val="586BB0"/>
                </a:solidFill>
                <a:latin typeface="Rubik 2"/>
              </a:rPr>
              <a:t>duokite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gerti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vėsių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, bet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nešaltų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99" err="1">
                <a:solidFill>
                  <a:srgbClr val="586BB0"/>
                </a:solidFill>
                <a:latin typeface="Rubik 2"/>
              </a:rPr>
              <a:t>gėrimų</a:t>
            </a:r>
            <a:r>
              <a:rPr lang="en-US" sz="3299">
                <a:solidFill>
                  <a:srgbClr val="586BB0"/>
                </a:solidFill>
                <a:latin typeface="Rubik 2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D503C-E22B-0A6F-E7AB-911B5503BD21}"/>
              </a:ext>
            </a:extLst>
          </p:cNvPr>
          <p:cNvSpPr txBox="1"/>
          <p:nvPr/>
        </p:nvSpPr>
        <p:spPr>
          <a:xfrm>
            <a:off x="8107338" y="-481958"/>
            <a:ext cx="762000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000">
                <a:solidFill>
                  <a:srgbClr val="D0381A"/>
                </a:solidFill>
                <a:latin typeface="Blodders 1"/>
              </a:rPr>
              <a:t>.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EE00B41-BE7A-7DF1-C255-83D9D7010032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F18EB-69C4-6BF6-7212-698CB2E07594}"/>
              </a:ext>
            </a:extLst>
          </p:cNvPr>
          <p:cNvSpPr txBox="1"/>
          <p:nvPr/>
        </p:nvSpPr>
        <p:spPr>
          <a:xfrm>
            <a:off x="10776861" y="-166375"/>
            <a:ext cx="348340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000">
                <a:solidFill>
                  <a:srgbClr val="D0381A"/>
                </a:solidFill>
                <a:latin typeface="Blodders 1"/>
              </a:rPr>
              <a:t>-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56877"/>
            <a:ext cx="6395435" cy="2630123"/>
          </a:xfrm>
          <a:custGeom>
            <a:avLst/>
            <a:gdLst/>
            <a:ahLst/>
            <a:cxnLst/>
            <a:rect l="l" t="t" r="r" b="b"/>
            <a:pathLst>
              <a:path w="6395435" h="2630123">
                <a:moveTo>
                  <a:pt x="0" y="0"/>
                </a:moveTo>
                <a:lnTo>
                  <a:pt x="6395435" y="0"/>
                </a:lnTo>
                <a:lnTo>
                  <a:pt x="6395435" y="2630123"/>
                </a:lnTo>
                <a:lnTo>
                  <a:pt x="0" y="2630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38738" y="248625"/>
            <a:ext cx="2263337" cy="2767972"/>
          </a:xfrm>
          <a:custGeom>
            <a:avLst/>
            <a:gdLst/>
            <a:ahLst/>
            <a:cxnLst/>
            <a:rect l="l" t="t" r="r" b="b"/>
            <a:pathLst>
              <a:path w="2605422" h="3329613">
                <a:moveTo>
                  <a:pt x="0" y="0"/>
                </a:moveTo>
                <a:lnTo>
                  <a:pt x="2605422" y="0"/>
                </a:lnTo>
                <a:lnTo>
                  <a:pt x="2605422" y="3329613"/>
                </a:lnTo>
                <a:lnTo>
                  <a:pt x="0" y="3329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48088" y="436910"/>
            <a:ext cx="10020399" cy="143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37"/>
              </a:lnSpc>
            </a:pPr>
            <a:r>
              <a:rPr lang="en-US" sz="8312">
                <a:solidFill>
                  <a:srgbClr val="D0381A"/>
                </a:solidFill>
                <a:latin typeface="Blodders 1"/>
              </a:rPr>
              <a:t>hipotermija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195542"/>
            <a:ext cx="745963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D0381A"/>
                </a:solidFill>
                <a:latin typeface="Blodders 1"/>
              </a:rPr>
              <a:t>kaip atpažinti?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58287" y="2195542"/>
            <a:ext cx="745963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D0381A"/>
                </a:solidFill>
                <a:latin typeface="Blodders 1"/>
              </a:rPr>
              <a:t>Pagalba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72438"/>
            <a:ext cx="8115300" cy="323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>
                <a:solidFill>
                  <a:srgbClr val="586BB0"/>
                </a:solidFill>
                <a:latin typeface="Rubik 2"/>
              </a:rPr>
              <a:t>drebulys ir šaltis;</a:t>
            </a:r>
          </a:p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>
                <a:solidFill>
                  <a:srgbClr val="586BB0"/>
                </a:solidFill>
                <a:latin typeface="Rubik 2"/>
              </a:rPr>
              <a:t>sumišimas ir sutrikęs mąstymas;</a:t>
            </a:r>
          </a:p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>
                <a:solidFill>
                  <a:srgbClr val="586BB0"/>
                </a:solidFill>
                <a:latin typeface="Rubik 2"/>
              </a:rPr>
              <a:t>lėtas širdies plakimas ir kvėpavimas;</a:t>
            </a:r>
          </a:p>
          <a:p>
            <a:pPr marL="712459" lvl="1" indent="-356229">
              <a:lnSpc>
                <a:spcPts val="6599"/>
              </a:lnSpc>
              <a:buFont typeface="Arial"/>
              <a:buChar char="•"/>
            </a:pPr>
            <a:r>
              <a:rPr lang="en-US" sz="3299">
                <a:solidFill>
                  <a:srgbClr val="586BB0"/>
                </a:solidFill>
                <a:latin typeface="Rubik 2"/>
              </a:rPr>
              <a:t>miego būsena ir sąmonės praradimas.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10769" y="2982275"/>
            <a:ext cx="8115300" cy="497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835" lvl="1" indent="-355600">
              <a:lnSpc>
                <a:spcPts val="6599"/>
              </a:lnSpc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</a:rPr>
              <a:t>kviesti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greitąją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pagalbą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(112);</a:t>
            </a:r>
            <a:endParaRPr lang="en-US" sz="3250" dirty="0"/>
          </a:p>
          <a:p>
            <a:pPr marL="711835" lvl="1" indent="-355600">
              <a:lnSpc>
                <a:spcPts val="6599"/>
              </a:lnSpc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</a:rPr>
              <a:t>skubiai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perkelti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į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šiltą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vietą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;</a:t>
            </a:r>
            <a:endParaRPr lang="en-US" sz="3250" dirty="0">
              <a:solidFill>
                <a:srgbClr val="586BB0"/>
              </a:solidFill>
              <a:latin typeface="Rubik 2"/>
              <a:cs typeface="Rubik 2"/>
            </a:endParaRPr>
          </a:p>
          <a:p>
            <a:pPr marL="711835" lvl="1" indent="-355600">
              <a:lnSpc>
                <a:spcPts val="6599"/>
              </a:lnSpc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</a:rPr>
              <a:t>pašalinti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sušalusius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/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drėgnus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drabužius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;</a:t>
            </a:r>
            <a:endParaRPr lang="en-US" sz="3250" dirty="0">
              <a:solidFill>
                <a:srgbClr val="586BB0"/>
              </a:solidFill>
              <a:latin typeface="Rubik 2"/>
              <a:cs typeface="Rubik 2"/>
            </a:endParaRPr>
          </a:p>
          <a:p>
            <a:pPr marL="711835" lvl="1" indent="-355600">
              <a:lnSpc>
                <a:spcPts val="6599"/>
              </a:lnSpc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</a:rPr>
              <a:t>duokite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gerti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šiltą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gėrimą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;</a:t>
            </a:r>
            <a:endParaRPr lang="en-US" sz="3250" dirty="0">
              <a:solidFill>
                <a:srgbClr val="586BB0"/>
              </a:solidFill>
              <a:latin typeface="Rubik 2"/>
              <a:cs typeface="Rubik 2"/>
            </a:endParaRPr>
          </a:p>
          <a:p>
            <a:pPr marL="711835" lvl="1" indent="-355600">
              <a:lnSpc>
                <a:spcPts val="6599"/>
              </a:lnSpc>
              <a:buFont typeface="Arial"/>
              <a:buChar char="•"/>
            </a:pPr>
            <a:r>
              <a:rPr lang="en-US" sz="3250" dirty="0" err="1">
                <a:solidFill>
                  <a:srgbClr val="586BB0"/>
                </a:solidFill>
                <a:latin typeface="Rubik 2"/>
              </a:rPr>
              <a:t>apkloti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 </a:t>
            </a:r>
            <a:r>
              <a:rPr lang="en-US" sz="3250" dirty="0" err="1">
                <a:solidFill>
                  <a:srgbClr val="586BB0"/>
                </a:solidFill>
                <a:latin typeface="Rubik 2"/>
              </a:rPr>
              <a:t>nukentėjusį</a:t>
            </a:r>
            <a:r>
              <a:rPr lang="en-US" sz="3250" dirty="0">
                <a:solidFill>
                  <a:srgbClr val="586BB0"/>
                </a:solidFill>
                <a:latin typeface="Rubik 2"/>
              </a:rPr>
              <a:t>.</a:t>
            </a:r>
            <a:endParaRPr lang="en-US" sz="3250" dirty="0">
              <a:solidFill>
                <a:srgbClr val="586BB0"/>
              </a:solidFill>
              <a:latin typeface="Rubik 2"/>
              <a:cs typeface="Rubik 2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A9D73CE-FDA5-F48F-AADE-0BC6A85D480F}"/>
              </a:ext>
            </a:extLst>
          </p:cNvPr>
          <p:cNvSpPr/>
          <p:nvPr/>
        </p:nvSpPr>
        <p:spPr>
          <a:xfrm>
            <a:off x="16413072" y="8797285"/>
            <a:ext cx="1874928" cy="1489715"/>
          </a:xfrm>
          <a:custGeom>
            <a:avLst/>
            <a:gdLst/>
            <a:ahLst/>
            <a:cxnLst/>
            <a:rect l="l" t="t" r="r" b="b"/>
            <a:pathLst>
              <a:path w="1874928" h="1489715">
                <a:moveTo>
                  <a:pt x="0" y="0"/>
                </a:moveTo>
                <a:lnTo>
                  <a:pt x="1874928" y="0"/>
                </a:lnTo>
                <a:lnTo>
                  <a:pt x="1874928" y="1489715"/>
                </a:lnTo>
                <a:lnTo>
                  <a:pt x="0" y="1489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Custom</PresentationFormat>
  <Paragraphs>74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Pirmoji pagalba 7 kl.</dc:title>
  <cp:lastModifiedBy>Agnė Daugėlaitė</cp:lastModifiedBy>
  <cp:revision>78</cp:revision>
  <dcterms:created xsi:type="dcterms:W3CDTF">2006-08-16T00:00:00Z</dcterms:created>
  <dcterms:modified xsi:type="dcterms:W3CDTF">2023-09-27T12:58:50Z</dcterms:modified>
  <dc:identifier>DAFsJ-avQFY</dc:identifier>
</cp:coreProperties>
</file>