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92" r:id="rId3"/>
    <p:sldId id="261" r:id="rId4"/>
    <p:sldId id="293" r:id="rId5"/>
    <p:sldId id="296" r:id="rId6"/>
    <p:sldId id="305" r:id="rId7"/>
    <p:sldId id="294" r:id="rId8"/>
    <p:sldId id="276" r:id="rId9"/>
    <p:sldId id="272" r:id="rId10"/>
    <p:sldId id="297" r:id="rId11"/>
    <p:sldId id="298" r:id="rId12"/>
    <p:sldId id="301" r:id="rId13"/>
    <p:sldId id="304" r:id="rId14"/>
    <p:sldId id="302" r:id="rId15"/>
    <p:sldId id="303" r:id="rId16"/>
  </p:sldIdLst>
  <p:sldSz cx="18288000" cy="10287000"/>
  <p:notesSz cx="6858000" cy="9144000"/>
  <p:embeddedFontLst>
    <p:embeddedFont>
      <p:font typeface="Aptos" panose="020B0004020202020204" pitchFamily="34" charset="0"/>
      <p:regular r:id="rId18"/>
      <p:bold r:id="rId19"/>
      <p:italic r:id="rId20"/>
      <p:boldItalic r:id="rId21"/>
    </p:embeddedFont>
    <p:embeddedFont>
      <p:font typeface="Blodders" panose="020B0604020202020204" charset="0"/>
      <p:regular r:id="rId22"/>
    </p:embeddedFont>
    <p:embeddedFont>
      <p:font typeface="Blodders 1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Rubik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6A2"/>
    <a:srgbClr val="779ECE"/>
    <a:srgbClr val="D9D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9CC0E-92BF-4714-F3AB-2271C1D06C43}" v="7" dt="2023-09-15T07:32:40.560"/>
    <p1510:client id="{1932B790-7ECD-4741-DBA6-92E01FB7DDF7}" v="611" dt="2023-09-18T08:47:14.450"/>
    <p1510:client id="{1E43688E-013B-97FF-6392-F9C93E17AB5B}" v="74" dt="2023-08-31T12:08:01.171"/>
    <p1510:client id="{226C5A00-ABEF-561F-A32B-0448E09E63AF}" v="4" dt="2023-08-24T11:33:14.859"/>
    <p1510:client id="{42AB1C39-B120-6AF8-C33B-981AA976E651}" v="12" dt="2023-09-15T08:13:07.643"/>
    <p1510:client id="{6626BBE9-857B-3A0D-CAAE-58EA493B12F3}" v="5" dt="2023-09-19T08:21:24.796"/>
    <p1510:client id="{A2D45676-DF4F-D06F-E117-F8D705169069}" v="231" dt="2023-09-15T06:57:22.148"/>
    <p1510:client id="{B0679716-2AD8-A281-D285-3085C51FFDF7}" v="4" dt="2023-09-19T13:03:36.847"/>
    <p1510:client id="{BAE60519-2408-4758-D1C5-772EEB2250A5}" v="369" dt="2023-08-28T04:34:22.830"/>
    <p1510:client id="{C3EA2BFF-8773-5FE5-CB98-19305829318D}" v="5" dt="2023-09-01T08:35:44.451"/>
    <p1510:client id="{D89E4026-8E8B-3FD4-8E13-19A3A2AE1433}" v="2" dt="2023-09-14T10:09:53.937"/>
    <p1510:client id="{DD901E2E-AE59-76BB-9EFB-620CFC21B5B0}" v="63" dt="2023-08-24T10:50:33.546"/>
    <p1510:client id="{F1205C92-7A2F-0E09-2138-6CFC0466D823}" v="18" dt="2023-09-15T07:17:34.914"/>
    <p1510:client id="{F41687DB-22CF-5F03-4260-69351FAB5F9A}" v="36" dt="2023-09-18T12:08:46.4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a Meilutė" userId="S::rasa.meilute@vvsb.lt::ac66eab8-036c-46d4-8285-e06927006dc7" providerId="AD" clId="Web-{F41687DB-22CF-5F03-4260-69351FAB5F9A}"/>
    <pc:docChg chg="modSld">
      <pc:chgData name="Rasa Meilutė" userId="S::rasa.meilute@vvsb.lt::ac66eab8-036c-46d4-8285-e06927006dc7" providerId="AD" clId="Web-{F41687DB-22CF-5F03-4260-69351FAB5F9A}" dt="2023-09-18T12:08:46.478" v="14" actId="20577"/>
      <pc:docMkLst>
        <pc:docMk/>
      </pc:docMkLst>
      <pc:sldChg chg="modSp">
        <pc:chgData name="Rasa Meilutė" userId="S::rasa.meilute@vvsb.lt::ac66eab8-036c-46d4-8285-e06927006dc7" providerId="AD" clId="Web-{F41687DB-22CF-5F03-4260-69351FAB5F9A}" dt="2023-09-18T12:07:28.648" v="1" actId="20577"/>
        <pc:sldMkLst>
          <pc:docMk/>
          <pc:sldMk cId="0" sldId="256"/>
        </pc:sldMkLst>
        <pc:spChg chg="mod">
          <ac:chgData name="Rasa Meilutė" userId="S::rasa.meilute@vvsb.lt::ac66eab8-036c-46d4-8285-e06927006dc7" providerId="AD" clId="Web-{F41687DB-22CF-5F03-4260-69351FAB5F9A}" dt="2023-09-18T12:07:28.648" v="1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">
        <pc:chgData name="Rasa Meilutė" userId="S::rasa.meilute@vvsb.lt::ac66eab8-036c-46d4-8285-e06927006dc7" providerId="AD" clId="Web-{F41687DB-22CF-5F03-4260-69351FAB5F9A}" dt="2023-09-18T12:08:35.196" v="13" actId="20577"/>
        <pc:sldMkLst>
          <pc:docMk/>
          <pc:sldMk cId="0" sldId="261"/>
        </pc:sldMkLst>
        <pc:spChg chg="mod">
          <ac:chgData name="Rasa Meilutė" userId="S::rasa.meilute@vvsb.lt::ac66eab8-036c-46d4-8285-e06927006dc7" providerId="AD" clId="Web-{F41687DB-22CF-5F03-4260-69351FAB5F9A}" dt="2023-09-18T12:08:27.899" v="9" actId="20577"/>
          <ac:spMkLst>
            <pc:docMk/>
            <pc:sldMk cId="0" sldId="261"/>
            <ac:spMk id="14" creationId="{00000000-0000-0000-0000-000000000000}"/>
          </ac:spMkLst>
        </pc:spChg>
        <pc:spChg chg="mod">
          <ac:chgData name="Rasa Meilutė" userId="S::rasa.meilute@vvsb.lt::ac66eab8-036c-46d4-8285-e06927006dc7" providerId="AD" clId="Web-{F41687DB-22CF-5F03-4260-69351FAB5F9A}" dt="2023-09-18T12:08:35.196" v="13" actId="20577"/>
          <ac:spMkLst>
            <pc:docMk/>
            <pc:sldMk cId="0" sldId="261"/>
            <ac:spMk id="15" creationId="{00000000-0000-0000-0000-000000000000}"/>
          </ac:spMkLst>
        </pc:spChg>
        <pc:spChg chg="mod">
          <ac:chgData name="Rasa Meilutė" userId="S::rasa.meilute@vvsb.lt::ac66eab8-036c-46d4-8285-e06927006dc7" providerId="AD" clId="Web-{F41687DB-22CF-5F03-4260-69351FAB5F9A}" dt="2023-09-18T12:08:23.977" v="8" actId="20577"/>
          <ac:spMkLst>
            <pc:docMk/>
            <pc:sldMk cId="0" sldId="261"/>
            <ac:spMk id="17" creationId="{00000000-0000-0000-0000-000000000000}"/>
          </ac:spMkLst>
        </pc:spChg>
        <pc:spChg chg="mod">
          <ac:chgData name="Rasa Meilutė" userId="S::rasa.meilute@vvsb.lt::ac66eab8-036c-46d4-8285-e06927006dc7" providerId="AD" clId="Web-{F41687DB-22CF-5F03-4260-69351FAB5F9A}" dt="2023-09-18T12:08:31.149" v="11" actId="20577"/>
          <ac:spMkLst>
            <pc:docMk/>
            <pc:sldMk cId="0" sldId="261"/>
            <ac:spMk id="18" creationId="{00000000-0000-0000-0000-000000000000}"/>
          </ac:spMkLst>
        </pc:spChg>
      </pc:sldChg>
      <pc:sldChg chg="modSp">
        <pc:chgData name="Rasa Meilutė" userId="S::rasa.meilute@vvsb.lt::ac66eab8-036c-46d4-8285-e06927006dc7" providerId="AD" clId="Web-{F41687DB-22CF-5F03-4260-69351FAB5F9A}" dt="2023-09-18T12:08:17.915" v="6" actId="20577"/>
        <pc:sldMkLst>
          <pc:docMk/>
          <pc:sldMk cId="3199472410" sldId="292"/>
        </pc:sldMkLst>
        <pc:spChg chg="mod">
          <ac:chgData name="Rasa Meilutė" userId="S::rasa.meilute@vvsb.lt::ac66eab8-036c-46d4-8285-e06927006dc7" providerId="AD" clId="Web-{F41687DB-22CF-5F03-4260-69351FAB5F9A}" dt="2023-09-18T12:08:17.915" v="6" actId="20577"/>
          <ac:spMkLst>
            <pc:docMk/>
            <pc:sldMk cId="3199472410" sldId="292"/>
            <ac:spMk id="2" creationId="{4C98EDC1-6E92-C98C-C8F8-747888A68252}"/>
          </ac:spMkLst>
        </pc:spChg>
        <pc:spChg chg="mod">
          <ac:chgData name="Rasa Meilutė" userId="S::rasa.meilute@vvsb.lt::ac66eab8-036c-46d4-8285-e06927006dc7" providerId="AD" clId="Web-{F41687DB-22CF-5F03-4260-69351FAB5F9A}" dt="2023-09-18T12:08:15.633" v="4" actId="20577"/>
          <ac:spMkLst>
            <pc:docMk/>
            <pc:sldMk cId="3199472410" sldId="292"/>
            <ac:spMk id="3" creationId="{276189BD-239D-4933-371E-99C079A9D9F3}"/>
          </ac:spMkLst>
        </pc:spChg>
      </pc:sldChg>
      <pc:sldChg chg="modSp">
        <pc:chgData name="Rasa Meilutė" userId="S::rasa.meilute@vvsb.lt::ac66eab8-036c-46d4-8285-e06927006dc7" providerId="AD" clId="Web-{F41687DB-22CF-5F03-4260-69351FAB5F9A}" dt="2023-09-18T12:08:46.478" v="14" actId="20577"/>
        <pc:sldMkLst>
          <pc:docMk/>
          <pc:sldMk cId="1180483284" sldId="298"/>
        </pc:sldMkLst>
        <pc:spChg chg="mod">
          <ac:chgData name="Rasa Meilutė" userId="S::rasa.meilute@vvsb.lt::ac66eab8-036c-46d4-8285-e06927006dc7" providerId="AD" clId="Web-{F41687DB-22CF-5F03-4260-69351FAB5F9A}" dt="2023-09-18T12:08:46.478" v="14" actId="20577"/>
          <ac:spMkLst>
            <pc:docMk/>
            <pc:sldMk cId="1180483284" sldId="298"/>
            <ac:spMk id="10" creationId="{9545AEE0-F264-09D5-996D-08751E67FCF6}"/>
          </ac:spMkLst>
        </pc:spChg>
      </pc:sldChg>
    </pc:docChg>
  </pc:docChgLst>
  <pc:docChgLst>
    <pc:chgData name="Rasa Meilutė" userId="S::rasa.meilute@vvsb.lt::ac66eab8-036c-46d4-8285-e06927006dc7" providerId="AD" clId="Web-{A2D45676-DF4F-D06F-E117-F8D705169069}"/>
    <pc:docChg chg="addSld modSld">
      <pc:chgData name="Rasa Meilutė" userId="S::rasa.meilute@vvsb.lt::ac66eab8-036c-46d4-8285-e06927006dc7" providerId="AD" clId="Web-{A2D45676-DF4F-D06F-E117-F8D705169069}" dt="2023-09-15T06:57:17.680" v="142" actId="20577"/>
      <pc:docMkLst>
        <pc:docMk/>
      </pc:docMkLst>
      <pc:sldChg chg="modSp">
        <pc:chgData name="Rasa Meilutė" userId="S::rasa.meilute@vvsb.lt::ac66eab8-036c-46d4-8285-e06927006dc7" providerId="AD" clId="Web-{A2D45676-DF4F-D06F-E117-F8D705169069}" dt="2023-09-15T06:47:36.851" v="80" actId="20577"/>
        <pc:sldMkLst>
          <pc:docMk/>
          <pc:sldMk cId="4276426121" sldId="296"/>
        </pc:sldMkLst>
        <pc:spChg chg="mod">
          <ac:chgData name="Rasa Meilutė" userId="S::rasa.meilute@vvsb.lt::ac66eab8-036c-46d4-8285-e06927006dc7" providerId="AD" clId="Web-{A2D45676-DF4F-D06F-E117-F8D705169069}" dt="2023-09-15T06:42:39.726" v="56" actId="20577"/>
          <ac:spMkLst>
            <pc:docMk/>
            <pc:sldMk cId="4276426121" sldId="296"/>
            <ac:spMk id="2" creationId="{1F28DE0E-8506-DF58-3789-99DB66C12311}"/>
          </ac:spMkLst>
        </pc:spChg>
        <pc:spChg chg="mod">
          <ac:chgData name="Rasa Meilutė" userId="S::rasa.meilute@vvsb.lt::ac66eab8-036c-46d4-8285-e06927006dc7" providerId="AD" clId="Web-{A2D45676-DF4F-D06F-E117-F8D705169069}" dt="2023-09-15T06:47:36.851" v="80" actId="20577"/>
          <ac:spMkLst>
            <pc:docMk/>
            <pc:sldMk cId="4276426121" sldId="296"/>
            <ac:spMk id="3" creationId="{9253B48D-C7C3-5772-44F8-9972192CC215}"/>
          </ac:spMkLst>
        </pc:spChg>
        <pc:picChg chg="mod">
          <ac:chgData name="Rasa Meilutė" userId="S::rasa.meilute@vvsb.lt::ac66eab8-036c-46d4-8285-e06927006dc7" providerId="AD" clId="Web-{A2D45676-DF4F-D06F-E117-F8D705169069}" dt="2023-09-15T06:41:59.710" v="52" actId="1076"/>
          <ac:picMkLst>
            <pc:docMk/>
            <pc:sldMk cId="4276426121" sldId="296"/>
            <ac:picMk id="5" creationId="{10C0FBA8-A99C-E002-511D-40C395D92C96}"/>
          </ac:picMkLst>
        </pc:picChg>
      </pc:sldChg>
      <pc:sldChg chg="modSp">
        <pc:chgData name="Rasa Meilutė" userId="S::rasa.meilute@vvsb.lt::ac66eab8-036c-46d4-8285-e06927006dc7" providerId="AD" clId="Web-{A2D45676-DF4F-D06F-E117-F8D705169069}" dt="2023-09-15T06:57:17.680" v="142" actId="20577"/>
        <pc:sldMkLst>
          <pc:docMk/>
          <pc:sldMk cId="2459526704" sldId="303"/>
        </pc:sldMkLst>
        <pc:spChg chg="mod">
          <ac:chgData name="Rasa Meilutė" userId="S::rasa.meilute@vvsb.lt::ac66eab8-036c-46d4-8285-e06927006dc7" providerId="AD" clId="Web-{A2D45676-DF4F-D06F-E117-F8D705169069}" dt="2023-09-15T06:57:17.680" v="142" actId="20577"/>
          <ac:spMkLst>
            <pc:docMk/>
            <pc:sldMk cId="2459526704" sldId="303"/>
            <ac:spMk id="4" creationId="{DACF3884-B188-E663-ED9B-934BD5A3A6B9}"/>
          </ac:spMkLst>
        </pc:spChg>
      </pc:sldChg>
      <pc:sldChg chg="addSp delSp modSp add replId">
        <pc:chgData name="Rasa Meilutė" userId="S::rasa.meilute@vvsb.lt::ac66eab8-036c-46d4-8285-e06927006dc7" providerId="AD" clId="Web-{A2D45676-DF4F-D06F-E117-F8D705169069}" dt="2023-09-15T06:55:48.133" v="137" actId="20577"/>
        <pc:sldMkLst>
          <pc:docMk/>
          <pc:sldMk cId="3830381377" sldId="305"/>
        </pc:sldMkLst>
        <pc:spChg chg="mod">
          <ac:chgData name="Rasa Meilutė" userId="S::rasa.meilute@vvsb.lt::ac66eab8-036c-46d4-8285-e06927006dc7" providerId="AD" clId="Web-{A2D45676-DF4F-D06F-E117-F8D705169069}" dt="2023-09-15T06:55:48.133" v="137" actId="20577"/>
          <ac:spMkLst>
            <pc:docMk/>
            <pc:sldMk cId="3830381377" sldId="305"/>
            <ac:spMk id="2" creationId="{1F28DE0E-8506-DF58-3789-99DB66C12311}"/>
          </ac:spMkLst>
        </pc:spChg>
        <pc:spChg chg="mod">
          <ac:chgData name="Rasa Meilutė" userId="S::rasa.meilute@vvsb.lt::ac66eab8-036c-46d4-8285-e06927006dc7" providerId="AD" clId="Web-{A2D45676-DF4F-D06F-E117-F8D705169069}" dt="2023-09-15T06:47:48.898" v="82" actId="20577"/>
          <ac:spMkLst>
            <pc:docMk/>
            <pc:sldMk cId="3830381377" sldId="305"/>
            <ac:spMk id="3" creationId="{9253B48D-C7C3-5772-44F8-9972192CC215}"/>
          </ac:spMkLst>
        </pc:spChg>
        <pc:picChg chg="add del mod">
          <ac:chgData name="Rasa Meilutė" userId="S::rasa.meilute@vvsb.lt::ac66eab8-036c-46d4-8285-e06927006dc7" providerId="AD" clId="Web-{A2D45676-DF4F-D06F-E117-F8D705169069}" dt="2023-09-15T06:54:46.398" v="127"/>
          <ac:picMkLst>
            <pc:docMk/>
            <pc:sldMk cId="3830381377" sldId="305"/>
            <ac:picMk id="4" creationId="{22973199-1CD7-7067-234C-C97F2B0DE190}"/>
          </ac:picMkLst>
        </pc:picChg>
        <pc:picChg chg="del">
          <ac:chgData name="Rasa Meilutė" userId="S::rasa.meilute@vvsb.lt::ac66eab8-036c-46d4-8285-e06927006dc7" providerId="AD" clId="Web-{A2D45676-DF4F-D06F-E117-F8D705169069}" dt="2023-09-15T06:46:15.132" v="58"/>
          <ac:picMkLst>
            <pc:docMk/>
            <pc:sldMk cId="3830381377" sldId="305"/>
            <ac:picMk id="5" creationId="{10C0FBA8-A99C-E002-511D-40C395D92C96}"/>
          </ac:picMkLst>
        </pc:picChg>
        <pc:picChg chg="add mod">
          <ac:chgData name="Rasa Meilutė" userId="S::rasa.meilute@vvsb.lt::ac66eab8-036c-46d4-8285-e06927006dc7" providerId="AD" clId="Web-{A2D45676-DF4F-D06F-E117-F8D705169069}" dt="2023-09-15T06:55:25.930" v="132" actId="1076"/>
          <ac:picMkLst>
            <pc:docMk/>
            <pc:sldMk cId="3830381377" sldId="305"/>
            <ac:picMk id="7" creationId="{8E16C08E-F06D-9A90-4934-6DE0B0A0D683}"/>
          </ac:picMkLst>
        </pc:picChg>
      </pc:sldChg>
    </pc:docChg>
  </pc:docChgLst>
  <pc:docChgLst>
    <pc:chgData name="Rasa Meilutė" userId="S::rasa.meilute@vvsb.lt::ac66eab8-036c-46d4-8285-e06927006dc7" providerId="AD" clId="Web-{C3EA2BFF-8773-5FE5-CB98-19305829318D}"/>
    <pc:docChg chg="modSld">
      <pc:chgData name="Rasa Meilutė" userId="S::rasa.meilute@vvsb.lt::ac66eab8-036c-46d4-8285-e06927006dc7" providerId="AD" clId="Web-{C3EA2BFF-8773-5FE5-CB98-19305829318D}" dt="2023-09-01T08:35:44.342" v="1" actId="20577"/>
      <pc:docMkLst>
        <pc:docMk/>
      </pc:docMkLst>
      <pc:sldChg chg="modSp">
        <pc:chgData name="Rasa Meilutė" userId="S::rasa.meilute@vvsb.lt::ac66eab8-036c-46d4-8285-e06927006dc7" providerId="AD" clId="Web-{C3EA2BFF-8773-5FE5-CB98-19305829318D}" dt="2023-09-01T08:35:44.342" v="1" actId="20577"/>
        <pc:sldMkLst>
          <pc:docMk/>
          <pc:sldMk cId="1180483284" sldId="298"/>
        </pc:sldMkLst>
        <pc:spChg chg="mod">
          <ac:chgData name="Rasa Meilutė" userId="S::rasa.meilute@vvsb.lt::ac66eab8-036c-46d4-8285-e06927006dc7" providerId="AD" clId="Web-{C3EA2BFF-8773-5FE5-CB98-19305829318D}" dt="2023-09-01T08:35:44.342" v="1" actId="20577"/>
          <ac:spMkLst>
            <pc:docMk/>
            <pc:sldMk cId="1180483284" sldId="298"/>
            <ac:spMk id="10" creationId="{9545AEE0-F264-09D5-996D-08751E67FCF6}"/>
          </ac:spMkLst>
        </pc:spChg>
      </pc:sldChg>
    </pc:docChg>
  </pc:docChgLst>
  <pc:docChgLst>
    <pc:chgData name="Augustė Aurylaitė" userId="S::auguste.aurylaite@vvsb.lt::fd764529-da1c-4da1-8ae4-9ca68752a592" providerId="AD" clId="Web-{1932B790-7ECD-4741-DBA6-92E01FB7DDF7}"/>
    <pc:docChg chg="modSld">
      <pc:chgData name="Augustė Aurylaitė" userId="S::auguste.aurylaite@vvsb.lt::fd764529-da1c-4da1-8ae4-9ca68752a592" providerId="AD" clId="Web-{1932B790-7ECD-4741-DBA6-92E01FB7DDF7}" dt="2023-09-18T08:47:14.450" v="441" actId="14100"/>
      <pc:docMkLst>
        <pc:docMk/>
      </pc:docMkLst>
      <pc:sldChg chg="modSp">
        <pc:chgData name="Augustė Aurylaitė" userId="S::auguste.aurylaite@vvsb.lt::fd764529-da1c-4da1-8ae4-9ca68752a592" providerId="AD" clId="Web-{1932B790-7ECD-4741-DBA6-92E01FB7DDF7}" dt="2023-09-18T08:11:55.627" v="46" actId="20577"/>
        <pc:sldMkLst>
          <pc:docMk/>
          <pc:sldMk cId="4276426121" sldId="296"/>
        </pc:sldMkLst>
        <pc:spChg chg="mod">
          <ac:chgData name="Augustė Aurylaitė" userId="S::auguste.aurylaite@vvsb.lt::fd764529-da1c-4da1-8ae4-9ca68752a592" providerId="AD" clId="Web-{1932B790-7ECD-4741-DBA6-92E01FB7DDF7}" dt="2023-09-18T08:11:55.627" v="46" actId="20577"/>
          <ac:spMkLst>
            <pc:docMk/>
            <pc:sldMk cId="4276426121" sldId="296"/>
            <ac:spMk id="2" creationId="{1F28DE0E-8506-DF58-3789-99DB66C12311}"/>
          </ac:spMkLst>
        </pc:spChg>
        <pc:picChg chg="mod modCrop">
          <ac:chgData name="Augustė Aurylaitė" userId="S::auguste.aurylaite@vvsb.lt::fd764529-da1c-4da1-8ae4-9ca68752a592" providerId="AD" clId="Web-{1932B790-7ECD-4741-DBA6-92E01FB7DDF7}" dt="2023-09-18T07:13:35.509" v="23"/>
          <ac:picMkLst>
            <pc:docMk/>
            <pc:sldMk cId="4276426121" sldId="296"/>
            <ac:picMk id="5" creationId="{10C0FBA8-A99C-E002-511D-40C395D92C96}"/>
          </ac:picMkLst>
        </pc:picChg>
      </pc:sldChg>
      <pc:sldChg chg="modSp">
        <pc:chgData name="Augustė Aurylaitė" userId="S::auguste.aurylaite@vvsb.lt::fd764529-da1c-4da1-8ae4-9ca68752a592" providerId="AD" clId="Web-{1932B790-7ECD-4741-DBA6-92E01FB7DDF7}" dt="2023-09-18T08:47:14.450" v="441" actId="14100"/>
        <pc:sldMkLst>
          <pc:docMk/>
          <pc:sldMk cId="3225607061" sldId="302"/>
        </pc:sldMkLst>
        <pc:spChg chg="mod">
          <ac:chgData name="Augustė Aurylaitė" userId="S::auguste.aurylaite@vvsb.lt::fd764529-da1c-4da1-8ae4-9ca68752a592" providerId="AD" clId="Web-{1932B790-7ECD-4741-DBA6-92E01FB7DDF7}" dt="2023-09-18T08:47:11.059" v="439" actId="14100"/>
          <ac:spMkLst>
            <pc:docMk/>
            <pc:sldMk cId="3225607061" sldId="302"/>
            <ac:spMk id="4" creationId="{DACF3884-B188-E663-ED9B-934BD5A3A6B9}"/>
          </ac:spMkLst>
        </pc:spChg>
        <pc:grpChg chg="mod">
          <ac:chgData name="Augustė Aurylaitė" userId="S::auguste.aurylaite@vvsb.lt::fd764529-da1c-4da1-8ae4-9ca68752a592" providerId="AD" clId="Web-{1932B790-7ECD-4741-DBA6-92E01FB7DDF7}" dt="2023-09-18T08:47:14.450" v="441" actId="14100"/>
          <ac:grpSpMkLst>
            <pc:docMk/>
            <pc:sldMk cId="3225607061" sldId="302"/>
            <ac:grpSpMk id="2" creationId="{4B9971DD-AEA9-FCB6-B683-D93F1E24470B}"/>
          </ac:grpSpMkLst>
        </pc:grpChg>
        <pc:picChg chg="mod">
          <ac:chgData name="Augustė Aurylaitė" userId="S::auguste.aurylaite@vvsb.lt::fd764529-da1c-4da1-8ae4-9ca68752a592" providerId="AD" clId="Web-{1932B790-7ECD-4741-DBA6-92E01FB7DDF7}" dt="2023-09-18T08:40:26.739" v="241" actId="1076"/>
          <ac:picMkLst>
            <pc:docMk/>
            <pc:sldMk cId="3225607061" sldId="302"/>
            <ac:picMk id="7" creationId="{D75820B9-6188-E089-CE37-B52A7ED0347D}"/>
          </ac:picMkLst>
        </pc:picChg>
      </pc:sldChg>
      <pc:sldChg chg="modSp">
        <pc:chgData name="Augustė Aurylaitė" userId="S::auguste.aurylaite@vvsb.lt::fd764529-da1c-4da1-8ae4-9ca68752a592" providerId="AD" clId="Web-{1932B790-7ECD-4741-DBA6-92E01FB7DDF7}" dt="2023-09-18T08:47:01.012" v="434" actId="20577"/>
        <pc:sldMkLst>
          <pc:docMk/>
          <pc:sldMk cId="2459526704" sldId="303"/>
        </pc:sldMkLst>
        <pc:spChg chg="mod">
          <ac:chgData name="Augustė Aurylaitė" userId="S::auguste.aurylaite@vvsb.lt::fd764529-da1c-4da1-8ae4-9ca68752a592" providerId="AD" clId="Web-{1932B790-7ECD-4741-DBA6-92E01FB7DDF7}" dt="2023-09-18T08:47:01.012" v="434" actId="20577"/>
          <ac:spMkLst>
            <pc:docMk/>
            <pc:sldMk cId="2459526704" sldId="303"/>
            <ac:spMk id="4" creationId="{DACF3884-B188-E663-ED9B-934BD5A3A6B9}"/>
          </ac:spMkLst>
        </pc:spChg>
      </pc:sldChg>
      <pc:sldChg chg="modSp">
        <pc:chgData name="Augustė Aurylaitė" userId="S::auguste.aurylaite@vvsb.lt::fd764529-da1c-4da1-8ae4-9ca68752a592" providerId="AD" clId="Web-{1932B790-7ECD-4741-DBA6-92E01FB7DDF7}" dt="2023-09-18T08:38:33.237" v="218" actId="20577"/>
        <pc:sldMkLst>
          <pc:docMk/>
          <pc:sldMk cId="3830381377" sldId="305"/>
        </pc:sldMkLst>
        <pc:spChg chg="mod">
          <ac:chgData name="Augustė Aurylaitė" userId="S::auguste.aurylaite@vvsb.lt::fd764529-da1c-4da1-8ae4-9ca68752a592" providerId="AD" clId="Web-{1932B790-7ECD-4741-DBA6-92E01FB7DDF7}" dt="2023-09-18T08:38:33.237" v="218" actId="20577"/>
          <ac:spMkLst>
            <pc:docMk/>
            <pc:sldMk cId="3830381377" sldId="305"/>
            <ac:spMk id="2" creationId="{1F28DE0E-8506-DF58-3789-99DB66C12311}"/>
          </ac:spMkLst>
        </pc:spChg>
        <pc:picChg chg="mod">
          <ac:chgData name="Augustė Aurylaitė" userId="S::auguste.aurylaite@vvsb.lt::fd764529-da1c-4da1-8ae4-9ca68752a592" providerId="AD" clId="Web-{1932B790-7ECD-4741-DBA6-92E01FB7DDF7}" dt="2023-09-18T08:18:08.947" v="112" actId="14100"/>
          <ac:picMkLst>
            <pc:docMk/>
            <pc:sldMk cId="3830381377" sldId="305"/>
            <ac:picMk id="7" creationId="{8E16C08E-F06D-9A90-4934-6DE0B0A0D683}"/>
          </ac:picMkLst>
        </pc:picChg>
      </pc:sldChg>
    </pc:docChg>
  </pc:docChgLst>
  <pc:docChgLst>
    <pc:chgData name="Ieva Paulikaitė" userId="S::ieva.paulikaite@vvsb.lt::9e2b3597-4f23-496d-a7ae-420c4d64fbe8" providerId="AD" clId="Web-{BAE60519-2408-4758-D1C5-772EEB2250A5}"/>
    <pc:docChg chg="addSld modSld">
      <pc:chgData name="Ieva Paulikaitė" userId="S::ieva.paulikaite@vvsb.lt::9e2b3597-4f23-496d-a7ae-420c4d64fbe8" providerId="AD" clId="Web-{BAE60519-2408-4758-D1C5-772EEB2250A5}" dt="2023-08-28T04:34:22.830" v="262" actId="1076"/>
      <pc:docMkLst>
        <pc:docMk/>
      </pc:docMkLst>
      <pc:sldChg chg="modSp">
        <pc:chgData name="Ieva Paulikaitė" userId="S::ieva.paulikaite@vvsb.lt::9e2b3597-4f23-496d-a7ae-420c4d64fbe8" providerId="AD" clId="Web-{BAE60519-2408-4758-D1C5-772EEB2250A5}" dt="2023-08-25T10:14:43.362" v="24" actId="1076"/>
        <pc:sldMkLst>
          <pc:docMk/>
          <pc:sldMk cId="3199472410" sldId="292"/>
        </pc:sldMkLst>
        <pc:spChg chg="mod">
          <ac:chgData name="Ieva Paulikaitė" userId="S::ieva.paulikaite@vvsb.lt::9e2b3597-4f23-496d-a7ae-420c4d64fbe8" providerId="AD" clId="Web-{BAE60519-2408-4758-D1C5-772EEB2250A5}" dt="2023-08-25T10:14:43.362" v="24" actId="1076"/>
          <ac:spMkLst>
            <pc:docMk/>
            <pc:sldMk cId="3199472410" sldId="292"/>
            <ac:spMk id="2" creationId="{4C98EDC1-6E92-C98C-C8F8-747888A68252}"/>
          </ac:spMkLst>
        </pc:spChg>
        <pc:spChg chg="mod">
          <ac:chgData name="Ieva Paulikaitė" userId="S::ieva.paulikaite@vvsb.lt::9e2b3597-4f23-496d-a7ae-420c4d64fbe8" providerId="AD" clId="Web-{BAE60519-2408-4758-D1C5-772EEB2250A5}" dt="2023-08-25T10:14:29.674" v="23" actId="20577"/>
          <ac:spMkLst>
            <pc:docMk/>
            <pc:sldMk cId="3199472410" sldId="292"/>
            <ac:spMk id="3" creationId="{276189BD-239D-4933-371E-99C079A9D9F3}"/>
          </ac:spMkLst>
        </pc:spChg>
      </pc:sldChg>
      <pc:sldChg chg="addSp delSp modSp new">
        <pc:chgData name="Ieva Paulikaitė" userId="S::ieva.paulikaite@vvsb.lt::9e2b3597-4f23-496d-a7ae-420c4d64fbe8" providerId="AD" clId="Web-{BAE60519-2408-4758-D1C5-772EEB2250A5}" dt="2023-08-25T10:31:10.893" v="161" actId="1076"/>
        <pc:sldMkLst>
          <pc:docMk/>
          <pc:sldMk cId="805851174" sldId="299"/>
        </pc:sldMkLst>
        <pc:spChg chg="add">
          <ac:chgData name="Ieva Paulikaitė" userId="S::ieva.paulikaite@vvsb.lt::9e2b3597-4f23-496d-a7ae-420c4d64fbe8" providerId="AD" clId="Web-{BAE60519-2408-4758-D1C5-772EEB2250A5}" dt="2023-08-25T10:16:53.335" v="26"/>
          <ac:spMkLst>
            <pc:docMk/>
            <pc:sldMk cId="805851174" sldId="299"/>
            <ac:spMk id="3" creationId="{AD5101E3-163C-ABFE-1DEB-D1443E0A40AF}"/>
          </ac:spMkLst>
        </pc:spChg>
        <pc:spChg chg="add mod">
          <ac:chgData name="Ieva Paulikaitė" userId="S::ieva.paulikaite@vvsb.lt::9e2b3597-4f23-496d-a7ae-420c4d64fbe8" providerId="AD" clId="Web-{BAE60519-2408-4758-D1C5-772EEB2250A5}" dt="2023-08-25T10:21:07.265" v="61" actId="20577"/>
          <ac:spMkLst>
            <pc:docMk/>
            <pc:sldMk cId="805851174" sldId="299"/>
            <ac:spMk id="4" creationId="{DACF3884-B188-E663-ED9B-934BD5A3A6B9}"/>
          </ac:spMkLst>
        </pc:spChg>
        <pc:spChg chg="add del mod">
          <ac:chgData name="Ieva Paulikaitė" userId="S::ieva.paulikaite@vvsb.lt::9e2b3597-4f23-496d-a7ae-420c4d64fbe8" providerId="AD" clId="Web-{BAE60519-2408-4758-D1C5-772EEB2250A5}" dt="2023-08-25T10:17:16.257" v="30"/>
          <ac:spMkLst>
            <pc:docMk/>
            <pc:sldMk cId="805851174" sldId="299"/>
            <ac:spMk id="6" creationId="{C5507905-12E1-0827-4CA5-7F30EFA50426}"/>
          </ac:spMkLst>
        </pc:spChg>
        <pc:spChg chg="add del">
          <ac:chgData name="Ieva Paulikaitė" userId="S::ieva.paulikaite@vvsb.lt::9e2b3597-4f23-496d-a7ae-420c4d64fbe8" providerId="AD" clId="Web-{BAE60519-2408-4758-D1C5-772EEB2250A5}" dt="2023-08-25T10:17:32.367" v="32"/>
          <ac:spMkLst>
            <pc:docMk/>
            <pc:sldMk cId="805851174" sldId="299"/>
            <ac:spMk id="8" creationId="{1F4A792F-9B9F-2F22-52C9-EA1AABD82CA4}"/>
          </ac:spMkLst>
        </pc:spChg>
        <pc:spChg chg="add mod">
          <ac:chgData name="Ieva Paulikaitė" userId="S::ieva.paulikaite@vvsb.lt::9e2b3597-4f23-496d-a7ae-420c4d64fbe8" providerId="AD" clId="Web-{BAE60519-2408-4758-D1C5-772EEB2250A5}" dt="2023-08-25T10:26:08.415" v="97" actId="1076"/>
          <ac:spMkLst>
            <pc:docMk/>
            <pc:sldMk cId="805851174" sldId="299"/>
            <ac:spMk id="9" creationId="{516EE18B-C2FD-F239-AC8F-CAC521DE568D}"/>
          </ac:spMkLst>
        </pc:spChg>
        <pc:spChg chg="add del mod">
          <ac:chgData name="Ieva Paulikaitė" userId="S::ieva.paulikaite@vvsb.lt::9e2b3597-4f23-496d-a7ae-420c4d64fbe8" providerId="AD" clId="Web-{BAE60519-2408-4758-D1C5-772EEB2250A5}" dt="2023-08-25T10:20:00.903" v="50"/>
          <ac:spMkLst>
            <pc:docMk/>
            <pc:sldMk cId="805851174" sldId="299"/>
            <ac:spMk id="11" creationId="{B898CDCF-0EBF-5EED-E5FD-29B2EECBDA6C}"/>
          </ac:spMkLst>
        </pc:spChg>
        <pc:spChg chg="add">
          <ac:chgData name="Ieva Paulikaitė" userId="S::ieva.paulikaite@vvsb.lt::9e2b3597-4f23-496d-a7ae-420c4d64fbe8" providerId="AD" clId="Web-{BAE60519-2408-4758-D1C5-772EEB2250A5}" dt="2023-08-25T10:21:14.234" v="62"/>
          <ac:spMkLst>
            <pc:docMk/>
            <pc:sldMk cId="805851174" sldId="299"/>
            <ac:spMk id="13" creationId="{A2E19287-0832-9E3B-CE1A-8CE7B00724D8}"/>
          </ac:spMkLst>
        </pc:spChg>
        <pc:spChg chg="add">
          <ac:chgData name="Ieva Paulikaitė" userId="S::ieva.paulikaite@vvsb.lt::9e2b3597-4f23-496d-a7ae-420c4d64fbe8" providerId="AD" clId="Web-{BAE60519-2408-4758-D1C5-772EEB2250A5}" dt="2023-08-25T10:21:14.234" v="62"/>
          <ac:spMkLst>
            <pc:docMk/>
            <pc:sldMk cId="805851174" sldId="299"/>
            <ac:spMk id="14" creationId="{2F56D72A-230E-F0F5-EC56-E0579564910E}"/>
          </ac:spMkLst>
        </pc:spChg>
        <pc:spChg chg="add mod">
          <ac:chgData name="Ieva Paulikaitė" userId="S::ieva.paulikaite@vvsb.lt::9e2b3597-4f23-496d-a7ae-420c4d64fbe8" providerId="AD" clId="Web-{BAE60519-2408-4758-D1C5-772EEB2250A5}" dt="2023-08-25T10:22:21.189" v="76" actId="20577"/>
          <ac:spMkLst>
            <pc:docMk/>
            <pc:sldMk cId="805851174" sldId="299"/>
            <ac:spMk id="15" creationId="{53EDD73C-E6C0-E847-5F1A-AA516D7FD3AF}"/>
          </ac:spMkLst>
        </pc:spChg>
        <pc:spChg chg="add del mod">
          <ac:chgData name="Ieva Paulikaitė" userId="S::ieva.paulikaite@vvsb.lt::9e2b3597-4f23-496d-a7ae-420c4d64fbe8" providerId="AD" clId="Web-{BAE60519-2408-4758-D1C5-772EEB2250A5}" dt="2023-08-25T10:23:04.175" v="80"/>
          <ac:spMkLst>
            <pc:docMk/>
            <pc:sldMk cId="805851174" sldId="299"/>
            <ac:spMk id="16" creationId="{3D08F752-715B-967D-936E-FF52EB2D0645}"/>
          </ac:spMkLst>
        </pc:spChg>
        <pc:spChg chg="add">
          <ac:chgData name="Ieva Paulikaitė" userId="S::ieva.paulikaite@vvsb.lt::9e2b3597-4f23-496d-a7ae-420c4d64fbe8" providerId="AD" clId="Web-{BAE60519-2408-4758-D1C5-772EEB2250A5}" dt="2023-08-25T10:23:12.675" v="81"/>
          <ac:spMkLst>
            <pc:docMk/>
            <pc:sldMk cId="805851174" sldId="299"/>
            <ac:spMk id="18" creationId="{6306AD7F-FFDF-ACAE-C871-06371DE366E0}"/>
          </ac:spMkLst>
        </pc:spChg>
        <pc:spChg chg="add">
          <ac:chgData name="Ieva Paulikaitė" userId="S::ieva.paulikaite@vvsb.lt::9e2b3597-4f23-496d-a7ae-420c4d64fbe8" providerId="AD" clId="Web-{BAE60519-2408-4758-D1C5-772EEB2250A5}" dt="2023-08-25T10:23:12.675" v="81"/>
          <ac:spMkLst>
            <pc:docMk/>
            <pc:sldMk cId="805851174" sldId="299"/>
            <ac:spMk id="19" creationId="{8498CFCE-43E8-8AC7-E908-CFDEF1979BFF}"/>
          </ac:spMkLst>
        </pc:spChg>
        <pc:spChg chg="add mod">
          <ac:chgData name="Ieva Paulikaitė" userId="S::ieva.paulikaite@vvsb.lt::9e2b3597-4f23-496d-a7ae-420c4d64fbe8" providerId="AD" clId="Web-{BAE60519-2408-4758-D1C5-772EEB2250A5}" dt="2023-08-25T10:24:51.631" v="96" actId="1076"/>
          <ac:spMkLst>
            <pc:docMk/>
            <pc:sldMk cId="805851174" sldId="299"/>
            <ac:spMk id="20" creationId="{12C2A175-7BD4-E595-F2C7-27F830EA8A90}"/>
          </ac:spMkLst>
        </pc:spChg>
        <pc:spChg chg="add mod">
          <ac:chgData name="Ieva Paulikaitė" userId="S::ieva.paulikaite@vvsb.lt::9e2b3597-4f23-496d-a7ae-420c4d64fbe8" providerId="AD" clId="Web-{BAE60519-2408-4758-D1C5-772EEB2250A5}" dt="2023-08-25T10:31:10.893" v="161" actId="1076"/>
          <ac:spMkLst>
            <pc:docMk/>
            <pc:sldMk cId="805851174" sldId="299"/>
            <ac:spMk id="21" creationId="{B6A4477A-7E54-268D-6BB8-1C01770BE1A6}"/>
          </ac:spMkLst>
        </pc:spChg>
        <pc:grpChg chg="add mod">
          <ac:chgData name="Ieva Paulikaitė" userId="S::ieva.paulikaite@vvsb.lt::9e2b3597-4f23-496d-a7ae-420c4d64fbe8" providerId="AD" clId="Web-{BAE60519-2408-4758-D1C5-772EEB2250A5}" dt="2023-08-25T10:19:59.810" v="49" actId="1076"/>
          <ac:grpSpMkLst>
            <pc:docMk/>
            <pc:sldMk cId="805851174" sldId="299"/>
            <ac:grpSpMk id="2" creationId="{4B9971DD-AEA9-FCB6-B683-D93F1E24470B}"/>
          </ac:grpSpMkLst>
        </pc:grpChg>
        <pc:grpChg chg="add mod">
          <ac:chgData name="Ieva Paulikaitė" userId="S::ieva.paulikaite@vvsb.lt::9e2b3597-4f23-496d-a7ae-420c4d64fbe8" providerId="AD" clId="Web-{BAE60519-2408-4758-D1C5-772EEB2250A5}" dt="2023-08-25T10:21:21.078" v="63" actId="1076"/>
          <ac:grpSpMkLst>
            <pc:docMk/>
            <pc:sldMk cId="805851174" sldId="299"/>
            <ac:grpSpMk id="12" creationId="{385678D3-CB32-858B-438C-1CD13891F815}"/>
          </ac:grpSpMkLst>
        </pc:grpChg>
        <pc:grpChg chg="add mod">
          <ac:chgData name="Ieva Paulikaitė" userId="S::ieva.paulikaite@vvsb.lt::9e2b3597-4f23-496d-a7ae-420c4d64fbe8" providerId="AD" clId="Web-{BAE60519-2408-4758-D1C5-772EEB2250A5}" dt="2023-08-25T10:23:22.832" v="82" actId="1076"/>
          <ac:grpSpMkLst>
            <pc:docMk/>
            <pc:sldMk cId="805851174" sldId="299"/>
            <ac:grpSpMk id="17" creationId="{CDF90E2F-7C00-BEDE-02B8-6BAD67D2BBB1}"/>
          </ac:grpSpMkLst>
        </pc:grpChg>
      </pc:sldChg>
      <pc:sldChg chg="modSp add replId">
        <pc:chgData name="Ieva Paulikaitė" userId="S::ieva.paulikaite@vvsb.lt::9e2b3597-4f23-496d-a7ae-420c4d64fbe8" providerId="AD" clId="Web-{BAE60519-2408-4758-D1C5-772EEB2250A5}" dt="2023-08-25T10:30:59.596" v="160" actId="1076"/>
        <pc:sldMkLst>
          <pc:docMk/>
          <pc:sldMk cId="1274323748" sldId="300"/>
        </pc:sldMkLst>
        <pc:spChg chg="mod">
          <ac:chgData name="Ieva Paulikaitė" userId="S::ieva.paulikaite@vvsb.lt::9e2b3597-4f23-496d-a7ae-420c4d64fbe8" providerId="AD" clId="Web-{BAE60519-2408-4758-D1C5-772EEB2250A5}" dt="2023-08-25T10:27:45.574" v="108" actId="20577"/>
          <ac:spMkLst>
            <pc:docMk/>
            <pc:sldMk cId="1274323748" sldId="300"/>
            <ac:spMk id="4" creationId="{DACF3884-B188-E663-ED9B-934BD5A3A6B9}"/>
          </ac:spMkLst>
        </pc:spChg>
        <pc:spChg chg="mod">
          <ac:chgData name="Ieva Paulikaitė" userId="S::ieva.paulikaite@vvsb.lt::9e2b3597-4f23-496d-a7ae-420c4d64fbe8" providerId="AD" clId="Web-{BAE60519-2408-4758-D1C5-772EEB2250A5}" dt="2023-08-25T10:28:16.606" v="119" actId="1076"/>
          <ac:spMkLst>
            <pc:docMk/>
            <pc:sldMk cId="1274323748" sldId="300"/>
            <ac:spMk id="15" creationId="{53EDD73C-E6C0-E847-5F1A-AA516D7FD3AF}"/>
          </ac:spMkLst>
        </pc:spChg>
        <pc:spChg chg="mod">
          <ac:chgData name="Ieva Paulikaitė" userId="S::ieva.paulikaite@vvsb.lt::9e2b3597-4f23-496d-a7ae-420c4d64fbe8" providerId="AD" clId="Web-{BAE60519-2408-4758-D1C5-772EEB2250A5}" dt="2023-08-25T10:29:02.483" v="130" actId="20577"/>
          <ac:spMkLst>
            <pc:docMk/>
            <pc:sldMk cId="1274323748" sldId="300"/>
            <ac:spMk id="20" creationId="{12C2A175-7BD4-E595-F2C7-27F830EA8A90}"/>
          </ac:spMkLst>
        </pc:spChg>
        <pc:spChg chg="mod">
          <ac:chgData name="Ieva Paulikaitė" userId="S::ieva.paulikaite@vvsb.lt::9e2b3597-4f23-496d-a7ae-420c4d64fbe8" providerId="AD" clId="Web-{BAE60519-2408-4758-D1C5-772EEB2250A5}" dt="2023-08-25T10:30:59.596" v="160" actId="1076"/>
          <ac:spMkLst>
            <pc:docMk/>
            <pc:sldMk cId="1274323748" sldId="300"/>
            <ac:spMk id="21" creationId="{B6A4477A-7E54-268D-6BB8-1C01770BE1A6}"/>
          </ac:spMkLst>
        </pc:spChg>
      </pc:sldChg>
      <pc:sldChg chg="modSp add replId">
        <pc:chgData name="Ieva Paulikaitė" userId="S::ieva.paulikaite@vvsb.lt::9e2b3597-4f23-496d-a7ae-420c4d64fbe8" providerId="AD" clId="Web-{BAE60519-2408-4758-D1C5-772EEB2250A5}" dt="2023-08-25T10:30:54.377" v="159" actId="1076"/>
        <pc:sldMkLst>
          <pc:docMk/>
          <pc:sldMk cId="261189933" sldId="301"/>
        </pc:sldMkLst>
        <pc:spChg chg="mod">
          <ac:chgData name="Ieva Paulikaitė" userId="S::ieva.paulikaite@vvsb.lt::9e2b3597-4f23-496d-a7ae-420c4d64fbe8" providerId="AD" clId="Web-{BAE60519-2408-4758-D1C5-772EEB2250A5}" dt="2023-08-25T10:29:42.406" v="139" actId="20577"/>
          <ac:spMkLst>
            <pc:docMk/>
            <pc:sldMk cId="261189933" sldId="301"/>
            <ac:spMk id="4" creationId="{DACF3884-B188-E663-ED9B-934BD5A3A6B9}"/>
          </ac:spMkLst>
        </pc:spChg>
        <pc:spChg chg="mod">
          <ac:chgData name="Ieva Paulikaitė" userId="S::ieva.paulikaite@vvsb.lt::9e2b3597-4f23-496d-a7ae-420c4d64fbe8" providerId="AD" clId="Web-{BAE60519-2408-4758-D1C5-772EEB2250A5}" dt="2023-08-25T10:30:10.391" v="148" actId="1076"/>
          <ac:spMkLst>
            <pc:docMk/>
            <pc:sldMk cId="261189933" sldId="301"/>
            <ac:spMk id="15" creationId="{53EDD73C-E6C0-E847-5F1A-AA516D7FD3AF}"/>
          </ac:spMkLst>
        </pc:spChg>
        <pc:spChg chg="mod">
          <ac:chgData name="Ieva Paulikaitė" userId="S::ieva.paulikaite@vvsb.lt::9e2b3597-4f23-496d-a7ae-420c4d64fbe8" providerId="AD" clId="Web-{BAE60519-2408-4758-D1C5-772EEB2250A5}" dt="2023-08-25T10:30:46.580" v="158" actId="1076"/>
          <ac:spMkLst>
            <pc:docMk/>
            <pc:sldMk cId="261189933" sldId="301"/>
            <ac:spMk id="20" creationId="{12C2A175-7BD4-E595-F2C7-27F830EA8A90}"/>
          </ac:spMkLst>
        </pc:spChg>
        <pc:spChg chg="mod">
          <ac:chgData name="Ieva Paulikaitė" userId="S::ieva.paulikaite@vvsb.lt::9e2b3597-4f23-496d-a7ae-420c4d64fbe8" providerId="AD" clId="Web-{BAE60519-2408-4758-D1C5-772EEB2250A5}" dt="2023-08-25T10:30:54.377" v="159" actId="1076"/>
          <ac:spMkLst>
            <pc:docMk/>
            <pc:sldMk cId="261189933" sldId="301"/>
            <ac:spMk id="21" creationId="{B6A4477A-7E54-268D-6BB8-1C01770BE1A6}"/>
          </ac:spMkLst>
        </pc:spChg>
      </pc:sldChg>
      <pc:sldChg chg="addSp delSp modSp add replId">
        <pc:chgData name="Ieva Paulikaitė" userId="S::ieva.paulikaite@vvsb.lt::9e2b3597-4f23-496d-a7ae-420c4d64fbe8" providerId="AD" clId="Web-{BAE60519-2408-4758-D1C5-772EEB2250A5}" dt="2023-08-28T04:34:10.112" v="260" actId="1076"/>
        <pc:sldMkLst>
          <pc:docMk/>
          <pc:sldMk cId="3225607061" sldId="302"/>
        </pc:sldMkLst>
        <pc:spChg chg="mod">
          <ac:chgData name="Ieva Paulikaitė" userId="S::ieva.paulikaite@vvsb.lt::9e2b3597-4f23-496d-a7ae-420c4d64fbe8" providerId="AD" clId="Web-{BAE60519-2408-4758-D1C5-772EEB2250A5}" dt="2023-08-25T10:34:35.446" v="203" actId="14100"/>
          <ac:spMkLst>
            <pc:docMk/>
            <pc:sldMk cId="3225607061" sldId="302"/>
            <ac:spMk id="3" creationId="{AD5101E3-163C-ABFE-1DEB-D1443E0A40AF}"/>
          </ac:spMkLst>
        </pc:spChg>
        <pc:spChg chg="mod">
          <ac:chgData name="Ieva Paulikaitė" userId="S::ieva.paulikaite@vvsb.lt::9e2b3597-4f23-496d-a7ae-420c4d64fbe8" providerId="AD" clId="Web-{BAE60519-2408-4758-D1C5-772EEB2250A5}" dt="2023-08-25T10:35:21.963" v="213" actId="20577"/>
          <ac:spMkLst>
            <pc:docMk/>
            <pc:sldMk cId="3225607061" sldId="302"/>
            <ac:spMk id="4" creationId="{DACF3884-B188-E663-ED9B-934BD5A3A6B9}"/>
          </ac:spMkLst>
        </pc:spChg>
        <pc:spChg chg="mod">
          <ac:chgData name="Ieva Paulikaitė" userId="S::ieva.paulikaite@vvsb.lt::9e2b3597-4f23-496d-a7ae-420c4d64fbe8" providerId="AD" clId="Web-{BAE60519-2408-4758-D1C5-772EEB2250A5}" dt="2023-08-28T04:33:55.971" v="259" actId="20577"/>
          <ac:spMkLst>
            <pc:docMk/>
            <pc:sldMk cId="3225607061" sldId="302"/>
            <ac:spMk id="9" creationId="{516EE18B-C2FD-F239-AC8F-CAC521DE568D}"/>
          </ac:spMkLst>
        </pc:spChg>
        <pc:spChg chg="del mod">
          <ac:chgData name="Ieva Paulikaitė" userId="S::ieva.paulikaite@vvsb.lt::9e2b3597-4f23-496d-a7ae-420c4d64fbe8" providerId="AD" clId="Web-{BAE60519-2408-4758-D1C5-772EEB2250A5}" dt="2023-08-25T10:33:58.023" v="195"/>
          <ac:spMkLst>
            <pc:docMk/>
            <pc:sldMk cId="3225607061" sldId="302"/>
            <ac:spMk id="15" creationId="{53EDD73C-E6C0-E847-5F1A-AA516D7FD3AF}"/>
          </ac:spMkLst>
        </pc:spChg>
        <pc:spChg chg="mod">
          <ac:chgData name="Ieva Paulikaitė" userId="S::ieva.paulikaite@vvsb.lt::9e2b3597-4f23-496d-a7ae-420c4d64fbe8" providerId="AD" clId="Web-{BAE60519-2408-4758-D1C5-772EEB2250A5}" dt="2023-08-25T10:33:23.835" v="188" actId="20577"/>
          <ac:spMkLst>
            <pc:docMk/>
            <pc:sldMk cId="3225607061" sldId="302"/>
            <ac:spMk id="20" creationId="{12C2A175-7BD4-E595-F2C7-27F830EA8A90}"/>
          </ac:spMkLst>
        </pc:spChg>
        <pc:spChg chg="del">
          <ac:chgData name="Ieva Paulikaitė" userId="S::ieva.paulikaite@vvsb.lt::9e2b3597-4f23-496d-a7ae-420c4d64fbe8" providerId="AD" clId="Web-{BAE60519-2408-4758-D1C5-772EEB2250A5}" dt="2023-08-25T10:34:53.072" v="205"/>
          <ac:spMkLst>
            <pc:docMk/>
            <pc:sldMk cId="3225607061" sldId="302"/>
            <ac:spMk id="21" creationId="{B6A4477A-7E54-268D-6BB8-1C01770BE1A6}"/>
          </ac:spMkLst>
        </pc:spChg>
        <pc:grpChg chg="mod">
          <ac:chgData name="Ieva Paulikaitė" userId="S::ieva.paulikaite@vvsb.lt::9e2b3597-4f23-496d-a7ae-420c4d64fbe8" providerId="AD" clId="Web-{BAE60519-2408-4758-D1C5-772EEB2250A5}" dt="2023-08-25T10:36:06.683" v="217" actId="1076"/>
          <ac:grpSpMkLst>
            <pc:docMk/>
            <pc:sldMk cId="3225607061" sldId="302"/>
            <ac:grpSpMk id="2" creationId="{4B9971DD-AEA9-FCB6-B683-D93F1E24470B}"/>
          </ac:grpSpMkLst>
        </pc:grpChg>
        <pc:grpChg chg="del">
          <ac:chgData name="Ieva Paulikaitė" userId="S::ieva.paulikaite@vvsb.lt::9e2b3597-4f23-496d-a7ae-420c4d64fbe8" providerId="AD" clId="Web-{BAE60519-2408-4758-D1C5-772EEB2250A5}" dt="2023-08-25T10:33:09.162" v="183"/>
          <ac:grpSpMkLst>
            <pc:docMk/>
            <pc:sldMk cId="3225607061" sldId="302"/>
            <ac:grpSpMk id="12" creationId="{385678D3-CB32-858B-438C-1CD13891F815}"/>
          </ac:grpSpMkLst>
        </pc:grpChg>
        <pc:grpChg chg="del">
          <ac:chgData name="Ieva Paulikaitė" userId="S::ieva.paulikaite@vvsb.lt::9e2b3597-4f23-496d-a7ae-420c4d64fbe8" providerId="AD" clId="Web-{BAE60519-2408-4758-D1C5-772EEB2250A5}" dt="2023-08-25T10:33:21.460" v="186"/>
          <ac:grpSpMkLst>
            <pc:docMk/>
            <pc:sldMk cId="3225607061" sldId="302"/>
            <ac:grpSpMk id="17" creationId="{CDF90E2F-7C00-BEDE-02B8-6BAD67D2BBB1}"/>
          </ac:grpSpMkLst>
        </pc:grpChg>
        <pc:picChg chg="add del mod">
          <ac:chgData name="Ieva Paulikaitė" userId="S::ieva.paulikaite@vvsb.lt::9e2b3597-4f23-496d-a7ae-420c4d64fbe8" providerId="AD" clId="Web-{BAE60519-2408-4758-D1C5-772EEB2250A5}" dt="2023-08-25T10:34:57.650" v="208"/>
          <ac:picMkLst>
            <pc:docMk/>
            <pc:sldMk cId="3225607061" sldId="302"/>
            <ac:picMk id="6" creationId="{E503CD58-B4FA-EC19-E4E7-0CCCF3D07A90}"/>
          </ac:picMkLst>
        </pc:picChg>
        <pc:picChg chg="add mod">
          <ac:chgData name="Ieva Paulikaitė" userId="S::ieva.paulikaite@vvsb.lt::9e2b3597-4f23-496d-a7ae-420c4d64fbe8" providerId="AD" clId="Web-{BAE60519-2408-4758-D1C5-772EEB2250A5}" dt="2023-08-28T04:34:10.112" v="260" actId="1076"/>
          <ac:picMkLst>
            <pc:docMk/>
            <pc:sldMk cId="3225607061" sldId="302"/>
            <ac:picMk id="7" creationId="{D75820B9-6188-E089-CE37-B52A7ED0347D}"/>
          </ac:picMkLst>
        </pc:picChg>
      </pc:sldChg>
      <pc:sldChg chg="modSp add replId">
        <pc:chgData name="Ieva Paulikaitė" userId="S::ieva.paulikaite@vvsb.lt::9e2b3597-4f23-496d-a7ae-420c4d64fbe8" providerId="AD" clId="Web-{BAE60519-2408-4758-D1C5-772EEB2250A5}" dt="2023-08-28T04:34:22.830" v="262" actId="1076"/>
        <pc:sldMkLst>
          <pc:docMk/>
          <pc:sldMk cId="2459526704" sldId="303"/>
        </pc:sldMkLst>
        <pc:spChg chg="mod">
          <ac:chgData name="Ieva Paulikaitė" userId="S::ieva.paulikaite@vvsb.lt::9e2b3597-4f23-496d-a7ae-420c4d64fbe8" providerId="AD" clId="Web-{BAE60519-2408-4758-D1C5-772EEB2250A5}" dt="2023-08-25T10:39:58.144" v="249" actId="20577"/>
          <ac:spMkLst>
            <pc:docMk/>
            <pc:sldMk cId="2459526704" sldId="303"/>
            <ac:spMk id="4" creationId="{DACF3884-B188-E663-ED9B-934BD5A3A6B9}"/>
          </ac:spMkLst>
        </pc:spChg>
        <pc:spChg chg="mod">
          <ac:chgData name="Ieva Paulikaitė" userId="S::ieva.paulikaite@vvsb.lt::9e2b3597-4f23-496d-a7ae-420c4d64fbe8" providerId="AD" clId="Web-{BAE60519-2408-4758-D1C5-772EEB2250A5}" dt="2023-08-28T04:34:17.018" v="261" actId="1076"/>
          <ac:spMkLst>
            <pc:docMk/>
            <pc:sldMk cId="2459526704" sldId="303"/>
            <ac:spMk id="9" creationId="{516EE18B-C2FD-F239-AC8F-CAC521DE568D}"/>
          </ac:spMkLst>
        </pc:spChg>
        <pc:picChg chg="mod">
          <ac:chgData name="Ieva Paulikaitė" userId="S::ieva.paulikaite@vvsb.lt::9e2b3597-4f23-496d-a7ae-420c4d64fbe8" providerId="AD" clId="Web-{BAE60519-2408-4758-D1C5-772EEB2250A5}" dt="2023-08-28T04:34:22.830" v="262" actId="1076"/>
          <ac:picMkLst>
            <pc:docMk/>
            <pc:sldMk cId="2459526704" sldId="303"/>
            <ac:picMk id="7" creationId="{D75820B9-6188-E089-CE37-B52A7ED0347D}"/>
          </ac:picMkLst>
        </pc:picChg>
      </pc:sldChg>
    </pc:docChg>
  </pc:docChgLst>
  <pc:docChgLst>
    <pc:chgData name="Dovilė Kimutytė" userId="S::dovile.kimutyte@vvsb.lt::3fe608e3-fd23-424d-a8bf-3a0497cf4e11" providerId="AD" clId="Web-{6626BBE9-857B-3A0D-CAAE-58EA493B12F3}"/>
    <pc:docChg chg="addSld delSld modSld">
      <pc:chgData name="Dovilė Kimutytė" userId="S::dovile.kimutyte@vvsb.lt::3fe608e3-fd23-424d-a8bf-3a0497cf4e11" providerId="AD" clId="Web-{6626BBE9-857B-3A0D-CAAE-58EA493B12F3}" dt="2023-09-19T08:21:24.796" v="3"/>
      <pc:docMkLst>
        <pc:docMk/>
      </pc:docMkLst>
      <pc:sldChg chg="addSp delSp modSp new del">
        <pc:chgData name="Dovilė Kimutytė" userId="S::dovile.kimutyte@vvsb.lt::3fe608e3-fd23-424d-a8bf-3a0497cf4e11" providerId="AD" clId="Web-{6626BBE9-857B-3A0D-CAAE-58EA493B12F3}" dt="2023-09-19T08:21:24.796" v="3"/>
        <pc:sldMkLst>
          <pc:docMk/>
          <pc:sldMk cId="1604125905" sldId="306"/>
        </pc:sldMkLst>
        <pc:graphicFrameChg chg="add del mod">
          <ac:chgData name="Dovilė Kimutytė" userId="S::dovile.kimutyte@vvsb.lt::3fe608e3-fd23-424d-a8bf-3a0497cf4e11" providerId="AD" clId="Web-{6626BBE9-857B-3A0D-CAAE-58EA493B12F3}" dt="2023-09-19T08:21:24.062" v="2"/>
          <ac:graphicFrameMkLst>
            <pc:docMk/>
            <pc:sldMk cId="1604125905" sldId="306"/>
            <ac:graphicFrameMk id="3" creationId="{8F2082CB-0B98-597D-F135-A45D454DCF71}"/>
          </ac:graphicFrameMkLst>
        </pc:graphicFrameChg>
      </pc:sldChg>
    </pc:docChg>
  </pc:docChgLst>
  <pc:docChgLst>
    <pc:chgData name="Ieva Paulikaitė" userId="S::ieva.paulikaite@vvsb.lt::9e2b3597-4f23-496d-a7ae-420c4d64fbe8" providerId="AD" clId="Web-{226C5A00-ABEF-561F-A32B-0448E09E63AF}"/>
    <pc:docChg chg="modSld">
      <pc:chgData name="Ieva Paulikaitė" userId="S::ieva.paulikaite@vvsb.lt::9e2b3597-4f23-496d-a7ae-420c4d64fbe8" providerId="AD" clId="Web-{226C5A00-ABEF-561F-A32B-0448E09E63AF}" dt="2023-08-24T11:33:14.859" v="3" actId="1076"/>
      <pc:docMkLst>
        <pc:docMk/>
      </pc:docMkLst>
      <pc:sldChg chg="modSp">
        <pc:chgData name="Ieva Paulikaitė" userId="S::ieva.paulikaite@vvsb.lt::9e2b3597-4f23-496d-a7ae-420c4d64fbe8" providerId="AD" clId="Web-{226C5A00-ABEF-561F-A32B-0448E09E63AF}" dt="2023-08-24T11:33:14.859" v="3" actId="1076"/>
        <pc:sldMkLst>
          <pc:docMk/>
          <pc:sldMk cId="3199472410" sldId="292"/>
        </pc:sldMkLst>
        <pc:spChg chg="mod">
          <ac:chgData name="Ieva Paulikaitė" userId="S::ieva.paulikaite@vvsb.lt::9e2b3597-4f23-496d-a7ae-420c4d64fbe8" providerId="AD" clId="Web-{226C5A00-ABEF-561F-A32B-0448E09E63AF}" dt="2023-08-24T11:31:57.687" v="1" actId="1076"/>
          <ac:spMkLst>
            <pc:docMk/>
            <pc:sldMk cId="3199472410" sldId="292"/>
            <ac:spMk id="2" creationId="{4C98EDC1-6E92-C98C-C8F8-747888A68252}"/>
          </ac:spMkLst>
        </pc:spChg>
        <pc:spChg chg="mod">
          <ac:chgData name="Ieva Paulikaitė" userId="S::ieva.paulikaite@vvsb.lt::9e2b3597-4f23-496d-a7ae-420c4d64fbe8" providerId="AD" clId="Web-{226C5A00-ABEF-561F-A32B-0448E09E63AF}" dt="2023-08-24T11:33:14.859" v="3" actId="1076"/>
          <ac:spMkLst>
            <pc:docMk/>
            <pc:sldMk cId="3199472410" sldId="292"/>
            <ac:spMk id="3" creationId="{276189BD-239D-4933-371E-99C079A9D9F3}"/>
          </ac:spMkLst>
        </pc:spChg>
        <pc:picChg chg="mod">
          <ac:chgData name="Ieva Paulikaitė" userId="S::ieva.paulikaite@vvsb.lt::9e2b3597-4f23-496d-a7ae-420c4d64fbe8" providerId="AD" clId="Web-{226C5A00-ABEF-561F-A32B-0448E09E63AF}" dt="2023-08-24T11:32:03.281" v="2" actId="1076"/>
          <ac:picMkLst>
            <pc:docMk/>
            <pc:sldMk cId="3199472410" sldId="292"/>
            <ac:picMk id="4" creationId="{D0554FC6-E055-3534-AE4B-04BA36A98C3A}"/>
          </ac:picMkLst>
        </pc:picChg>
      </pc:sldChg>
    </pc:docChg>
  </pc:docChgLst>
  <pc:docChgLst>
    <pc:chgData name="Rasa Meilutė" userId="S::rasa.meilute@vvsb.lt::ac66eab8-036c-46d4-8285-e06927006dc7" providerId="AD" clId="Web-{12A9CC0E-92BF-4714-F3AB-2271C1D06C43}"/>
    <pc:docChg chg="modSld">
      <pc:chgData name="Rasa Meilutė" userId="S::rasa.meilute@vvsb.lt::ac66eab8-036c-46d4-8285-e06927006dc7" providerId="AD" clId="Web-{12A9CC0E-92BF-4714-F3AB-2271C1D06C43}" dt="2023-09-15T07:32:40.498" v="4" actId="20577"/>
      <pc:docMkLst>
        <pc:docMk/>
      </pc:docMkLst>
      <pc:sldChg chg="modSp">
        <pc:chgData name="Rasa Meilutė" userId="S::rasa.meilute@vvsb.lt::ac66eab8-036c-46d4-8285-e06927006dc7" providerId="AD" clId="Web-{12A9CC0E-92BF-4714-F3AB-2271C1D06C43}" dt="2023-09-15T07:32:40.498" v="4" actId="20577"/>
        <pc:sldMkLst>
          <pc:docMk/>
          <pc:sldMk cId="2459526704" sldId="303"/>
        </pc:sldMkLst>
        <pc:spChg chg="mod">
          <ac:chgData name="Rasa Meilutė" userId="S::rasa.meilute@vvsb.lt::ac66eab8-036c-46d4-8285-e06927006dc7" providerId="AD" clId="Web-{12A9CC0E-92BF-4714-F3AB-2271C1D06C43}" dt="2023-09-15T07:32:40.498" v="4" actId="20577"/>
          <ac:spMkLst>
            <pc:docMk/>
            <pc:sldMk cId="2459526704" sldId="303"/>
            <ac:spMk id="4" creationId="{DACF3884-B188-E663-ED9B-934BD5A3A6B9}"/>
          </ac:spMkLst>
        </pc:spChg>
      </pc:sldChg>
    </pc:docChg>
  </pc:docChgLst>
  <pc:docChgLst>
    <pc:chgData name="Rasa Meilutė" userId="S::rasa.meilute@vvsb.lt::ac66eab8-036c-46d4-8285-e06927006dc7" providerId="AD" clId="Web-{F1205C92-7A2F-0E09-2138-6CFC0466D823}"/>
    <pc:docChg chg="modSld">
      <pc:chgData name="Rasa Meilutė" userId="S::rasa.meilute@vvsb.lt::ac66eab8-036c-46d4-8285-e06927006dc7" providerId="AD" clId="Web-{F1205C92-7A2F-0E09-2138-6CFC0466D823}" dt="2023-09-15T07:17:34.914" v="14" actId="1076"/>
      <pc:docMkLst>
        <pc:docMk/>
      </pc:docMkLst>
      <pc:sldChg chg="modSp">
        <pc:chgData name="Rasa Meilutė" userId="S::rasa.meilute@vvsb.lt::ac66eab8-036c-46d4-8285-e06927006dc7" providerId="AD" clId="Web-{F1205C92-7A2F-0E09-2138-6CFC0466D823}" dt="2023-09-15T07:03:23.494" v="2" actId="20577"/>
        <pc:sldMkLst>
          <pc:docMk/>
          <pc:sldMk cId="4276426121" sldId="296"/>
        </pc:sldMkLst>
        <pc:spChg chg="mod">
          <ac:chgData name="Rasa Meilutė" userId="S::rasa.meilute@vvsb.lt::ac66eab8-036c-46d4-8285-e06927006dc7" providerId="AD" clId="Web-{F1205C92-7A2F-0E09-2138-6CFC0466D823}" dt="2023-09-15T07:03:23.494" v="2" actId="20577"/>
          <ac:spMkLst>
            <pc:docMk/>
            <pc:sldMk cId="4276426121" sldId="296"/>
            <ac:spMk id="2" creationId="{1F28DE0E-8506-DF58-3789-99DB66C12311}"/>
          </ac:spMkLst>
        </pc:spChg>
      </pc:sldChg>
      <pc:sldChg chg="modSp">
        <pc:chgData name="Rasa Meilutė" userId="S::rasa.meilute@vvsb.lt::ac66eab8-036c-46d4-8285-e06927006dc7" providerId="AD" clId="Web-{F1205C92-7A2F-0E09-2138-6CFC0466D823}" dt="2023-09-15T07:17:34.914" v="14" actId="1076"/>
        <pc:sldMkLst>
          <pc:docMk/>
          <pc:sldMk cId="2459526704" sldId="303"/>
        </pc:sldMkLst>
        <pc:spChg chg="mod">
          <ac:chgData name="Rasa Meilutė" userId="S::rasa.meilute@vvsb.lt::ac66eab8-036c-46d4-8285-e06927006dc7" providerId="AD" clId="Web-{F1205C92-7A2F-0E09-2138-6CFC0466D823}" dt="2023-09-15T07:16:56.085" v="13" actId="20577"/>
          <ac:spMkLst>
            <pc:docMk/>
            <pc:sldMk cId="2459526704" sldId="303"/>
            <ac:spMk id="4" creationId="{DACF3884-B188-E663-ED9B-934BD5A3A6B9}"/>
          </ac:spMkLst>
        </pc:spChg>
        <pc:picChg chg="mod">
          <ac:chgData name="Rasa Meilutė" userId="S::rasa.meilute@vvsb.lt::ac66eab8-036c-46d4-8285-e06927006dc7" providerId="AD" clId="Web-{F1205C92-7A2F-0E09-2138-6CFC0466D823}" dt="2023-09-15T07:17:34.914" v="14" actId="1076"/>
          <ac:picMkLst>
            <pc:docMk/>
            <pc:sldMk cId="2459526704" sldId="303"/>
            <ac:picMk id="7" creationId="{D75820B9-6188-E089-CE37-B52A7ED0347D}"/>
          </ac:picMkLst>
        </pc:picChg>
      </pc:sldChg>
    </pc:docChg>
  </pc:docChgLst>
  <pc:docChgLst>
    <pc:chgData name="Ieva Paulikaitė" userId="S::ieva.paulikaite@vvsb.lt::9e2b3597-4f23-496d-a7ae-420c4d64fbe8" providerId="AD" clId="Web-{DD901E2E-AE59-76BB-9EFB-620CFC21B5B0}"/>
    <pc:docChg chg="modSld">
      <pc:chgData name="Ieva Paulikaitė" userId="S::ieva.paulikaite@vvsb.lt::9e2b3597-4f23-496d-a7ae-420c4d64fbe8" providerId="AD" clId="Web-{DD901E2E-AE59-76BB-9EFB-620CFC21B5B0}" dt="2023-08-24T10:50:33.546" v="36" actId="1076"/>
      <pc:docMkLst>
        <pc:docMk/>
      </pc:docMkLst>
      <pc:sldChg chg="modSp">
        <pc:chgData name="Ieva Paulikaitė" userId="S::ieva.paulikaite@vvsb.lt::9e2b3597-4f23-496d-a7ae-420c4d64fbe8" providerId="AD" clId="Web-{DD901E2E-AE59-76BB-9EFB-620CFC21B5B0}" dt="2023-08-24T10:50:33.546" v="36" actId="1076"/>
        <pc:sldMkLst>
          <pc:docMk/>
          <pc:sldMk cId="4276426121" sldId="296"/>
        </pc:sldMkLst>
        <pc:spChg chg="mod">
          <ac:chgData name="Ieva Paulikaitė" userId="S::ieva.paulikaite@vvsb.lt::9e2b3597-4f23-496d-a7ae-420c4d64fbe8" providerId="AD" clId="Web-{DD901E2E-AE59-76BB-9EFB-620CFC21B5B0}" dt="2023-08-24T10:49:59.873" v="35" actId="1076"/>
          <ac:spMkLst>
            <pc:docMk/>
            <pc:sldMk cId="4276426121" sldId="296"/>
            <ac:spMk id="2" creationId="{1F28DE0E-8506-DF58-3789-99DB66C12311}"/>
          </ac:spMkLst>
        </pc:spChg>
        <pc:picChg chg="mod">
          <ac:chgData name="Ieva Paulikaitė" userId="S::ieva.paulikaite@vvsb.lt::9e2b3597-4f23-496d-a7ae-420c4d64fbe8" providerId="AD" clId="Web-{DD901E2E-AE59-76BB-9EFB-620CFC21B5B0}" dt="2023-08-24T10:50:33.546" v="36" actId="1076"/>
          <ac:picMkLst>
            <pc:docMk/>
            <pc:sldMk cId="4276426121" sldId="296"/>
            <ac:picMk id="5" creationId="{10C0FBA8-A99C-E002-511D-40C395D92C96}"/>
          </ac:picMkLst>
        </pc:picChg>
      </pc:sldChg>
    </pc:docChg>
  </pc:docChgLst>
  <pc:docChgLst>
    <pc:chgData name="Augustė Aurylaitė" userId="S::auguste.aurylaite@vvsb.lt::fd764529-da1c-4da1-8ae4-9ca68752a592" providerId="AD" clId="Web-{1E43688E-013B-97FF-6392-F9C93E17AB5B}"/>
    <pc:docChg chg="addSld delSld modSld sldOrd">
      <pc:chgData name="Augustė Aurylaitė" userId="S::auguste.aurylaite@vvsb.lt::fd764529-da1c-4da1-8ae4-9ca68752a592" providerId="AD" clId="Web-{1E43688E-013B-97FF-6392-F9C93E17AB5B}" dt="2023-08-31T12:08:00.937" v="39" actId="20577"/>
      <pc:docMkLst>
        <pc:docMk/>
      </pc:docMkLst>
      <pc:sldChg chg="del">
        <pc:chgData name="Augustė Aurylaitė" userId="S::auguste.aurylaite@vvsb.lt::fd764529-da1c-4da1-8ae4-9ca68752a592" providerId="AD" clId="Web-{1E43688E-013B-97FF-6392-F9C93E17AB5B}" dt="2023-08-31T12:05:48.307" v="1"/>
        <pc:sldMkLst>
          <pc:docMk/>
          <pc:sldMk cId="805851174" sldId="299"/>
        </pc:sldMkLst>
      </pc:sldChg>
      <pc:sldChg chg="del">
        <pc:chgData name="Augustė Aurylaitė" userId="S::auguste.aurylaite@vvsb.lt::fd764529-da1c-4da1-8ae4-9ca68752a592" providerId="AD" clId="Web-{1E43688E-013B-97FF-6392-F9C93E17AB5B}" dt="2023-08-31T12:05:44.026" v="0"/>
        <pc:sldMkLst>
          <pc:docMk/>
          <pc:sldMk cId="1274323748" sldId="300"/>
        </pc:sldMkLst>
      </pc:sldChg>
      <pc:sldChg chg="modSp ord">
        <pc:chgData name="Augustė Aurylaitė" userId="S::auguste.aurylaite@vvsb.lt::fd764529-da1c-4da1-8ae4-9ca68752a592" providerId="AD" clId="Web-{1E43688E-013B-97FF-6392-F9C93E17AB5B}" dt="2023-08-31T12:06:54.325" v="18"/>
        <pc:sldMkLst>
          <pc:docMk/>
          <pc:sldMk cId="261189933" sldId="301"/>
        </pc:sldMkLst>
        <pc:spChg chg="mod">
          <ac:chgData name="Augustė Aurylaitė" userId="S::auguste.aurylaite@vvsb.lt::fd764529-da1c-4da1-8ae4-9ca68752a592" providerId="AD" clId="Web-{1E43688E-013B-97FF-6392-F9C93E17AB5B}" dt="2023-08-31T12:06:45.153" v="16" actId="20577"/>
          <ac:spMkLst>
            <pc:docMk/>
            <pc:sldMk cId="261189933" sldId="301"/>
            <ac:spMk id="15" creationId="{53EDD73C-E6C0-E847-5F1A-AA516D7FD3AF}"/>
          </ac:spMkLst>
        </pc:spChg>
        <pc:spChg chg="mod">
          <ac:chgData name="Augustė Aurylaitė" userId="S::auguste.aurylaite@vvsb.lt::fd764529-da1c-4da1-8ae4-9ca68752a592" providerId="AD" clId="Web-{1E43688E-013B-97FF-6392-F9C93E17AB5B}" dt="2023-08-31T12:06:48.825" v="17" actId="20577"/>
          <ac:spMkLst>
            <pc:docMk/>
            <pc:sldMk cId="261189933" sldId="301"/>
            <ac:spMk id="20" creationId="{12C2A175-7BD4-E595-F2C7-27F830EA8A90}"/>
          </ac:spMkLst>
        </pc:spChg>
      </pc:sldChg>
      <pc:sldChg chg="modSp add replId">
        <pc:chgData name="Augustė Aurylaitė" userId="S::auguste.aurylaite@vvsb.lt::fd764529-da1c-4da1-8ae4-9ca68752a592" providerId="AD" clId="Web-{1E43688E-013B-97FF-6392-F9C93E17AB5B}" dt="2023-08-31T12:08:00.937" v="39" actId="20577"/>
        <pc:sldMkLst>
          <pc:docMk/>
          <pc:sldMk cId="1675548615" sldId="304"/>
        </pc:sldMkLst>
        <pc:spChg chg="mod">
          <ac:chgData name="Augustė Aurylaitė" userId="S::auguste.aurylaite@vvsb.lt::fd764529-da1c-4da1-8ae4-9ca68752a592" providerId="AD" clId="Web-{1E43688E-013B-97FF-6392-F9C93E17AB5B}" dt="2023-08-31T12:07:30.951" v="23" actId="20577"/>
          <ac:spMkLst>
            <pc:docMk/>
            <pc:sldMk cId="1675548615" sldId="304"/>
            <ac:spMk id="4" creationId="{DACF3884-B188-E663-ED9B-934BD5A3A6B9}"/>
          </ac:spMkLst>
        </pc:spChg>
        <pc:spChg chg="mod">
          <ac:chgData name="Augustė Aurylaitė" userId="S::auguste.aurylaite@vvsb.lt::fd764529-da1c-4da1-8ae4-9ca68752a592" providerId="AD" clId="Web-{1E43688E-013B-97FF-6392-F9C93E17AB5B}" dt="2023-08-31T12:07:32.982" v="24" actId="20577"/>
          <ac:spMkLst>
            <pc:docMk/>
            <pc:sldMk cId="1675548615" sldId="304"/>
            <ac:spMk id="15" creationId="{53EDD73C-E6C0-E847-5F1A-AA516D7FD3AF}"/>
          </ac:spMkLst>
        </pc:spChg>
        <pc:spChg chg="mod">
          <ac:chgData name="Augustė Aurylaitė" userId="S::auguste.aurylaite@vvsb.lt::fd764529-da1c-4da1-8ae4-9ca68752a592" providerId="AD" clId="Web-{1E43688E-013B-97FF-6392-F9C93E17AB5B}" dt="2023-08-31T12:08:00.937" v="39" actId="20577"/>
          <ac:spMkLst>
            <pc:docMk/>
            <pc:sldMk cId="1675548615" sldId="304"/>
            <ac:spMk id="20" creationId="{12C2A175-7BD4-E595-F2C7-27F830EA8A90}"/>
          </ac:spMkLst>
        </pc:spChg>
      </pc:sldChg>
    </pc:docChg>
  </pc:docChgLst>
  <pc:docChgLst>
    <pc:chgData name="Dovilė Kimutytė" userId="S::dovile.kimutyte@vvsb.lt::3fe608e3-fd23-424d-a8bf-3a0497cf4e11" providerId="AD" clId="Web-{D89E4026-8E8B-3FD4-8E13-19A3A2AE1433}"/>
    <pc:docChg chg="addSld delSld">
      <pc:chgData name="Dovilė Kimutytė" userId="S::dovile.kimutyte@vvsb.lt::3fe608e3-fd23-424d-a8bf-3a0497cf4e11" providerId="AD" clId="Web-{D89E4026-8E8B-3FD4-8E13-19A3A2AE1433}" dt="2023-09-14T10:09:53.937" v="1"/>
      <pc:docMkLst>
        <pc:docMk/>
      </pc:docMkLst>
      <pc:sldChg chg="new del">
        <pc:chgData name="Dovilė Kimutytė" userId="S::dovile.kimutyte@vvsb.lt::3fe608e3-fd23-424d-a8bf-3a0497cf4e11" providerId="AD" clId="Web-{D89E4026-8E8B-3FD4-8E13-19A3A2AE1433}" dt="2023-09-14T10:09:53.937" v="1"/>
        <pc:sldMkLst>
          <pc:docMk/>
          <pc:sldMk cId="2702477354" sldId="305"/>
        </pc:sldMkLst>
      </pc:sldChg>
    </pc:docChg>
  </pc:docChgLst>
  <pc:docChgLst>
    <pc:chgData name="Rasa Meilutė" userId="S::rasa.meilute@vvsb.lt::ac66eab8-036c-46d4-8285-e06927006dc7" providerId="AD" clId="Web-{B0679716-2AD8-A281-D285-3085C51FFDF7}"/>
    <pc:docChg chg="modSld">
      <pc:chgData name="Rasa Meilutė" userId="S::rasa.meilute@vvsb.lt::ac66eab8-036c-46d4-8285-e06927006dc7" providerId="AD" clId="Web-{B0679716-2AD8-A281-D285-3085C51FFDF7}" dt="2023-09-19T13:03:34.221" v="0" actId="20577"/>
      <pc:docMkLst>
        <pc:docMk/>
      </pc:docMkLst>
      <pc:sldChg chg="modSp">
        <pc:chgData name="Rasa Meilutė" userId="S::rasa.meilute@vvsb.lt::ac66eab8-036c-46d4-8285-e06927006dc7" providerId="AD" clId="Web-{B0679716-2AD8-A281-D285-3085C51FFDF7}" dt="2023-09-19T13:03:34.221" v="0" actId="20577"/>
        <pc:sldMkLst>
          <pc:docMk/>
          <pc:sldMk cId="3830381377" sldId="305"/>
        </pc:sldMkLst>
        <pc:spChg chg="mod">
          <ac:chgData name="Rasa Meilutė" userId="S::rasa.meilute@vvsb.lt::ac66eab8-036c-46d4-8285-e06927006dc7" providerId="AD" clId="Web-{B0679716-2AD8-A281-D285-3085C51FFDF7}" dt="2023-09-19T13:03:34.221" v="0" actId="20577"/>
          <ac:spMkLst>
            <pc:docMk/>
            <pc:sldMk cId="3830381377" sldId="305"/>
            <ac:spMk id="2" creationId="{1F28DE0E-8506-DF58-3789-99DB66C12311}"/>
          </ac:spMkLst>
        </pc:spChg>
      </pc:sldChg>
    </pc:docChg>
  </pc:docChgLst>
  <pc:docChgLst>
    <pc:chgData name="Rasa Meilutė" userId="S::rasa.meilute@vvsb.lt::ac66eab8-036c-46d4-8285-e06927006dc7" providerId="AD" clId="Web-{42AB1C39-B120-6AF8-C33B-981AA976E651}"/>
    <pc:docChg chg="modSld">
      <pc:chgData name="Rasa Meilutė" userId="S::rasa.meilute@vvsb.lt::ac66eab8-036c-46d4-8285-e06927006dc7" providerId="AD" clId="Web-{42AB1C39-B120-6AF8-C33B-981AA976E651}" dt="2023-09-15T08:13:04.127" v="4" actId="20577"/>
      <pc:docMkLst>
        <pc:docMk/>
      </pc:docMkLst>
      <pc:sldChg chg="modSp">
        <pc:chgData name="Rasa Meilutė" userId="S::rasa.meilute@vvsb.lt::ac66eab8-036c-46d4-8285-e06927006dc7" providerId="AD" clId="Web-{42AB1C39-B120-6AF8-C33B-981AA976E651}" dt="2023-09-15T08:13:04.127" v="4" actId="20577"/>
        <pc:sldMkLst>
          <pc:docMk/>
          <pc:sldMk cId="1675548615" sldId="304"/>
        </pc:sldMkLst>
        <pc:spChg chg="mod">
          <ac:chgData name="Rasa Meilutė" userId="S::rasa.meilute@vvsb.lt::ac66eab8-036c-46d4-8285-e06927006dc7" providerId="AD" clId="Web-{42AB1C39-B120-6AF8-C33B-981AA976E651}" dt="2023-09-15T08:13:04.127" v="4" actId="20577"/>
          <ac:spMkLst>
            <pc:docMk/>
            <pc:sldMk cId="1675548615" sldId="304"/>
            <ac:spMk id="20" creationId="{12C2A175-7BD4-E595-F2C7-27F830EA8A9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C6F38-9FC6-E945-B898-A797DC76F47F}" type="datetimeFigureOut">
              <a:rPr lang="en-LT" smtClean="0"/>
              <a:t>09/19/2023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CD47B-B66B-C241-9A3A-4C13F8A07C74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0616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skritiskas.lt/ka-veikti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62799" y="7048500"/>
            <a:ext cx="3604740" cy="2296391"/>
          </a:xfrm>
          <a:custGeom>
            <a:avLst/>
            <a:gdLst/>
            <a:ahLst/>
            <a:cxnLst/>
            <a:rect l="l" t="t" r="r" b="b"/>
            <a:pathLst>
              <a:path w="4467957" h="2559650">
                <a:moveTo>
                  <a:pt x="0" y="0"/>
                </a:moveTo>
                <a:lnTo>
                  <a:pt x="4467957" y="0"/>
                </a:lnTo>
                <a:lnTo>
                  <a:pt x="4467957" y="2559650"/>
                </a:lnTo>
                <a:lnTo>
                  <a:pt x="0" y="2559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249" b="-24499"/>
            </a:stretch>
          </a:blipFill>
        </p:spPr>
        <p:txBody>
          <a:bodyPr/>
          <a:lstStyle/>
          <a:p>
            <a:endParaRPr lang="en-LT"/>
          </a:p>
        </p:txBody>
      </p:sp>
      <p:sp>
        <p:nvSpPr>
          <p:cNvPr id="3" name="TextBox 3"/>
          <p:cNvSpPr txBox="1"/>
          <p:nvPr/>
        </p:nvSpPr>
        <p:spPr>
          <a:xfrm>
            <a:off x="3995177" y="2476500"/>
            <a:ext cx="9939983" cy="35266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50" err="1">
                <a:solidFill>
                  <a:srgbClr val="4256A2"/>
                </a:solidFill>
                <a:latin typeface="Blodders"/>
              </a:rPr>
              <a:t>PSICHOAKTYVIOSios</a:t>
            </a:r>
            <a:r>
              <a:rPr lang="en-US" sz="9950" dirty="0">
                <a:solidFill>
                  <a:srgbClr val="4256A2"/>
                </a:solidFill>
                <a:latin typeface="Blodders"/>
              </a:rPr>
              <a:t> MEDŽIAGOS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B4EA4E-09DE-94F2-9DEE-F6A7D79EA320}"/>
              </a:ext>
            </a:extLst>
          </p:cNvPr>
          <p:cNvSpPr txBox="1"/>
          <p:nvPr/>
        </p:nvSpPr>
        <p:spPr>
          <a:xfrm>
            <a:off x="2667000" y="800100"/>
            <a:ext cx="13288411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>
                <a:solidFill>
                  <a:srgbClr val="4256A2"/>
                </a:solidFill>
                <a:latin typeface="Blodders"/>
              </a:rPr>
              <a:t>LAIKO PRALEIDIMO BŪDAI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2FADE38-0CE0-6D88-725B-015CEFEB7208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1248E5-4C05-55F3-ECEE-4947580E1FB1}"/>
              </a:ext>
            </a:extLst>
          </p:cNvPr>
          <p:cNvSpPr txBox="1"/>
          <p:nvPr/>
        </p:nvSpPr>
        <p:spPr>
          <a:xfrm>
            <a:off x="5578809" y="8754806"/>
            <a:ext cx="6229876" cy="643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800" u="sng">
                <a:solidFill>
                  <a:srgbClr val="4256A2"/>
                </a:solidFill>
                <a:latin typeface="Rubik"/>
                <a:hlinkClick r:id="rId3" tooltip="https://askritiskas.lt/ka-veikt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www.askritiskas.lt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B783BC1B-D054-7625-151D-0C8AE63B259A}"/>
              </a:ext>
            </a:extLst>
          </p:cNvPr>
          <p:cNvSpPr/>
          <p:nvPr/>
        </p:nvSpPr>
        <p:spPr>
          <a:xfrm>
            <a:off x="5791200" y="2356696"/>
            <a:ext cx="6017485" cy="6017485"/>
          </a:xfrm>
          <a:custGeom>
            <a:avLst/>
            <a:gdLst/>
            <a:ahLst/>
            <a:cxnLst/>
            <a:rect l="l" t="t" r="r" b="b"/>
            <a:pathLst>
              <a:path w="6017485" h="6017485">
                <a:moveTo>
                  <a:pt x="0" y="0"/>
                </a:moveTo>
                <a:lnTo>
                  <a:pt x="6017484" y="0"/>
                </a:lnTo>
                <a:lnTo>
                  <a:pt x="6017484" y="6017485"/>
                </a:lnTo>
                <a:lnTo>
                  <a:pt x="0" y="6017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70874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B4EA4E-09DE-94F2-9DEE-F6A7D79EA320}"/>
              </a:ext>
            </a:extLst>
          </p:cNvPr>
          <p:cNvSpPr txBox="1"/>
          <p:nvPr/>
        </p:nvSpPr>
        <p:spPr>
          <a:xfrm>
            <a:off x="2667000" y="800100"/>
            <a:ext cx="13288411" cy="137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3"/>
              </a:lnSpc>
            </a:pPr>
            <a:r>
              <a:rPr lang="en-US" sz="7916" err="1">
                <a:solidFill>
                  <a:srgbClr val="4257A2"/>
                </a:solidFill>
                <a:latin typeface="Blodders 1"/>
              </a:rPr>
              <a:t>Jei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vartoti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skatina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kiti</a:t>
            </a:r>
            <a:endParaRPr lang="en-US" sz="7916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45AEE0-F264-09D5-996D-08751E67FCF6}"/>
              </a:ext>
            </a:extLst>
          </p:cNvPr>
          <p:cNvSpPr txBox="1"/>
          <p:nvPr/>
        </p:nvSpPr>
        <p:spPr>
          <a:xfrm>
            <a:off x="3429000" y="2681287"/>
            <a:ext cx="12208755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4000" dirty="0">
                <a:solidFill>
                  <a:srgbClr val="4256A2"/>
                </a:solidFill>
              </a:rPr>
              <a:t>Reikia pasirengti iš anksto apgalvojant, kaip atsakyti ir elgtis, sulaukus pasiūlymo pabandyti.</a:t>
            </a:r>
            <a:endParaRPr lang="lt-LT" sz="4000" dirty="0">
              <a:solidFill>
                <a:srgbClr val="4256A2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4000" dirty="0">
                <a:solidFill>
                  <a:srgbClr val="4256A2"/>
                </a:solidFill>
              </a:rPr>
              <a:t>Pasikalbėti su sau artimais žmonėmis.</a:t>
            </a:r>
            <a:endParaRPr lang="lt-LT" sz="4000" dirty="0">
              <a:solidFill>
                <a:srgbClr val="4256A2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4000" dirty="0">
                <a:solidFill>
                  <a:srgbClr val="4256A2"/>
                </a:solidFill>
              </a:rPr>
              <a:t>Sakyti „Ne“ aiškiai ir tvirtai. </a:t>
            </a:r>
            <a:endParaRPr lang="lt-LT" sz="4000" dirty="0">
              <a:solidFill>
                <a:srgbClr val="4256A2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4000" dirty="0">
                <a:solidFill>
                  <a:srgbClr val="4256A2"/>
                </a:solidFill>
              </a:rPr>
              <a:t>Pasitikėti savimi ir kliautis savo nuomone.</a:t>
            </a:r>
            <a:endParaRPr lang="lt-LT" sz="4000" dirty="0">
              <a:solidFill>
                <a:srgbClr val="4256A2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4000" dirty="0">
                <a:solidFill>
                  <a:srgbClr val="4256A2"/>
                </a:solidFill>
              </a:rPr>
              <a:t>Pasistengti suprasti, kas siūlo narkotikus ir kodėl. </a:t>
            </a:r>
            <a:endParaRPr lang="lt-LT" sz="4000" dirty="0">
              <a:solidFill>
                <a:srgbClr val="4256A2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4000" dirty="0">
                <a:solidFill>
                  <a:srgbClr val="4256A2"/>
                </a:solidFill>
              </a:rPr>
              <a:t>Prieš mėginant ką nors naujo, visada pasitikrinti faktus ir jais vadovautis.</a:t>
            </a:r>
            <a:endParaRPr lang="lt-LT" sz="4000" dirty="0">
              <a:solidFill>
                <a:srgbClr val="4256A2"/>
              </a:solidFill>
              <a:cs typeface="Calibri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2FADE38-0CE0-6D88-725B-015CEFEB7208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3AA579DD-BA71-F042-4293-20C43A10CD0D}"/>
              </a:ext>
            </a:extLst>
          </p:cNvPr>
          <p:cNvSpPr/>
          <p:nvPr/>
        </p:nvSpPr>
        <p:spPr>
          <a:xfrm>
            <a:off x="457200" y="4289124"/>
            <a:ext cx="4021410" cy="5997876"/>
          </a:xfrm>
          <a:custGeom>
            <a:avLst/>
            <a:gdLst/>
            <a:ahLst/>
            <a:cxnLst/>
            <a:rect l="l" t="t" r="r" b="b"/>
            <a:pathLst>
              <a:path w="4021410" h="5997876">
                <a:moveTo>
                  <a:pt x="0" y="0"/>
                </a:moveTo>
                <a:lnTo>
                  <a:pt x="4021410" y="0"/>
                </a:lnTo>
                <a:lnTo>
                  <a:pt x="4021410" y="5997876"/>
                </a:lnTo>
                <a:lnTo>
                  <a:pt x="0" y="5997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148"/>
            </a:stretch>
          </a:blipFill>
        </p:spPr>
        <p:txBody>
          <a:bodyPr/>
          <a:lstStyle/>
          <a:p>
            <a:endParaRPr lang="en-LT" sz="2400"/>
          </a:p>
        </p:txBody>
      </p:sp>
    </p:spTree>
    <p:extLst>
      <p:ext uri="{BB962C8B-B14F-4D97-AF65-F5344CB8AC3E}">
        <p14:creationId xmlns:p14="http://schemas.microsoft.com/office/powerpoint/2010/main" val="1180483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9971DD-AEA9-FCB6-B683-D93F1E24470B}"/>
              </a:ext>
            </a:extLst>
          </p:cNvPr>
          <p:cNvGrpSpPr/>
          <p:nvPr/>
        </p:nvGrpSpPr>
        <p:grpSpPr>
          <a:xfrm>
            <a:off x="987171" y="2646673"/>
            <a:ext cx="9982052" cy="2369965"/>
            <a:chOff x="1712088" y="2215977"/>
            <a:chExt cx="2315674" cy="365765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D5101E3-163C-ABFE-1DEB-D1443E0A40AF}"/>
                </a:ext>
              </a:extLst>
            </p:cNvPr>
            <p:cNvSpPr/>
            <p:nvPr/>
          </p:nvSpPr>
          <p:spPr>
            <a:xfrm>
              <a:off x="1726058" y="2232487"/>
              <a:ext cx="2286464" cy="339095"/>
            </a:xfrm>
            <a:custGeom>
              <a:avLst/>
              <a:gdLst/>
              <a:ahLst/>
              <a:cxnLst/>
              <a:rect l="l" t="t" r="r" b="b"/>
              <a:pathLst>
                <a:path w="2286464" h="339095">
                  <a:moveTo>
                    <a:pt x="2286464" y="339095"/>
                  </a:moveTo>
                  <a:lnTo>
                    <a:pt x="0" y="331475"/>
                  </a:lnTo>
                  <a:lnTo>
                    <a:pt x="0" y="130834"/>
                  </a:lnTo>
                  <a:lnTo>
                    <a:pt x="17780" y="19050"/>
                  </a:lnTo>
                  <a:lnTo>
                    <a:pt x="1138014" y="0"/>
                  </a:lnTo>
                  <a:lnTo>
                    <a:pt x="2267414" y="5080"/>
                  </a:ln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DACF3884-B188-E663-ED9B-934BD5A3A6B9}"/>
                </a:ext>
              </a:extLst>
            </p:cNvPr>
            <p:cNvSpPr/>
            <p:nvPr/>
          </p:nvSpPr>
          <p:spPr>
            <a:xfrm>
              <a:off x="1712088" y="2215977"/>
              <a:ext cx="2315674" cy="365765"/>
            </a:xfrm>
            <a:custGeom>
              <a:avLst/>
              <a:gdLst/>
              <a:ahLst/>
              <a:cxnLst/>
              <a:rect l="l" t="t" r="r" b="b"/>
              <a:pathLst>
                <a:path w="2315674" h="365765">
                  <a:moveTo>
                    <a:pt x="2281384" y="21590"/>
                  </a:moveTo>
                  <a:cubicBezTo>
                    <a:pt x="2282654" y="34290"/>
                    <a:pt x="2282654" y="44450"/>
                    <a:pt x="2283924" y="54610"/>
                  </a:cubicBezTo>
                  <a:cubicBezTo>
                    <a:pt x="2286464" y="68051"/>
                    <a:pt x="2287734" y="73414"/>
                    <a:pt x="2290274" y="78585"/>
                  </a:cubicBezTo>
                  <a:cubicBezTo>
                    <a:pt x="2290274" y="86055"/>
                    <a:pt x="2302974" y="233341"/>
                    <a:pt x="2309324" y="240810"/>
                  </a:cubicBezTo>
                  <a:cubicBezTo>
                    <a:pt x="2315674" y="252110"/>
                    <a:pt x="2311864" y="263602"/>
                    <a:pt x="2311864" y="274902"/>
                  </a:cubicBezTo>
                  <a:cubicBezTo>
                    <a:pt x="2311864" y="284862"/>
                    <a:pt x="2313134" y="294055"/>
                    <a:pt x="2314404" y="304805"/>
                  </a:cubicBezTo>
                  <a:cubicBezTo>
                    <a:pt x="2314404" y="326395"/>
                    <a:pt x="2314404" y="340365"/>
                    <a:pt x="2314404" y="364495"/>
                  </a:cubicBezTo>
                  <a:cubicBezTo>
                    <a:pt x="2291544" y="364495"/>
                    <a:pt x="2271224" y="365765"/>
                    <a:pt x="2248954" y="364495"/>
                  </a:cubicBezTo>
                  <a:cubicBezTo>
                    <a:pt x="2135414" y="359415"/>
                    <a:pt x="2020128" y="365765"/>
                    <a:pt x="1906588" y="360685"/>
                  </a:cubicBezTo>
                  <a:cubicBezTo>
                    <a:pt x="1838464" y="356875"/>
                    <a:pt x="1772087" y="359415"/>
                    <a:pt x="1703963" y="356875"/>
                  </a:cubicBezTo>
                  <a:cubicBezTo>
                    <a:pt x="1672521" y="355605"/>
                    <a:pt x="1641079" y="354335"/>
                    <a:pt x="1609637" y="353065"/>
                  </a:cubicBezTo>
                  <a:cubicBezTo>
                    <a:pt x="1590423" y="353065"/>
                    <a:pt x="1572955" y="354335"/>
                    <a:pt x="1553741" y="354335"/>
                  </a:cubicBezTo>
                  <a:cubicBezTo>
                    <a:pt x="1504831" y="353065"/>
                    <a:pt x="1370330" y="354335"/>
                    <a:pt x="1321421" y="353065"/>
                  </a:cubicBezTo>
                  <a:cubicBezTo>
                    <a:pt x="1286485" y="351795"/>
                    <a:pt x="587778" y="360685"/>
                    <a:pt x="552843" y="359415"/>
                  </a:cubicBezTo>
                  <a:cubicBezTo>
                    <a:pt x="544109" y="359415"/>
                    <a:pt x="533628" y="360685"/>
                    <a:pt x="524895" y="360685"/>
                  </a:cubicBezTo>
                  <a:cubicBezTo>
                    <a:pt x="503933" y="360685"/>
                    <a:pt x="484719" y="361955"/>
                    <a:pt x="463758" y="361955"/>
                  </a:cubicBezTo>
                  <a:cubicBezTo>
                    <a:pt x="411355" y="361955"/>
                    <a:pt x="360698" y="360685"/>
                    <a:pt x="308295" y="359415"/>
                  </a:cubicBezTo>
                  <a:cubicBezTo>
                    <a:pt x="276854" y="358145"/>
                    <a:pt x="245412" y="356875"/>
                    <a:pt x="215717" y="355605"/>
                  </a:cubicBezTo>
                  <a:cubicBezTo>
                    <a:pt x="159820" y="354335"/>
                    <a:pt x="103924" y="353065"/>
                    <a:pt x="48260" y="353065"/>
                  </a:cubicBezTo>
                  <a:cubicBezTo>
                    <a:pt x="38100" y="353065"/>
                    <a:pt x="29210" y="353065"/>
                    <a:pt x="19050" y="351795"/>
                  </a:cubicBezTo>
                  <a:cubicBezTo>
                    <a:pt x="10160" y="350525"/>
                    <a:pt x="5080" y="344175"/>
                    <a:pt x="7620" y="335285"/>
                  </a:cubicBezTo>
                  <a:cubicBezTo>
                    <a:pt x="16510" y="303632"/>
                    <a:pt x="12700" y="298844"/>
                    <a:pt x="11430" y="293864"/>
                  </a:cubicBezTo>
                  <a:cubicBezTo>
                    <a:pt x="10160" y="283713"/>
                    <a:pt x="6350" y="273753"/>
                    <a:pt x="7620" y="263602"/>
                  </a:cubicBezTo>
                  <a:cubicBezTo>
                    <a:pt x="5080" y="250961"/>
                    <a:pt x="0" y="94482"/>
                    <a:pt x="7620" y="81649"/>
                  </a:cubicBezTo>
                  <a:cubicBezTo>
                    <a:pt x="8890" y="79159"/>
                    <a:pt x="7620" y="76478"/>
                    <a:pt x="8890" y="73988"/>
                  </a:cubicBezTo>
                  <a:cubicBezTo>
                    <a:pt x="10160" y="69966"/>
                    <a:pt x="12700" y="6556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254" y="30480"/>
                    <a:pt x="88203" y="29210"/>
                  </a:cubicBezTo>
                  <a:cubicBezTo>
                    <a:pt x="135365" y="25400"/>
                    <a:pt x="182528" y="22860"/>
                    <a:pt x="231438" y="20320"/>
                  </a:cubicBezTo>
                  <a:cubicBezTo>
                    <a:pt x="264626" y="17780"/>
                    <a:pt x="297815" y="16510"/>
                    <a:pt x="329257" y="13970"/>
                  </a:cubicBezTo>
                  <a:cubicBezTo>
                    <a:pt x="360698" y="11430"/>
                    <a:pt x="393887" y="8890"/>
                    <a:pt x="425329" y="8890"/>
                  </a:cubicBezTo>
                  <a:cubicBezTo>
                    <a:pt x="460264" y="7620"/>
                    <a:pt x="495200" y="10160"/>
                    <a:pt x="530135" y="8890"/>
                  </a:cubicBezTo>
                  <a:cubicBezTo>
                    <a:pt x="573804" y="8890"/>
                    <a:pt x="1365090" y="6350"/>
                    <a:pt x="1408759" y="5080"/>
                  </a:cubicBezTo>
                  <a:cubicBezTo>
                    <a:pt x="1450681" y="3810"/>
                    <a:pt x="1492604" y="2540"/>
                    <a:pt x="1536273" y="2540"/>
                  </a:cubicBezTo>
                  <a:cubicBezTo>
                    <a:pt x="1607891" y="1270"/>
                    <a:pt x="1677761" y="0"/>
                    <a:pt x="1749379" y="0"/>
                  </a:cubicBezTo>
                  <a:cubicBezTo>
                    <a:pt x="1779074" y="0"/>
                    <a:pt x="1810516" y="2540"/>
                    <a:pt x="1840211" y="2540"/>
                  </a:cubicBezTo>
                  <a:cubicBezTo>
                    <a:pt x="1922309" y="3810"/>
                    <a:pt x="2006153" y="5080"/>
                    <a:pt x="2088252" y="7620"/>
                  </a:cubicBezTo>
                  <a:cubicBezTo>
                    <a:pt x="2131921" y="8890"/>
                    <a:pt x="2175590" y="12700"/>
                    <a:pt x="2219259" y="16510"/>
                  </a:cubicBezTo>
                  <a:cubicBezTo>
                    <a:pt x="2229740" y="16510"/>
                    <a:pt x="2240220" y="16510"/>
                    <a:pt x="2248954" y="16510"/>
                  </a:cubicBezTo>
                  <a:cubicBezTo>
                    <a:pt x="2262334" y="17780"/>
                    <a:pt x="2271224" y="20320"/>
                    <a:pt x="2281384" y="21590"/>
                  </a:cubicBezTo>
                  <a:close/>
                  <a:moveTo>
                    <a:pt x="2291544" y="347985"/>
                  </a:moveTo>
                  <a:cubicBezTo>
                    <a:pt x="2292814" y="331475"/>
                    <a:pt x="2294084" y="318775"/>
                    <a:pt x="2294084" y="306075"/>
                  </a:cubicBezTo>
                  <a:cubicBezTo>
                    <a:pt x="2292814" y="293098"/>
                    <a:pt x="2291544" y="282947"/>
                    <a:pt x="2291544" y="272029"/>
                  </a:cubicBezTo>
                  <a:cubicBezTo>
                    <a:pt x="2291544" y="267050"/>
                    <a:pt x="2294084" y="262070"/>
                    <a:pt x="2292814" y="257090"/>
                  </a:cubicBezTo>
                  <a:cubicBezTo>
                    <a:pt x="2292814" y="252494"/>
                    <a:pt x="2291544" y="247705"/>
                    <a:pt x="2290274" y="243109"/>
                  </a:cubicBezTo>
                  <a:cubicBezTo>
                    <a:pt x="2285194" y="236022"/>
                    <a:pt x="2273764" y="89311"/>
                    <a:pt x="2273764" y="82224"/>
                  </a:cubicBezTo>
                  <a:cubicBezTo>
                    <a:pt x="2271224" y="76287"/>
                    <a:pt x="2268684" y="70158"/>
                    <a:pt x="2266144" y="63500"/>
                  </a:cubicBezTo>
                  <a:cubicBezTo>
                    <a:pt x="2264874" y="44450"/>
                    <a:pt x="2263604" y="43180"/>
                    <a:pt x="2243714" y="41910"/>
                  </a:cubicBezTo>
                  <a:cubicBezTo>
                    <a:pt x="2238474" y="41910"/>
                    <a:pt x="2234980" y="41910"/>
                    <a:pt x="2229740" y="40640"/>
                  </a:cubicBezTo>
                  <a:cubicBezTo>
                    <a:pt x="2186071" y="36830"/>
                    <a:pt x="2140655" y="31750"/>
                    <a:pt x="2096986" y="30480"/>
                  </a:cubicBezTo>
                  <a:cubicBezTo>
                    <a:pt x="1990433" y="26670"/>
                    <a:pt x="1882133" y="25400"/>
                    <a:pt x="1775580" y="22860"/>
                  </a:cubicBezTo>
                  <a:cubicBezTo>
                    <a:pt x="1759859" y="22860"/>
                    <a:pt x="1742392" y="22860"/>
                    <a:pt x="1726671" y="22860"/>
                  </a:cubicBezTo>
                  <a:cubicBezTo>
                    <a:pt x="1700469" y="22860"/>
                    <a:pt x="1674268" y="22860"/>
                    <a:pt x="1649813" y="22860"/>
                  </a:cubicBezTo>
                  <a:cubicBezTo>
                    <a:pt x="1593916" y="22860"/>
                    <a:pt x="1538020" y="22860"/>
                    <a:pt x="1483870" y="24130"/>
                  </a:cubicBezTo>
                  <a:cubicBezTo>
                    <a:pt x="1436707" y="25400"/>
                    <a:pt x="641928" y="29210"/>
                    <a:pt x="594765" y="29210"/>
                  </a:cubicBezTo>
                  <a:cubicBezTo>
                    <a:pt x="517908" y="29210"/>
                    <a:pt x="441050" y="26670"/>
                    <a:pt x="364192" y="33020"/>
                  </a:cubicBezTo>
                  <a:cubicBezTo>
                    <a:pt x="324016" y="36830"/>
                    <a:pt x="285587" y="36830"/>
                    <a:pt x="247159" y="38100"/>
                  </a:cubicBezTo>
                  <a:cubicBezTo>
                    <a:pt x="180781" y="41910"/>
                    <a:pt x="114404" y="45720"/>
                    <a:pt x="49530" y="50800"/>
                  </a:cubicBezTo>
                  <a:cubicBezTo>
                    <a:pt x="36830" y="50800"/>
                    <a:pt x="34290" y="53340"/>
                    <a:pt x="33020" y="64986"/>
                  </a:cubicBezTo>
                  <a:cubicBezTo>
                    <a:pt x="31750" y="68434"/>
                    <a:pt x="31750" y="71881"/>
                    <a:pt x="30480" y="75329"/>
                  </a:cubicBezTo>
                  <a:cubicBezTo>
                    <a:pt x="29210" y="81075"/>
                    <a:pt x="26670" y="86629"/>
                    <a:pt x="25400" y="92375"/>
                  </a:cubicBezTo>
                  <a:cubicBezTo>
                    <a:pt x="20320" y="98504"/>
                    <a:pt x="26670" y="248280"/>
                    <a:pt x="29210" y="254409"/>
                  </a:cubicBezTo>
                  <a:cubicBezTo>
                    <a:pt x="29210" y="260921"/>
                    <a:pt x="29210" y="267624"/>
                    <a:pt x="30480" y="274136"/>
                  </a:cubicBezTo>
                  <a:cubicBezTo>
                    <a:pt x="30480" y="278925"/>
                    <a:pt x="33020" y="283713"/>
                    <a:pt x="33020" y="288501"/>
                  </a:cubicBezTo>
                  <a:cubicBezTo>
                    <a:pt x="33020" y="293672"/>
                    <a:pt x="33020" y="298844"/>
                    <a:pt x="31750" y="306075"/>
                  </a:cubicBezTo>
                  <a:cubicBezTo>
                    <a:pt x="31750" y="309885"/>
                    <a:pt x="31750" y="312425"/>
                    <a:pt x="31750" y="316235"/>
                  </a:cubicBezTo>
                  <a:cubicBezTo>
                    <a:pt x="31750" y="326395"/>
                    <a:pt x="35560" y="330205"/>
                    <a:pt x="44450" y="330205"/>
                  </a:cubicBezTo>
                  <a:cubicBezTo>
                    <a:pt x="63748" y="330205"/>
                    <a:pt x="88203" y="331475"/>
                    <a:pt x="110911" y="331475"/>
                  </a:cubicBezTo>
                  <a:cubicBezTo>
                    <a:pt x="144099" y="331475"/>
                    <a:pt x="179035" y="328935"/>
                    <a:pt x="212223" y="331475"/>
                  </a:cubicBezTo>
                  <a:cubicBezTo>
                    <a:pt x="266373" y="335285"/>
                    <a:pt x="320523" y="337825"/>
                    <a:pt x="374673" y="336555"/>
                  </a:cubicBezTo>
                  <a:cubicBezTo>
                    <a:pt x="409608" y="335285"/>
                    <a:pt x="442797" y="337825"/>
                    <a:pt x="477732" y="337825"/>
                  </a:cubicBezTo>
                  <a:cubicBezTo>
                    <a:pt x="528388" y="337825"/>
                    <a:pt x="579044" y="336555"/>
                    <a:pt x="629701" y="337825"/>
                  </a:cubicBezTo>
                  <a:cubicBezTo>
                    <a:pt x="704812" y="339095"/>
                    <a:pt x="1529286" y="328935"/>
                    <a:pt x="1606144" y="331475"/>
                  </a:cubicBezTo>
                  <a:cubicBezTo>
                    <a:pt x="1639332" y="332745"/>
                    <a:pt x="1672521" y="334015"/>
                    <a:pt x="1703963" y="334015"/>
                  </a:cubicBezTo>
                  <a:cubicBezTo>
                    <a:pt x="1761606" y="336555"/>
                    <a:pt x="1817503" y="332745"/>
                    <a:pt x="1875146" y="336555"/>
                  </a:cubicBezTo>
                  <a:cubicBezTo>
                    <a:pt x="1922309" y="339095"/>
                    <a:pt x="1969471" y="339095"/>
                    <a:pt x="2016634" y="341635"/>
                  </a:cubicBezTo>
                  <a:cubicBezTo>
                    <a:pt x="2086505" y="345445"/>
                    <a:pt x="2156376" y="347985"/>
                    <a:pt x="2226246" y="349255"/>
                  </a:cubicBezTo>
                  <a:cubicBezTo>
                    <a:pt x="2252448" y="349255"/>
                    <a:pt x="2271224" y="347985"/>
                    <a:pt x="2291544" y="347985"/>
                  </a:cubicBez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 lIns="91440" tIns="45720" rIns="91440" bIns="4572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t-LT" sz="3600">
                <a:solidFill>
                  <a:srgbClr val="4256A2"/>
                </a:solidFill>
                <a:latin typeface="Calibri"/>
                <a:cs typeface="Times New Roman"/>
              </a:endParaRPr>
            </a:p>
            <a:p>
              <a:pPr algn="ctr"/>
              <a:r>
                <a:rPr lang="lt-LT" sz="3600">
                  <a:solidFill>
                    <a:srgbClr val="4256A2"/>
                  </a:solidFill>
                  <a:latin typeface="Calibri"/>
                  <a:cs typeface="Times New Roman"/>
                </a:rPr>
                <a:t>Paaugliai yra per jauni, kad taptų priklausomi nuo psichoaktyviųjų medžiagų.</a:t>
              </a:r>
              <a:endParaRPr lang="en-US" sz="3600">
                <a:solidFill>
                  <a:srgbClr val="4256A2"/>
                </a:solidFill>
                <a:latin typeface="Calibri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16EE18B-C2FD-F239-AC8F-CAC521DE568D}"/>
              </a:ext>
            </a:extLst>
          </p:cNvPr>
          <p:cNvSpPr txBox="1"/>
          <p:nvPr/>
        </p:nvSpPr>
        <p:spPr>
          <a:xfrm>
            <a:off x="5453270" y="823291"/>
            <a:ext cx="7381460" cy="13080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900">
                <a:solidFill>
                  <a:srgbClr val="4257A2"/>
                </a:solidFill>
                <a:latin typeface="Blodders 1"/>
              </a:rPr>
              <a:t>FAKTAI IR MITAI</a:t>
            </a:r>
            <a:endParaRPr lang="en-US" sz="7900">
              <a:solidFill>
                <a:srgbClr val="4257A2"/>
              </a:solidFill>
              <a:latin typeface="Blodders 1"/>
              <a:cs typeface="Segoe U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5678D3-CB32-858B-438C-1CD13891F815}"/>
              </a:ext>
            </a:extLst>
          </p:cNvPr>
          <p:cNvGrpSpPr/>
          <p:nvPr/>
        </p:nvGrpSpPr>
        <p:grpSpPr>
          <a:xfrm>
            <a:off x="987170" y="5148020"/>
            <a:ext cx="9982052" cy="2369965"/>
            <a:chOff x="1712088" y="2215977"/>
            <a:chExt cx="2315674" cy="36576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2E19287-0832-9E3B-CE1A-8CE7B00724D8}"/>
                </a:ext>
              </a:extLst>
            </p:cNvPr>
            <p:cNvSpPr/>
            <p:nvPr/>
          </p:nvSpPr>
          <p:spPr>
            <a:xfrm>
              <a:off x="1726058" y="2232487"/>
              <a:ext cx="2286464" cy="339095"/>
            </a:xfrm>
            <a:custGeom>
              <a:avLst/>
              <a:gdLst/>
              <a:ahLst/>
              <a:cxnLst/>
              <a:rect l="l" t="t" r="r" b="b"/>
              <a:pathLst>
                <a:path w="2286464" h="339095">
                  <a:moveTo>
                    <a:pt x="2286464" y="339095"/>
                  </a:moveTo>
                  <a:lnTo>
                    <a:pt x="0" y="331475"/>
                  </a:lnTo>
                  <a:lnTo>
                    <a:pt x="0" y="130834"/>
                  </a:lnTo>
                  <a:lnTo>
                    <a:pt x="17780" y="19050"/>
                  </a:lnTo>
                  <a:lnTo>
                    <a:pt x="1138014" y="0"/>
                  </a:lnTo>
                  <a:lnTo>
                    <a:pt x="2267414" y="5080"/>
                  </a:ln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F56D72A-230E-F0F5-EC56-E0579564910E}"/>
                </a:ext>
              </a:extLst>
            </p:cNvPr>
            <p:cNvSpPr/>
            <p:nvPr/>
          </p:nvSpPr>
          <p:spPr>
            <a:xfrm>
              <a:off x="1712088" y="2215977"/>
              <a:ext cx="2315674" cy="365765"/>
            </a:xfrm>
            <a:custGeom>
              <a:avLst/>
              <a:gdLst/>
              <a:ahLst/>
              <a:cxnLst/>
              <a:rect l="l" t="t" r="r" b="b"/>
              <a:pathLst>
                <a:path w="2315674" h="365765">
                  <a:moveTo>
                    <a:pt x="2281384" y="21590"/>
                  </a:moveTo>
                  <a:cubicBezTo>
                    <a:pt x="2282654" y="34290"/>
                    <a:pt x="2282654" y="44450"/>
                    <a:pt x="2283924" y="54610"/>
                  </a:cubicBezTo>
                  <a:cubicBezTo>
                    <a:pt x="2286464" y="68051"/>
                    <a:pt x="2287734" y="73414"/>
                    <a:pt x="2290274" y="78585"/>
                  </a:cubicBezTo>
                  <a:cubicBezTo>
                    <a:pt x="2290274" y="86055"/>
                    <a:pt x="2302974" y="233341"/>
                    <a:pt x="2309324" y="240810"/>
                  </a:cubicBezTo>
                  <a:cubicBezTo>
                    <a:pt x="2315674" y="252110"/>
                    <a:pt x="2311864" y="263602"/>
                    <a:pt x="2311864" y="274902"/>
                  </a:cubicBezTo>
                  <a:cubicBezTo>
                    <a:pt x="2311864" y="284862"/>
                    <a:pt x="2313134" y="294055"/>
                    <a:pt x="2314404" y="304805"/>
                  </a:cubicBezTo>
                  <a:cubicBezTo>
                    <a:pt x="2314404" y="326395"/>
                    <a:pt x="2314404" y="340365"/>
                    <a:pt x="2314404" y="364495"/>
                  </a:cubicBezTo>
                  <a:cubicBezTo>
                    <a:pt x="2291544" y="364495"/>
                    <a:pt x="2271224" y="365765"/>
                    <a:pt x="2248954" y="364495"/>
                  </a:cubicBezTo>
                  <a:cubicBezTo>
                    <a:pt x="2135414" y="359415"/>
                    <a:pt x="2020128" y="365765"/>
                    <a:pt x="1906588" y="360685"/>
                  </a:cubicBezTo>
                  <a:cubicBezTo>
                    <a:pt x="1838464" y="356875"/>
                    <a:pt x="1772087" y="359415"/>
                    <a:pt x="1703963" y="356875"/>
                  </a:cubicBezTo>
                  <a:cubicBezTo>
                    <a:pt x="1672521" y="355605"/>
                    <a:pt x="1641079" y="354335"/>
                    <a:pt x="1609637" y="353065"/>
                  </a:cubicBezTo>
                  <a:cubicBezTo>
                    <a:pt x="1590423" y="353065"/>
                    <a:pt x="1572955" y="354335"/>
                    <a:pt x="1553741" y="354335"/>
                  </a:cubicBezTo>
                  <a:cubicBezTo>
                    <a:pt x="1504831" y="353065"/>
                    <a:pt x="1370330" y="354335"/>
                    <a:pt x="1321421" y="353065"/>
                  </a:cubicBezTo>
                  <a:cubicBezTo>
                    <a:pt x="1286485" y="351795"/>
                    <a:pt x="587778" y="360685"/>
                    <a:pt x="552843" y="359415"/>
                  </a:cubicBezTo>
                  <a:cubicBezTo>
                    <a:pt x="544109" y="359415"/>
                    <a:pt x="533628" y="360685"/>
                    <a:pt x="524895" y="360685"/>
                  </a:cubicBezTo>
                  <a:cubicBezTo>
                    <a:pt x="503933" y="360685"/>
                    <a:pt x="484719" y="361955"/>
                    <a:pt x="463758" y="361955"/>
                  </a:cubicBezTo>
                  <a:cubicBezTo>
                    <a:pt x="411355" y="361955"/>
                    <a:pt x="360698" y="360685"/>
                    <a:pt x="308295" y="359415"/>
                  </a:cubicBezTo>
                  <a:cubicBezTo>
                    <a:pt x="276854" y="358145"/>
                    <a:pt x="245412" y="356875"/>
                    <a:pt x="215717" y="355605"/>
                  </a:cubicBezTo>
                  <a:cubicBezTo>
                    <a:pt x="159820" y="354335"/>
                    <a:pt x="103924" y="353065"/>
                    <a:pt x="48260" y="353065"/>
                  </a:cubicBezTo>
                  <a:cubicBezTo>
                    <a:pt x="38100" y="353065"/>
                    <a:pt x="29210" y="353065"/>
                    <a:pt x="19050" y="351795"/>
                  </a:cubicBezTo>
                  <a:cubicBezTo>
                    <a:pt x="10160" y="350525"/>
                    <a:pt x="5080" y="344175"/>
                    <a:pt x="7620" y="335285"/>
                  </a:cubicBezTo>
                  <a:cubicBezTo>
                    <a:pt x="16510" y="303632"/>
                    <a:pt x="12700" y="298844"/>
                    <a:pt x="11430" y="293864"/>
                  </a:cubicBezTo>
                  <a:cubicBezTo>
                    <a:pt x="10160" y="283713"/>
                    <a:pt x="6350" y="273753"/>
                    <a:pt x="7620" y="263602"/>
                  </a:cubicBezTo>
                  <a:cubicBezTo>
                    <a:pt x="5080" y="250961"/>
                    <a:pt x="0" y="94482"/>
                    <a:pt x="7620" y="81649"/>
                  </a:cubicBezTo>
                  <a:cubicBezTo>
                    <a:pt x="8890" y="79159"/>
                    <a:pt x="7620" y="76478"/>
                    <a:pt x="8890" y="73988"/>
                  </a:cubicBezTo>
                  <a:cubicBezTo>
                    <a:pt x="10160" y="69966"/>
                    <a:pt x="12700" y="6556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254" y="30480"/>
                    <a:pt x="88203" y="29210"/>
                  </a:cubicBezTo>
                  <a:cubicBezTo>
                    <a:pt x="135365" y="25400"/>
                    <a:pt x="182528" y="22860"/>
                    <a:pt x="231438" y="20320"/>
                  </a:cubicBezTo>
                  <a:cubicBezTo>
                    <a:pt x="264626" y="17780"/>
                    <a:pt x="297815" y="16510"/>
                    <a:pt x="329257" y="13970"/>
                  </a:cubicBezTo>
                  <a:cubicBezTo>
                    <a:pt x="360698" y="11430"/>
                    <a:pt x="393887" y="8890"/>
                    <a:pt x="425329" y="8890"/>
                  </a:cubicBezTo>
                  <a:cubicBezTo>
                    <a:pt x="460264" y="7620"/>
                    <a:pt x="495200" y="10160"/>
                    <a:pt x="530135" y="8890"/>
                  </a:cubicBezTo>
                  <a:cubicBezTo>
                    <a:pt x="573804" y="8890"/>
                    <a:pt x="1365090" y="6350"/>
                    <a:pt x="1408759" y="5080"/>
                  </a:cubicBezTo>
                  <a:cubicBezTo>
                    <a:pt x="1450681" y="3810"/>
                    <a:pt x="1492604" y="2540"/>
                    <a:pt x="1536273" y="2540"/>
                  </a:cubicBezTo>
                  <a:cubicBezTo>
                    <a:pt x="1607891" y="1270"/>
                    <a:pt x="1677761" y="0"/>
                    <a:pt x="1749379" y="0"/>
                  </a:cubicBezTo>
                  <a:cubicBezTo>
                    <a:pt x="1779074" y="0"/>
                    <a:pt x="1810516" y="2540"/>
                    <a:pt x="1840211" y="2540"/>
                  </a:cubicBezTo>
                  <a:cubicBezTo>
                    <a:pt x="1922309" y="3810"/>
                    <a:pt x="2006153" y="5080"/>
                    <a:pt x="2088252" y="7620"/>
                  </a:cubicBezTo>
                  <a:cubicBezTo>
                    <a:pt x="2131921" y="8890"/>
                    <a:pt x="2175590" y="12700"/>
                    <a:pt x="2219259" y="16510"/>
                  </a:cubicBezTo>
                  <a:cubicBezTo>
                    <a:pt x="2229740" y="16510"/>
                    <a:pt x="2240220" y="16510"/>
                    <a:pt x="2248954" y="16510"/>
                  </a:cubicBezTo>
                  <a:cubicBezTo>
                    <a:pt x="2262334" y="17780"/>
                    <a:pt x="2271224" y="20320"/>
                    <a:pt x="2281384" y="21590"/>
                  </a:cubicBezTo>
                  <a:close/>
                  <a:moveTo>
                    <a:pt x="2291544" y="347985"/>
                  </a:moveTo>
                  <a:cubicBezTo>
                    <a:pt x="2292814" y="331475"/>
                    <a:pt x="2294084" y="318775"/>
                    <a:pt x="2294084" y="306075"/>
                  </a:cubicBezTo>
                  <a:cubicBezTo>
                    <a:pt x="2292814" y="293098"/>
                    <a:pt x="2291544" y="282947"/>
                    <a:pt x="2291544" y="272029"/>
                  </a:cubicBezTo>
                  <a:cubicBezTo>
                    <a:pt x="2291544" y="267050"/>
                    <a:pt x="2294084" y="262070"/>
                    <a:pt x="2292814" y="257090"/>
                  </a:cubicBezTo>
                  <a:cubicBezTo>
                    <a:pt x="2292814" y="252494"/>
                    <a:pt x="2291544" y="247705"/>
                    <a:pt x="2290274" y="243109"/>
                  </a:cubicBezTo>
                  <a:cubicBezTo>
                    <a:pt x="2285194" y="236022"/>
                    <a:pt x="2273764" y="89311"/>
                    <a:pt x="2273764" y="82224"/>
                  </a:cubicBezTo>
                  <a:cubicBezTo>
                    <a:pt x="2271224" y="76287"/>
                    <a:pt x="2268684" y="70158"/>
                    <a:pt x="2266144" y="63500"/>
                  </a:cubicBezTo>
                  <a:cubicBezTo>
                    <a:pt x="2264874" y="44450"/>
                    <a:pt x="2263604" y="43180"/>
                    <a:pt x="2243714" y="41910"/>
                  </a:cubicBezTo>
                  <a:cubicBezTo>
                    <a:pt x="2238474" y="41910"/>
                    <a:pt x="2234980" y="41910"/>
                    <a:pt x="2229740" y="40640"/>
                  </a:cubicBezTo>
                  <a:cubicBezTo>
                    <a:pt x="2186071" y="36830"/>
                    <a:pt x="2140655" y="31750"/>
                    <a:pt x="2096986" y="30480"/>
                  </a:cubicBezTo>
                  <a:cubicBezTo>
                    <a:pt x="1990433" y="26670"/>
                    <a:pt x="1882133" y="25400"/>
                    <a:pt x="1775580" y="22860"/>
                  </a:cubicBezTo>
                  <a:cubicBezTo>
                    <a:pt x="1759859" y="22860"/>
                    <a:pt x="1742392" y="22860"/>
                    <a:pt x="1726671" y="22860"/>
                  </a:cubicBezTo>
                  <a:cubicBezTo>
                    <a:pt x="1700469" y="22860"/>
                    <a:pt x="1674268" y="22860"/>
                    <a:pt x="1649813" y="22860"/>
                  </a:cubicBezTo>
                  <a:cubicBezTo>
                    <a:pt x="1593916" y="22860"/>
                    <a:pt x="1538020" y="22860"/>
                    <a:pt x="1483870" y="24130"/>
                  </a:cubicBezTo>
                  <a:cubicBezTo>
                    <a:pt x="1436707" y="25400"/>
                    <a:pt x="641928" y="29210"/>
                    <a:pt x="594765" y="29210"/>
                  </a:cubicBezTo>
                  <a:cubicBezTo>
                    <a:pt x="517908" y="29210"/>
                    <a:pt x="441050" y="26670"/>
                    <a:pt x="364192" y="33020"/>
                  </a:cubicBezTo>
                  <a:cubicBezTo>
                    <a:pt x="324016" y="36830"/>
                    <a:pt x="285587" y="36830"/>
                    <a:pt x="247159" y="38100"/>
                  </a:cubicBezTo>
                  <a:cubicBezTo>
                    <a:pt x="180781" y="41910"/>
                    <a:pt x="114404" y="45720"/>
                    <a:pt x="49530" y="50800"/>
                  </a:cubicBezTo>
                  <a:cubicBezTo>
                    <a:pt x="36830" y="50800"/>
                    <a:pt x="34290" y="53340"/>
                    <a:pt x="33020" y="64986"/>
                  </a:cubicBezTo>
                  <a:cubicBezTo>
                    <a:pt x="31750" y="68434"/>
                    <a:pt x="31750" y="71881"/>
                    <a:pt x="30480" y="75329"/>
                  </a:cubicBezTo>
                  <a:cubicBezTo>
                    <a:pt x="29210" y="81075"/>
                    <a:pt x="26670" y="86629"/>
                    <a:pt x="25400" y="92375"/>
                  </a:cubicBezTo>
                  <a:cubicBezTo>
                    <a:pt x="20320" y="98504"/>
                    <a:pt x="26670" y="248280"/>
                    <a:pt x="29210" y="254409"/>
                  </a:cubicBezTo>
                  <a:cubicBezTo>
                    <a:pt x="29210" y="260921"/>
                    <a:pt x="29210" y="267624"/>
                    <a:pt x="30480" y="274136"/>
                  </a:cubicBezTo>
                  <a:cubicBezTo>
                    <a:pt x="30480" y="278925"/>
                    <a:pt x="33020" y="283713"/>
                    <a:pt x="33020" y="288501"/>
                  </a:cubicBezTo>
                  <a:cubicBezTo>
                    <a:pt x="33020" y="293672"/>
                    <a:pt x="33020" y="298844"/>
                    <a:pt x="31750" y="306075"/>
                  </a:cubicBezTo>
                  <a:cubicBezTo>
                    <a:pt x="31750" y="309885"/>
                    <a:pt x="31750" y="312425"/>
                    <a:pt x="31750" y="316235"/>
                  </a:cubicBezTo>
                  <a:cubicBezTo>
                    <a:pt x="31750" y="326395"/>
                    <a:pt x="35560" y="330205"/>
                    <a:pt x="44450" y="330205"/>
                  </a:cubicBezTo>
                  <a:cubicBezTo>
                    <a:pt x="63748" y="330205"/>
                    <a:pt x="88203" y="331475"/>
                    <a:pt x="110911" y="331475"/>
                  </a:cubicBezTo>
                  <a:cubicBezTo>
                    <a:pt x="144099" y="331475"/>
                    <a:pt x="179035" y="328935"/>
                    <a:pt x="212223" y="331475"/>
                  </a:cubicBezTo>
                  <a:cubicBezTo>
                    <a:pt x="266373" y="335285"/>
                    <a:pt x="320523" y="337825"/>
                    <a:pt x="374673" y="336555"/>
                  </a:cubicBezTo>
                  <a:cubicBezTo>
                    <a:pt x="409608" y="335285"/>
                    <a:pt x="442797" y="337825"/>
                    <a:pt x="477732" y="337825"/>
                  </a:cubicBezTo>
                  <a:cubicBezTo>
                    <a:pt x="528388" y="337825"/>
                    <a:pt x="579044" y="336555"/>
                    <a:pt x="629701" y="337825"/>
                  </a:cubicBezTo>
                  <a:cubicBezTo>
                    <a:pt x="704812" y="339095"/>
                    <a:pt x="1529286" y="328935"/>
                    <a:pt x="1606144" y="331475"/>
                  </a:cubicBezTo>
                  <a:cubicBezTo>
                    <a:pt x="1639332" y="332745"/>
                    <a:pt x="1672521" y="334015"/>
                    <a:pt x="1703963" y="334015"/>
                  </a:cubicBezTo>
                  <a:cubicBezTo>
                    <a:pt x="1761606" y="336555"/>
                    <a:pt x="1817503" y="332745"/>
                    <a:pt x="1875146" y="336555"/>
                  </a:cubicBezTo>
                  <a:cubicBezTo>
                    <a:pt x="1922309" y="339095"/>
                    <a:pt x="1969471" y="339095"/>
                    <a:pt x="2016634" y="341635"/>
                  </a:cubicBezTo>
                  <a:cubicBezTo>
                    <a:pt x="2086505" y="345445"/>
                    <a:pt x="2156376" y="347985"/>
                    <a:pt x="2226246" y="349255"/>
                  </a:cubicBezTo>
                  <a:cubicBezTo>
                    <a:pt x="2252448" y="349255"/>
                    <a:pt x="2271224" y="347985"/>
                    <a:pt x="2291544" y="347985"/>
                  </a:cubicBez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EDD73C-E6C0-E847-5F1A-AA516D7FD3AF}"/>
              </a:ext>
            </a:extLst>
          </p:cNvPr>
          <p:cNvSpPr txBox="1"/>
          <p:nvPr/>
        </p:nvSpPr>
        <p:spPr>
          <a:xfrm>
            <a:off x="1560445" y="5676900"/>
            <a:ext cx="88226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sz="3600">
                <a:solidFill>
                  <a:srgbClr val="4256A2"/>
                </a:solidFill>
                <a:latin typeface="Calibri"/>
                <a:cs typeface="Times New Roman"/>
              </a:rPr>
              <a:t>Elektroninės cigaretės nesukelia priklausomybės.</a:t>
            </a:r>
            <a:endParaRPr lang="en-US" sz="3600">
              <a:solidFill>
                <a:srgbClr val="4256A2"/>
              </a:solidFill>
              <a:latin typeface="Calibri"/>
              <a:cs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F90E2F-7C00-BEDE-02B8-6BAD67D2BBB1}"/>
              </a:ext>
            </a:extLst>
          </p:cNvPr>
          <p:cNvGrpSpPr/>
          <p:nvPr/>
        </p:nvGrpSpPr>
        <p:grpSpPr>
          <a:xfrm>
            <a:off x="987170" y="7649368"/>
            <a:ext cx="9982052" cy="2369965"/>
            <a:chOff x="1712088" y="2215977"/>
            <a:chExt cx="2315674" cy="365765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306AD7F-FFDF-ACAE-C871-06371DE366E0}"/>
                </a:ext>
              </a:extLst>
            </p:cNvPr>
            <p:cNvSpPr/>
            <p:nvPr/>
          </p:nvSpPr>
          <p:spPr>
            <a:xfrm>
              <a:off x="1726058" y="2232487"/>
              <a:ext cx="2286464" cy="339095"/>
            </a:xfrm>
            <a:custGeom>
              <a:avLst/>
              <a:gdLst/>
              <a:ahLst/>
              <a:cxnLst/>
              <a:rect l="l" t="t" r="r" b="b"/>
              <a:pathLst>
                <a:path w="2286464" h="339095">
                  <a:moveTo>
                    <a:pt x="2286464" y="339095"/>
                  </a:moveTo>
                  <a:lnTo>
                    <a:pt x="0" y="331475"/>
                  </a:lnTo>
                  <a:lnTo>
                    <a:pt x="0" y="130834"/>
                  </a:lnTo>
                  <a:lnTo>
                    <a:pt x="17780" y="19050"/>
                  </a:lnTo>
                  <a:lnTo>
                    <a:pt x="1138014" y="0"/>
                  </a:lnTo>
                  <a:lnTo>
                    <a:pt x="2267414" y="5080"/>
                  </a:ln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498CFCE-43E8-8AC7-E908-CFDEF1979BFF}"/>
                </a:ext>
              </a:extLst>
            </p:cNvPr>
            <p:cNvSpPr/>
            <p:nvPr/>
          </p:nvSpPr>
          <p:spPr>
            <a:xfrm>
              <a:off x="1712088" y="2215977"/>
              <a:ext cx="2315674" cy="365765"/>
            </a:xfrm>
            <a:custGeom>
              <a:avLst/>
              <a:gdLst/>
              <a:ahLst/>
              <a:cxnLst/>
              <a:rect l="l" t="t" r="r" b="b"/>
              <a:pathLst>
                <a:path w="2315674" h="365765">
                  <a:moveTo>
                    <a:pt x="2281384" y="21590"/>
                  </a:moveTo>
                  <a:cubicBezTo>
                    <a:pt x="2282654" y="34290"/>
                    <a:pt x="2282654" y="44450"/>
                    <a:pt x="2283924" y="54610"/>
                  </a:cubicBezTo>
                  <a:cubicBezTo>
                    <a:pt x="2286464" y="68051"/>
                    <a:pt x="2287734" y="73414"/>
                    <a:pt x="2290274" y="78585"/>
                  </a:cubicBezTo>
                  <a:cubicBezTo>
                    <a:pt x="2290274" y="86055"/>
                    <a:pt x="2302974" y="233341"/>
                    <a:pt x="2309324" y="240810"/>
                  </a:cubicBezTo>
                  <a:cubicBezTo>
                    <a:pt x="2315674" y="252110"/>
                    <a:pt x="2311864" y="263602"/>
                    <a:pt x="2311864" y="274902"/>
                  </a:cubicBezTo>
                  <a:cubicBezTo>
                    <a:pt x="2311864" y="284862"/>
                    <a:pt x="2313134" y="294055"/>
                    <a:pt x="2314404" y="304805"/>
                  </a:cubicBezTo>
                  <a:cubicBezTo>
                    <a:pt x="2314404" y="326395"/>
                    <a:pt x="2314404" y="340365"/>
                    <a:pt x="2314404" y="364495"/>
                  </a:cubicBezTo>
                  <a:cubicBezTo>
                    <a:pt x="2291544" y="364495"/>
                    <a:pt x="2271224" y="365765"/>
                    <a:pt x="2248954" y="364495"/>
                  </a:cubicBezTo>
                  <a:cubicBezTo>
                    <a:pt x="2135414" y="359415"/>
                    <a:pt x="2020128" y="365765"/>
                    <a:pt x="1906588" y="360685"/>
                  </a:cubicBezTo>
                  <a:cubicBezTo>
                    <a:pt x="1838464" y="356875"/>
                    <a:pt x="1772087" y="359415"/>
                    <a:pt x="1703963" y="356875"/>
                  </a:cubicBezTo>
                  <a:cubicBezTo>
                    <a:pt x="1672521" y="355605"/>
                    <a:pt x="1641079" y="354335"/>
                    <a:pt x="1609637" y="353065"/>
                  </a:cubicBezTo>
                  <a:cubicBezTo>
                    <a:pt x="1590423" y="353065"/>
                    <a:pt x="1572955" y="354335"/>
                    <a:pt x="1553741" y="354335"/>
                  </a:cubicBezTo>
                  <a:cubicBezTo>
                    <a:pt x="1504831" y="353065"/>
                    <a:pt x="1370330" y="354335"/>
                    <a:pt x="1321421" y="353065"/>
                  </a:cubicBezTo>
                  <a:cubicBezTo>
                    <a:pt x="1286485" y="351795"/>
                    <a:pt x="587778" y="360685"/>
                    <a:pt x="552843" y="359415"/>
                  </a:cubicBezTo>
                  <a:cubicBezTo>
                    <a:pt x="544109" y="359415"/>
                    <a:pt x="533628" y="360685"/>
                    <a:pt x="524895" y="360685"/>
                  </a:cubicBezTo>
                  <a:cubicBezTo>
                    <a:pt x="503933" y="360685"/>
                    <a:pt x="484719" y="361955"/>
                    <a:pt x="463758" y="361955"/>
                  </a:cubicBezTo>
                  <a:cubicBezTo>
                    <a:pt x="411355" y="361955"/>
                    <a:pt x="360698" y="360685"/>
                    <a:pt x="308295" y="359415"/>
                  </a:cubicBezTo>
                  <a:cubicBezTo>
                    <a:pt x="276854" y="358145"/>
                    <a:pt x="245412" y="356875"/>
                    <a:pt x="215717" y="355605"/>
                  </a:cubicBezTo>
                  <a:cubicBezTo>
                    <a:pt x="159820" y="354335"/>
                    <a:pt x="103924" y="353065"/>
                    <a:pt x="48260" y="353065"/>
                  </a:cubicBezTo>
                  <a:cubicBezTo>
                    <a:pt x="38100" y="353065"/>
                    <a:pt x="29210" y="353065"/>
                    <a:pt x="19050" y="351795"/>
                  </a:cubicBezTo>
                  <a:cubicBezTo>
                    <a:pt x="10160" y="350525"/>
                    <a:pt x="5080" y="344175"/>
                    <a:pt x="7620" y="335285"/>
                  </a:cubicBezTo>
                  <a:cubicBezTo>
                    <a:pt x="16510" y="303632"/>
                    <a:pt x="12700" y="298844"/>
                    <a:pt x="11430" y="293864"/>
                  </a:cubicBezTo>
                  <a:cubicBezTo>
                    <a:pt x="10160" y="283713"/>
                    <a:pt x="6350" y="273753"/>
                    <a:pt x="7620" y="263602"/>
                  </a:cubicBezTo>
                  <a:cubicBezTo>
                    <a:pt x="5080" y="250961"/>
                    <a:pt x="0" y="94482"/>
                    <a:pt x="7620" y="81649"/>
                  </a:cubicBezTo>
                  <a:cubicBezTo>
                    <a:pt x="8890" y="79159"/>
                    <a:pt x="7620" y="76478"/>
                    <a:pt x="8890" y="73988"/>
                  </a:cubicBezTo>
                  <a:cubicBezTo>
                    <a:pt x="10160" y="69966"/>
                    <a:pt x="12700" y="6556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254" y="30480"/>
                    <a:pt x="88203" y="29210"/>
                  </a:cubicBezTo>
                  <a:cubicBezTo>
                    <a:pt x="135365" y="25400"/>
                    <a:pt x="182528" y="22860"/>
                    <a:pt x="231438" y="20320"/>
                  </a:cubicBezTo>
                  <a:cubicBezTo>
                    <a:pt x="264626" y="17780"/>
                    <a:pt x="297815" y="16510"/>
                    <a:pt x="329257" y="13970"/>
                  </a:cubicBezTo>
                  <a:cubicBezTo>
                    <a:pt x="360698" y="11430"/>
                    <a:pt x="393887" y="8890"/>
                    <a:pt x="425329" y="8890"/>
                  </a:cubicBezTo>
                  <a:cubicBezTo>
                    <a:pt x="460264" y="7620"/>
                    <a:pt x="495200" y="10160"/>
                    <a:pt x="530135" y="8890"/>
                  </a:cubicBezTo>
                  <a:cubicBezTo>
                    <a:pt x="573804" y="8890"/>
                    <a:pt x="1365090" y="6350"/>
                    <a:pt x="1408759" y="5080"/>
                  </a:cubicBezTo>
                  <a:cubicBezTo>
                    <a:pt x="1450681" y="3810"/>
                    <a:pt x="1492604" y="2540"/>
                    <a:pt x="1536273" y="2540"/>
                  </a:cubicBezTo>
                  <a:cubicBezTo>
                    <a:pt x="1607891" y="1270"/>
                    <a:pt x="1677761" y="0"/>
                    <a:pt x="1749379" y="0"/>
                  </a:cubicBezTo>
                  <a:cubicBezTo>
                    <a:pt x="1779074" y="0"/>
                    <a:pt x="1810516" y="2540"/>
                    <a:pt x="1840211" y="2540"/>
                  </a:cubicBezTo>
                  <a:cubicBezTo>
                    <a:pt x="1922309" y="3810"/>
                    <a:pt x="2006153" y="5080"/>
                    <a:pt x="2088252" y="7620"/>
                  </a:cubicBezTo>
                  <a:cubicBezTo>
                    <a:pt x="2131921" y="8890"/>
                    <a:pt x="2175590" y="12700"/>
                    <a:pt x="2219259" y="16510"/>
                  </a:cubicBezTo>
                  <a:cubicBezTo>
                    <a:pt x="2229740" y="16510"/>
                    <a:pt x="2240220" y="16510"/>
                    <a:pt x="2248954" y="16510"/>
                  </a:cubicBezTo>
                  <a:cubicBezTo>
                    <a:pt x="2262334" y="17780"/>
                    <a:pt x="2271224" y="20320"/>
                    <a:pt x="2281384" y="21590"/>
                  </a:cubicBezTo>
                  <a:close/>
                  <a:moveTo>
                    <a:pt x="2291544" y="347985"/>
                  </a:moveTo>
                  <a:cubicBezTo>
                    <a:pt x="2292814" y="331475"/>
                    <a:pt x="2294084" y="318775"/>
                    <a:pt x="2294084" y="306075"/>
                  </a:cubicBezTo>
                  <a:cubicBezTo>
                    <a:pt x="2292814" y="293098"/>
                    <a:pt x="2291544" y="282947"/>
                    <a:pt x="2291544" y="272029"/>
                  </a:cubicBezTo>
                  <a:cubicBezTo>
                    <a:pt x="2291544" y="267050"/>
                    <a:pt x="2294084" y="262070"/>
                    <a:pt x="2292814" y="257090"/>
                  </a:cubicBezTo>
                  <a:cubicBezTo>
                    <a:pt x="2292814" y="252494"/>
                    <a:pt x="2291544" y="247705"/>
                    <a:pt x="2290274" y="243109"/>
                  </a:cubicBezTo>
                  <a:cubicBezTo>
                    <a:pt x="2285194" y="236022"/>
                    <a:pt x="2273764" y="89311"/>
                    <a:pt x="2273764" y="82224"/>
                  </a:cubicBezTo>
                  <a:cubicBezTo>
                    <a:pt x="2271224" y="76287"/>
                    <a:pt x="2268684" y="70158"/>
                    <a:pt x="2266144" y="63500"/>
                  </a:cubicBezTo>
                  <a:cubicBezTo>
                    <a:pt x="2264874" y="44450"/>
                    <a:pt x="2263604" y="43180"/>
                    <a:pt x="2243714" y="41910"/>
                  </a:cubicBezTo>
                  <a:cubicBezTo>
                    <a:pt x="2238474" y="41910"/>
                    <a:pt x="2234980" y="41910"/>
                    <a:pt x="2229740" y="40640"/>
                  </a:cubicBezTo>
                  <a:cubicBezTo>
                    <a:pt x="2186071" y="36830"/>
                    <a:pt x="2140655" y="31750"/>
                    <a:pt x="2096986" y="30480"/>
                  </a:cubicBezTo>
                  <a:cubicBezTo>
                    <a:pt x="1990433" y="26670"/>
                    <a:pt x="1882133" y="25400"/>
                    <a:pt x="1775580" y="22860"/>
                  </a:cubicBezTo>
                  <a:cubicBezTo>
                    <a:pt x="1759859" y="22860"/>
                    <a:pt x="1742392" y="22860"/>
                    <a:pt x="1726671" y="22860"/>
                  </a:cubicBezTo>
                  <a:cubicBezTo>
                    <a:pt x="1700469" y="22860"/>
                    <a:pt x="1674268" y="22860"/>
                    <a:pt x="1649813" y="22860"/>
                  </a:cubicBezTo>
                  <a:cubicBezTo>
                    <a:pt x="1593916" y="22860"/>
                    <a:pt x="1538020" y="22860"/>
                    <a:pt x="1483870" y="24130"/>
                  </a:cubicBezTo>
                  <a:cubicBezTo>
                    <a:pt x="1436707" y="25400"/>
                    <a:pt x="641928" y="29210"/>
                    <a:pt x="594765" y="29210"/>
                  </a:cubicBezTo>
                  <a:cubicBezTo>
                    <a:pt x="517908" y="29210"/>
                    <a:pt x="441050" y="26670"/>
                    <a:pt x="364192" y="33020"/>
                  </a:cubicBezTo>
                  <a:cubicBezTo>
                    <a:pt x="324016" y="36830"/>
                    <a:pt x="285587" y="36830"/>
                    <a:pt x="247159" y="38100"/>
                  </a:cubicBezTo>
                  <a:cubicBezTo>
                    <a:pt x="180781" y="41910"/>
                    <a:pt x="114404" y="45720"/>
                    <a:pt x="49530" y="50800"/>
                  </a:cubicBezTo>
                  <a:cubicBezTo>
                    <a:pt x="36830" y="50800"/>
                    <a:pt x="34290" y="53340"/>
                    <a:pt x="33020" y="64986"/>
                  </a:cubicBezTo>
                  <a:cubicBezTo>
                    <a:pt x="31750" y="68434"/>
                    <a:pt x="31750" y="71881"/>
                    <a:pt x="30480" y="75329"/>
                  </a:cubicBezTo>
                  <a:cubicBezTo>
                    <a:pt x="29210" y="81075"/>
                    <a:pt x="26670" y="86629"/>
                    <a:pt x="25400" y="92375"/>
                  </a:cubicBezTo>
                  <a:cubicBezTo>
                    <a:pt x="20320" y="98504"/>
                    <a:pt x="26670" y="248280"/>
                    <a:pt x="29210" y="254409"/>
                  </a:cubicBezTo>
                  <a:cubicBezTo>
                    <a:pt x="29210" y="260921"/>
                    <a:pt x="29210" y="267624"/>
                    <a:pt x="30480" y="274136"/>
                  </a:cubicBezTo>
                  <a:cubicBezTo>
                    <a:pt x="30480" y="278925"/>
                    <a:pt x="33020" y="283713"/>
                    <a:pt x="33020" y="288501"/>
                  </a:cubicBezTo>
                  <a:cubicBezTo>
                    <a:pt x="33020" y="293672"/>
                    <a:pt x="33020" y="298844"/>
                    <a:pt x="31750" y="306075"/>
                  </a:cubicBezTo>
                  <a:cubicBezTo>
                    <a:pt x="31750" y="309885"/>
                    <a:pt x="31750" y="312425"/>
                    <a:pt x="31750" y="316235"/>
                  </a:cubicBezTo>
                  <a:cubicBezTo>
                    <a:pt x="31750" y="326395"/>
                    <a:pt x="35560" y="330205"/>
                    <a:pt x="44450" y="330205"/>
                  </a:cubicBezTo>
                  <a:cubicBezTo>
                    <a:pt x="63748" y="330205"/>
                    <a:pt x="88203" y="331475"/>
                    <a:pt x="110911" y="331475"/>
                  </a:cubicBezTo>
                  <a:cubicBezTo>
                    <a:pt x="144099" y="331475"/>
                    <a:pt x="179035" y="328935"/>
                    <a:pt x="212223" y="331475"/>
                  </a:cubicBezTo>
                  <a:cubicBezTo>
                    <a:pt x="266373" y="335285"/>
                    <a:pt x="320523" y="337825"/>
                    <a:pt x="374673" y="336555"/>
                  </a:cubicBezTo>
                  <a:cubicBezTo>
                    <a:pt x="409608" y="335285"/>
                    <a:pt x="442797" y="337825"/>
                    <a:pt x="477732" y="337825"/>
                  </a:cubicBezTo>
                  <a:cubicBezTo>
                    <a:pt x="528388" y="337825"/>
                    <a:pt x="579044" y="336555"/>
                    <a:pt x="629701" y="337825"/>
                  </a:cubicBezTo>
                  <a:cubicBezTo>
                    <a:pt x="704812" y="339095"/>
                    <a:pt x="1529286" y="328935"/>
                    <a:pt x="1606144" y="331475"/>
                  </a:cubicBezTo>
                  <a:cubicBezTo>
                    <a:pt x="1639332" y="332745"/>
                    <a:pt x="1672521" y="334015"/>
                    <a:pt x="1703963" y="334015"/>
                  </a:cubicBezTo>
                  <a:cubicBezTo>
                    <a:pt x="1761606" y="336555"/>
                    <a:pt x="1817503" y="332745"/>
                    <a:pt x="1875146" y="336555"/>
                  </a:cubicBezTo>
                  <a:cubicBezTo>
                    <a:pt x="1922309" y="339095"/>
                    <a:pt x="1969471" y="339095"/>
                    <a:pt x="2016634" y="341635"/>
                  </a:cubicBezTo>
                  <a:cubicBezTo>
                    <a:pt x="2086505" y="345445"/>
                    <a:pt x="2156376" y="347985"/>
                    <a:pt x="2226246" y="349255"/>
                  </a:cubicBezTo>
                  <a:cubicBezTo>
                    <a:pt x="2252448" y="349255"/>
                    <a:pt x="2271224" y="347985"/>
                    <a:pt x="2291544" y="347985"/>
                  </a:cubicBez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2C2A175-7BD4-E595-F2C7-27F830EA8A90}"/>
              </a:ext>
            </a:extLst>
          </p:cNvPr>
          <p:cNvSpPr txBox="1"/>
          <p:nvPr/>
        </p:nvSpPr>
        <p:spPr>
          <a:xfrm>
            <a:off x="1560445" y="8244509"/>
            <a:ext cx="88226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sz="3600">
                <a:solidFill>
                  <a:srgbClr val="4256A2"/>
                </a:solidFill>
                <a:latin typeface="Calibri"/>
                <a:cs typeface="Times New Roman"/>
              </a:rPr>
              <a:t>Elektroninės cigaretės yra saugesnės nei įprastos cigaretės.</a:t>
            </a:r>
            <a:endParaRPr lang="en-US" sz="3600">
              <a:solidFill>
                <a:srgbClr val="4256A2"/>
              </a:solidFill>
              <a:latin typeface="Calibri"/>
              <a:cs typeface="Calibri"/>
            </a:endParaRPr>
          </a:p>
        </p:txBody>
      </p:sp>
      <p:sp>
        <p:nvSpPr>
          <p:cNvPr id="21" name="Freeform 39">
            <a:extLst>
              <a:ext uri="{FF2B5EF4-FFF2-40B4-BE49-F238E27FC236}">
                <a16:creationId xmlns:a16="http://schemas.microsoft.com/office/drawing/2014/main" id="{B6A4477A-7E54-268D-6BB8-1C01770BE1A6}"/>
              </a:ext>
            </a:extLst>
          </p:cNvPr>
          <p:cNvSpPr/>
          <p:nvPr/>
        </p:nvSpPr>
        <p:spPr>
          <a:xfrm>
            <a:off x="11430000" y="3280538"/>
            <a:ext cx="5943600" cy="5987701"/>
          </a:xfrm>
          <a:custGeom>
            <a:avLst/>
            <a:gdLst/>
            <a:ahLst/>
            <a:cxnLst/>
            <a:rect l="l" t="t" r="r" b="b"/>
            <a:pathLst>
              <a:path w="5288713" h="5288713">
                <a:moveTo>
                  <a:pt x="0" y="0"/>
                </a:moveTo>
                <a:lnTo>
                  <a:pt x="5288713" y="0"/>
                </a:lnTo>
                <a:lnTo>
                  <a:pt x="5288713" y="5288713"/>
                </a:lnTo>
                <a:lnTo>
                  <a:pt x="0" y="528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89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9971DD-AEA9-FCB6-B683-D93F1E24470B}"/>
              </a:ext>
            </a:extLst>
          </p:cNvPr>
          <p:cNvGrpSpPr/>
          <p:nvPr/>
        </p:nvGrpSpPr>
        <p:grpSpPr>
          <a:xfrm>
            <a:off x="987171" y="2646673"/>
            <a:ext cx="9982052" cy="2369965"/>
            <a:chOff x="1712088" y="2215977"/>
            <a:chExt cx="2315674" cy="365765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D5101E3-163C-ABFE-1DEB-D1443E0A40AF}"/>
                </a:ext>
              </a:extLst>
            </p:cNvPr>
            <p:cNvSpPr/>
            <p:nvPr/>
          </p:nvSpPr>
          <p:spPr>
            <a:xfrm>
              <a:off x="1726058" y="2232487"/>
              <a:ext cx="2286464" cy="339095"/>
            </a:xfrm>
            <a:custGeom>
              <a:avLst/>
              <a:gdLst/>
              <a:ahLst/>
              <a:cxnLst/>
              <a:rect l="l" t="t" r="r" b="b"/>
              <a:pathLst>
                <a:path w="2286464" h="339095">
                  <a:moveTo>
                    <a:pt x="2286464" y="339095"/>
                  </a:moveTo>
                  <a:lnTo>
                    <a:pt x="0" y="331475"/>
                  </a:lnTo>
                  <a:lnTo>
                    <a:pt x="0" y="130834"/>
                  </a:lnTo>
                  <a:lnTo>
                    <a:pt x="17780" y="19050"/>
                  </a:lnTo>
                  <a:lnTo>
                    <a:pt x="1138014" y="0"/>
                  </a:lnTo>
                  <a:lnTo>
                    <a:pt x="2267414" y="5080"/>
                  </a:ln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DACF3884-B188-E663-ED9B-934BD5A3A6B9}"/>
                </a:ext>
              </a:extLst>
            </p:cNvPr>
            <p:cNvSpPr/>
            <p:nvPr/>
          </p:nvSpPr>
          <p:spPr>
            <a:xfrm>
              <a:off x="1712088" y="2215977"/>
              <a:ext cx="2315674" cy="365765"/>
            </a:xfrm>
            <a:custGeom>
              <a:avLst/>
              <a:gdLst/>
              <a:ahLst/>
              <a:cxnLst/>
              <a:rect l="l" t="t" r="r" b="b"/>
              <a:pathLst>
                <a:path w="2315674" h="365765">
                  <a:moveTo>
                    <a:pt x="2281384" y="21590"/>
                  </a:moveTo>
                  <a:cubicBezTo>
                    <a:pt x="2282654" y="34290"/>
                    <a:pt x="2282654" y="44450"/>
                    <a:pt x="2283924" y="54610"/>
                  </a:cubicBezTo>
                  <a:cubicBezTo>
                    <a:pt x="2286464" y="68051"/>
                    <a:pt x="2287734" y="73414"/>
                    <a:pt x="2290274" y="78585"/>
                  </a:cubicBezTo>
                  <a:cubicBezTo>
                    <a:pt x="2290274" y="86055"/>
                    <a:pt x="2302974" y="233341"/>
                    <a:pt x="2309324" y="240810"/>
                  </a:cubicBezTo>
                  <a:cubicBezTo>
                    <a:pt x="2315674" y="252110"/>
                    <a:pt x="2311864" y="263602"/>
                    <a:pt x="2311864" y="274902"/>
                  </a:cubicBezTo>
                  <a:cubicBezTo>
                    <a:pt x="2311864" y="284862"/>
                    <a:pt x="2313134" y="294055"/>
                    <a:pt x="2314404" y="304805"/>
                  </a:cubicBezTo>
                  <a:cubicBezTo>
                    <a:pt x="2314404" y="326395"/>
                    <a:pt x="2314404" y="340365"/>
                    <a:pt x="2314404" y="364495"/>
                  </a:cubicBezTo>
                  <a:cubicBezTo>
                    <a:pt x="2291544" y="364495"/>
                    <a:pt x="2271224" y="365765"/>
                    <a:pt x="2248954" y="364495"/>
                  </a:cubicBezTo>
                  <a:cubicBezTo>
                    <a:pt x="2135414" y="359415"/>
                    <a:pt x="2020128" y="365765"/>
                    <a:pt x="1906588" y="360685"/>
                  </a:cubicBezTo>
                  <a:cubicBezTo>
                    <a:pt x="1838464" y="356875"/>
                    <a:pt x="1772087" y="359415"/>
                    <a:pt x="1703963" y="356875"/>
                  </a:cubicBezTo>
                  <a:cubicBezTo>
                    <a:pt x="1672521" y="355605"/>
                    <a:pt x="1641079" y="354335"/>
                    <a:pt x="1609637" y="353065"/>
                  </a:cubicBezTo>
                  <a:cubicBezTo>
                    <a:pt x="1590423" y="353065"/>
                    <a:pt x="1572955" y="354335"/>
                    <a:pt x="1553741" y="354335"/>
                  </a:cubicBezTo>
                  <a:cubicBezTo>
                    <a:pt x="1504831" y="353065"/>
                    <a:pt x="1370330" y="354335"/>
                    <a:pt x="1321421" y="353065"/>
                  </a:cubicBezTo>
                  <a:cubicBezTo>
                    <a:pt x="1286485" y="351795"/>
                    <a:pt x="587778" y="360685"/>
                    <a:pt x="552843" y="359415"/>
                  </a:cubicBezTo>
                  <a:cubicBezTo>
                    <a:pt x="544109" y="359415"/>
                    <a:pt x="533628" y="360685"/>
                    <a:pt x="524895" y="360685"/>
                  </a:cubicBezTo>
                  <a:cubicBezTo>
                    <a:pt x="503933" y="360685"/>
                    <a:pt x="484719" y="361955"/>
                    <a:pt x="463758" y="361955"/>
                  </a:cubicBezTo>
                  <a:cubicBezTo>
                    <a:pt x="411355" y="361955"/>
                    <a:pt x="360698" y="360685"/>
                    <a:pt x="308295" y="359415"/>
                  </a:cubicBezTo>
                  <a:cubicBezTo>
                    <a:pt x="276854" y="358145"/>
                    <a:pt x="245412" y="356875"/>
                    <a:pt x="215717" y="355605"/>
                  </a:cubicBezTo>
                  <a:cubicBezTo>
                    <a:pt x="159820" y="354335"/>
                    <a:pt x="103924" y="353065"/>
                    <a:pt x="48260" y="353065"/>
                  </a:cubicBezTo>
                  <a:cubicBezTo>
                    <a:pt x="38100" y="353065"/>
                    <a:pt x="29210" y="353065"/>
                    <a:pt x="19050" y="351795"/>
                  </a:cubicBezTo>
                  <a:cubicBezTo>
                    <a:pt x="10160" y="350525"/>
                    <a:pt x="5080" y="344175"/>
                    <a:pt x="7620" y="335285"/>
                  </a:cubicBezTo>
                  <a:cubicBezTo>
                    <a:pt x="16510" y="303632"/>
                    <a:pt x="12700" y="298844"/>
                    <a:pt x="11430" y="293864"/>
                  </a:cubicBezTo>
                  <a:cubicBezTo>
                    <a:pt x="10160" y="283713"/>
                    <a:pt x="6350" y="273753"/>
                    <a:pt x="7620" y="263602"/>
                  </a:cubicBezTo>
                  <a:cubicBezTo>
                    <a:pt x="5080" y="250961"/>
                    <a:pt x="0" y="94482"/>
                    <a:pt x="7620" y="81649"/>
                  </a:cubicBezTo>
                  <a:cubicBezTo>
                    <a:pt x="8890" y="79159"/>
                    <a:pt x="7620" y="76478"/>
                    <a:pt x="8890" y="73988"/>
                  </a:cubicBezTo>
                  <a:cubicBezTo>
                    <a:pt x="10160" y="69966"/>
                    <a:pt x="12700" y="6556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254" y="30480"/>
                    <a:pt x="88203" y="29210"/>
                  </a:cubicBezTo>
                  <a:cubicBezTo>
                    <a:pt x="135365" y="25400"/>
                    <a:pt x="182528" y="22860"/>
                    <a:pt x="231438" y="20320"/>
                  </a:cubicBezTo>
                  <a:cubicBezTo>
                    <a:pt x="264626" y="17780"/>
                    <a:pt x="297815" y="16510"/>
                    <a:pt x="329257" y="13970"/>
                  </a:cubicBezTo>
                  <a:cubicBezTo>
                    <a:pt x="360698" y="11430"/>
                    <a:pt x="393887" y="8890"/>
                    <a:pt x="425329" y="8890"/>
                  </a:cubicBezTo>
                  <a:cubicBezTo>
                    <a:pt x="460264" y="7620"/>
                    <a:pt x="495200" y="10160"/>
                    <a:pt x="530135" y="8890"/>
                  </a:cubicBezTo>
                  <a:cubicBezTo>
                    <a:pt x="573804" y="8890"/>
                    <a:pt x="1365090" y="6350"/>
                    <a:pt x="1408759" y="5080"/>
                  </a:cubicBezTo>
                  <a:cubicBezTo>
                    <a:pt x="1450681" y="3810"/>
                    <a:pt x="1492604" y="2540"/>
                    <a:pt x="1536273" y="2540"/>
                  </a:cubicBezTo>
                  <a:cubicBezTo>
                    <a:pt x="1607891" y="1270"/>
                    <a:pt x="1677761" y="0"/>
                    <a:pt x="1749379" y="0"/>
                  </a:cubicBezTo>
                  <a:cubicBezTo>
                    <a:pt x="1779074" y="0"/>
                    <a:pt x="1810516" y="2540"/>
                    <a:pt x="1840211" y="2540"/>
                  </a:cubicBezTo>
                  <a:cubicBezTo>
                    <a:pt x="1922309" y="3810"/>
                    <a:pt x="2006153" y="5080"/>
                    <a:pt x="2088252" y="7620"/>
                  </a:cubicBezTo>
                  <a:cubicBezTo>
                    <a:pt x="2131921" y="8890"/>
                    <a:pt x="2175590" y="12700"/>
                    <a:pt x="2219259" y="16510"/>
                  </a:cubicBezTo>
                  <a:cubicBezTo>
                    <a:pt x="2229740" y="16510"/>
                    <a:pt x="2240220" y="16510"/>
                    <a:pt x="2248954" y="16510"/>
                  </a:cubicBezTo>
                  <a:cubicBezTo>
                    <a:pt x="2262334" y="17780"/>
                    <a:pt x="2271224" y="20320"/>
                    <a:pt x="2281384" y="21590"/>
                  </a:cubicBezTo>
                  <a:close/>
                  <a:moveTo>
                    <a:pt x="2291544" y="347985"/>
                  </a:moveTo>
                  <a:cubicBezTo>
                    <a:pt x="2292814" y="331475"/>
                    <a:pt x="2294084" y="318775"/>
                    <a:pt x="2294084" y="306075"/>
                  </a:cubicBezTo>
                  <a:cubicBezTo>
                    <a:pt x="2292814" y="293098"/>
                    <a:pt x="2291544" y="282947"/>
                    <a:pt x="2291544" y="272029"/>
                  </a:cubicBezTo>
                  <a:cubicBezTo>
                    <a:pt x="2291544" y="267050"/>
                    <a:pt x="2294084" y="262070"/>
                    <a:pt x="2292814" y="257090"/>
                  </a:cubicBezTo>
                  <a:cubicBezTo>
                    <a:pt x="2292814" y="252494"/>
                    <a:pt x="2291544" y="247705"/>
                    <a:pt x="2290274" y="243109"/>
                  </a:cubicBezTo>
                  <a:cubicBezTo>
                    <a:pt x="2285194" y="236022"/>
                    <a:pt x="2273764" y="89311"/>
                    <a:pt x="2273764" y="82224"/>
                  </a:cubicBezTo>
                  <a:cubicBezTo>
                    <a:pt x="2271224" y="76287"/>
                    <a:pt x="2268684" y="70158"/>
                    <a:pt x="2266144" y="63500"/>
                  </a:cubicBezTo>
                  <a:cubicBezTo>
                    <a:pt x="2264874" y="44450"/>
                    <a:pt x="2263604" y="43180"/>
                    <a:pt x="2243714" y="41910"/>
                  </a:cubicBezTo>
                  <a:cubicBezTo>
                    <a:pt x="2238474" y="41910"/>
                    <a:pt x="2234980" y="41910"/>
                    <a:pt x="2229740" y="40640"/>
                  </a:cubicBezTo>
                  <a:cubicBezTo>
                    <a:pt x="2186071" y="36830"/>
                    <a:pt x="2140655" y="31750"/>
                    <a:pt x="2096986" y="30480"/>
                  </a:cubicBezTo>
                  <a:cubicBezTo>
                    <a:pt x="1990433" y="26670"/>
                    <a:pt x="1882133" y="25400"/>
                    <a:pt x="1775580" y="22860"/>
                  </a:cubicBezTo>
                  <a:cubicBezTo>
                    <a:pt x="1759859" y="22860"/>
                    <a:pt x="1742392" y="22860"/>
                    <a:pt x="1726671" y="22860"/>
                  </a:cubicBezTo>
                  <a:cubicBezTo>
                    <a:pt x="1700469" y="22860"/>
                    <a:pt x="1674268" y="22860"/>
                    <a:pt x="1649813" y="22860"/>
                  </a:cubicBezTo>
                  <a:cubicBezTo>
                    <a:pt x="1593916" y="22860"/>
                    <a:pt x="1538020" y="22860"/>
                    <a:pt x="1483870" y="24130"/>
                  </a:cubicBezTo>
                  <a:cubicBezTo>
                    <a:pt x="1436707" y="25400"/>
                    <a:pt x="641928" y="29210"/>
                    <a:pt x="594765" y="29210"/>
                  </a:cubicBezTo>
                  <a:cubicBezTo>
                    <a:pt x="517908" y="29210"/>
                    <a:pt x="441050" y="26670"/>
                    <a:pt x="364192" y="33020"/>
                  </a:cubicBezTo>
                  <a:cubicBezTo>
                    <a:pt x="324016" y="36830"/>
                    <a:pt x="285587" y="36830"/>
                    <a:pt x="247159" y="38100"/>
                  </a:cubicBezTo>
                  <a:cubicBezTo>
                    <a:pt x="180781" y="41910"/>
                    <a:pt x="114404" y="45720"/>
                    <a:pt x="49530" y="50800"/>
                  </a:cubicBezTo>
                  <a:cubicBezTo>
                    <a:pt x="36830" y="50800"/>
                    <a:pt x="34290" y="53340"/>
                    <a:pt x="33020" y="64986"/>
                  </a:cubicBezTo>
                  <a:cubicBezTo>
                    <a:pt x="31750" y="68434"/>
                    <a:pt x="31750" y="71881"/>
                    <a:pt x="30480" y="75329"/>
                  </a:cubicBezTo>
                  <a:cubicBezTo>
                    <a:pt x="29210" y="81075"/>
                    <a:pt x="26670" y="86629"/>
                    <a:pt x="25400" y="92375"/>
                  </a:cubicBezTo>
                  <a:cubicBezTo>
                    <a:pt x="20320" y="98504"/>
                    <a:pt x="26670" y="248280"/>
                    <a:pt x="29210" y="254409"/>
                  </a:cubicBezTo>
                  <a:cubicBezTo>
                    <a:pt x="29210" y="260921"/>
                    <a:pt x="29210" y="267624"/>
                    <a:pt x="30480" y="274136"/>
                  </a:cubicBezTo>
                  <a:cubicBezTo>
                    <a:pt x="30480" y="278925"/>
                    <a:pt x="33020" y="283713"/>
                    <a:pt x="33020" y="288501"/>
                  </a:cubicBezTo>
                  <a:cubicBezTo>
                    <a:pt x="33020" y="293672"/>
                    <a:pt x="33020" y="298844"/>
                    <a:pt x="31750" y="306075"/>
                  </a:cubicBezTo>
                  <a:cubicBezTo>
                    <a:pt x="31750" y="309885"/>
                    <a:pt x="31750" y="312425"/>
                    <a:pt x="31750" y="316235"/>
                  </a:cubicBezTo>
                  <a:cubicBezTo>
                    <a:pt x="31750" y="326395"/>
                    <a:pt x="35560" y="330205"/>
                    <a:pt x="44450" y="330205"/>
                  </a:cubicBezTo>
                  <a:cubicBezTo>
                    <a:pt x="63748" y="330205"/>
                    <a:pt x="88203" y="331475"/>
                    <a:pt x="110911" y="331475"/>
                  </a:cubicBezTo>
                  <a:cubicBezTo>
                    <a:pt x="144099" y="331475"/>
                    <a:pt x="179035" y="328935"/>
                    <a:pt x="212223" y="331475"/>
                  </a:cubicBezTo>
                  <a:cubicBezTo>
                    <a:pt x="266373" y="335285"/>
                    <a:pt x="320523" y="337825"/>
                    <a:pt x="374673" y="336555"/>
                  </a:cubicBezTo>
                  <a:cubicBezTo>
                    <a:pt x="409608" y="335285"/>
                    <a:pt x="442797" y="337825"/>
                    <a:pt x="477732" y="337825"/>
                  </a:cubicBezTo>
                  <a:cubicBezTo>
                    <a:pt x="528388" y="337825"/>
                    <a:pt x="579044" y="336555"/>
                    <a:pt x="629701" y="337825"/>
                  </a:cubicBezTo>
                  <a:cubicBezTo>
                    <a:pt x="704812" y="339095"/>
                    <a:pt x="1529286" y="328935"/>
                    <a:pt x="1606144" y="331475"/>
                  </a:cubicBezTo>
                  <a:cubicBezTo>
                    <a:pt x="1639332" y="332745"/>
                    <a:pt x="1672521" y="334015"/>
                    <a:pt x="1703963" y="334015"/>
                  </a:cubicBezTo>
                  <a:cubicBezTo>
                    <a:pt x="1761606" y="336555"/>
                    <a:pt x="1817503" y="332745"/>
                    <a:pt x="1875146" y="336555"/>
                  </a:cubicBezTo>
                  <a:cubicBezTo>
                    <a:pt x="1922309" y="339095"/>
                    <a:pt x="1969471" y="339095"/>
                    <a:pt x="2016634" y="341635"/>
                  </a:cubicBezTo>
                  <a:cubicBezTo>
                    <a:pt x="2086505" y="345445"/>
                    <a:pt x="2156376" y="347985"/>
                    <a:pt x="2226246" y="349255"/>
                  </a:cubicBezTo>
                  <a:cubicBezTo>
                    <a:pt x="2252448" y="349255"/>
                    <a:pt x="2271224" y="347985"/>
                    <a:pt x="2291544" y="347985"/>
                  </a:cubicBez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 lIns="91440" tIns="45720" rIns="91440" bIns="4572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t-LT" sz="3600">
                <a:solidFill>
                  <a:srgbClr val="4256A2"/>
                </a:solidFill>
                <a:latin typeface="Calibri"/>
                <a:cs typeface="Times New Roman"/>
              </a:endParaRPr>
            </a:p>
            <a:p>
              <a:pPr algn="ctr"/>
              <a:r>
                <a:rPr lang="lt-LT" sz="3600">
                  <a:solidFill>
                    <a:srgbClr val="4256A2"/>
                  </a:solidFill>
                  <a:latin typeface="Calibri"/>
                  <a:cs typeface="Times New Roman"/>
                </a:rPr>
                <a:t>Paauglius alkoholis veikia taip pat, kaip ir suaugusius žmones.</a:t>
              </a:r>
              <a:endParaRPr lang="en-US" sz="3600">
                <a:solidFill>
                  <a:srgbClr val="4256A2"/>
                </a:solidFill>
                <a:latin typeface="Calibri"/>
                <a:cs typeface="Times New Roman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16EE18B-C2FD-F239-AC8F-CAC521DE568D}"/>
              </a:ext>
            </a:extLst>
          </p:cNvPr>
          <p:cNvSpPr txBox="1"/>
          <p:nvPr/>
        </p:nvSpPr>
        <p:spPr>
          <a:xfrm>
            <a:off x="5453270" y="823291"/>
            <a:ext cx="7381460" cy="13080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900">
                <a:solidFill>
                  <a:srgbClr val="4257A2"/>
                </a:solidFill>
                <a:latin typeface="Blodders 1"/>
              </a:rPr>
              <a:t>FAKTAI IR MITAI</a:t>
            </a:r>
            <a:endParaRPr lang="en-US" sz="7900">
              <a:solidFill>
                <a:srgbClr val="4257A2"/>
              </a:solidFill>
              <a:latin typeface="Blodders 1"/>
              <a:cs typeface="Segoe U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5678D3-CB32-858B-438C-1CD13891F815}"/>
              </a:ext>
            </a:extLst>
          </p:cNvPr>
          <p:cNvGrpSpPr/>
          <p:nvPr/>
        </p:nvGrpSpPr>
        <p:grpSpPr>
          <a:xfrm>
            <a:off x="987170" y="5148020"/>
            <a:ext cx="9982052" cy="2369965"/>
            <a:chOff x="1712088" y="2215977"/>
            <a:chExt cx="2315674" cy="36576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2E19287-0832-9E3B-CE1A-8CE7B00724D8}"/>
                </a:ext>
              </a:extLst>
            </p:cNvPr>
            <p:cNvSpPr/>
            <p:nvPr/>
          </p:nvSpPr>
          <p:spPr>
            <a:xfrm>
              <a:off x="1726058" y="2232487"/>
              <a:ext cx="2286464" cy="339095"/>
            </a:xfrm>
            <a:custGeom>
              <a:avLst/>
              <a:gdLst/>
              <a:ahLst/>
              <a:cxnLst/>
              <a:rect l="l" t="t" r="r" b="b"/>
              <a:pathLst>
                <a:path w="2286464" h="339095">
                  <a:moveTo>
                    <a:pt x="2286464" y="339095"/>
                  </a:moveTo>
                  <a:lnTo>
                    <a:pt x="0" y="331475"/>
                  </a:lnTo>
                  <a:lnTo>
                    <a:pt x="0" y="130834"/>
                  </a:lnTo>
                  <a:lnTo>
                    <a:pt x="17780" y="19050"/>
                  </a:lnTo>
                  <a:lnTo>
                    <a:pt x="1138014" y="0"/>
                  </a:lnTo>
                  <a:lnTo>
                    <a:pt x="2267414" y="5080"/>
                  </a:ln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F56D72A-230E-F0F5-EC56-E0579564910E}"/>
                </a:ext>
              </a:extLst>
            </p:cNvPr>
            <p:cNvSpPr/>
            <p:nvPr/>
          </p:nvSpPr>
          <p:spPr>
            <a:xfrm>
              <a:off x="1712088" y="2215977"/>
              <a:ext cx="2315674" cy="365765"/>
            </a:xfrm>
            <a:custGeom>
              <a:avLst/>
              <a:gdLst/>
              <a:ahLst/>
              <a:cxnLst/>
              <a:rect l="l" t="t" r="r" b="b"/>
              <a:pathLst>
                <a:path w="2315674" h="365765">
                  <a:moveTo>
                    <a:pt x="2281384" y="21590"/>
                  </a:moveTo>
                  <a:cubicBezTo>
                    <a:pt x="2282654" y="34290"/>
                    <a:pt x="2282654" y="44450"/>
                    <a:pt x="2283924" y="54610"/>
                  </a:cubicBezTo>
                  <a:cubicBezTo>
                    <a:pt x="2286464" y="68051"/>
                    <a:pt x="2287734" y="73414"/>
                    <a:pt x="2290274" y="78585"/>
                  </a:cubicBezTo>
                  <a:cubicBezTo>
                    <a:pt x="2290274" y="86055"/>
                    <a:pt x="2302974" y="233341"/>
                    <a:pt x="2309324" y="240810"/>
                  </a:cubicBezTo>
                  <a:cubicBezTo>
                    <a:pt x="2315674" y="252110"/>
                    <a:pt x="2311864" y="263602"/>
                    <a:pt x="2311864" y="274902"/>
                  </a:cubicBezTo>
                  <a:cubicBezTo>
                    <a:pt x="2311864" y="284862"/>
                    <a:pt x="2313134" y="294055"/>
                    <a:pt x="2314404" y="304805"/>
                  </a:cubicBezTo>
                  <a:cubicBezTo>
                    <a:pt x="2314404" y="326395"/>
                    <a:pt x="2314404" y="340365"/>
                    <a:pt x="2314404" y="364495"/>
                  </a:cubicBezTo>
                  <a:cubicBezTo>
                    <a:pt x="2291544" y="364495"/>
                    <a:pt x="2271224" y="365765"/>
                    <a:pt x="2248954" y="364495"/>
                  </a:cubicBezTo>
                  <a:cubicBezTo>
                    <a:pt x="2135414" y="359415"/>
                    <a:pt x="2020128" y="365765"/>
                    <a:pt x="1906588" y="360685"/>
                  </a:cubicBezTo>
                  <a:cubicBezTo>
                    <a:pt x="1838464" y="356875"/>
                    <a:pt x="1772087" y="359415"/>
                    <a:pt x="1703963" y="356875"/>
                  </a:cubicBezTo>
                  <a:cubicBezTo>
                    <a:pt x="1672521" y="355605"/>
                    <a:pt x="1641079" y="354335"/>
                    <a:pt x="1609637" y="353065"/>
                  </a:cubicBezTo>
                  <a:cubicBezTo>
                    <a:pt x="1590423" y="353065"/>
                    <a:pt x="1572955" y="354335"/>
                    <a:pt x="1553741" y="354335"/>
                  </a:cubicBezTo>
                  <a:cubicBezTo>
                    <a:pt x="1504831" y="353065"/>
                    <a:pt x="1370330" y="354335"/>
                    <a:pt x="1321421" y="353065"/>
                  </a:cubicBezTo>
                  <a:cubicBezTo>
                    <a:pt x="1286485" y="351795"/>
                    <a:pt x="587778" y="360685"/>
                    <a:pt x="552843" y="359415"/>
                  </a:cubicBezTo>
                  <a:cubicBezTo>
                    <a:pt x="544109" y="359415"/>
                    <a:pt x="533628" y="360685"/>
                    <a:pt x="524895" y="360685"/>
                  </a:cubicBezTo>
                  <a:cubicBezTo>
                    <a:pt x="503933" y="360685"/>
                    <a:pt x="484719" y="361955"/>
                    <a:pt x="463758" y="361955"/>
                  </a:cubicBezTo>
                  <a:cubicBezTo>
                    <a:pt x="411355" y="361955"/>
                    <a:pt x="360698" y="360685"/>
                    <a:pt x="308295" y="359415"/>
                  </a:cubicBezTo>
                  <a:cubicBezTo>
                    <a:pt x="276854" y="358145"/>
                    <a:pt x="245412" y="356875"/>
                    <a:pt x="215717" y="355605"/>
                  </a:cubicBezTo>
                  <a:cubicBezTo>
                    <a:pt x="159820" y="354335"/>
                    <a:pt x="103924" y="353065"/>
                    <a:pt x="48260" y="353065"/>
                  </a:cubicBezTo>
                  <a:cubicBezTo>
                    <a:pt x="38100" y="353065"/>
                    <a:pt x="29210" y="353065"/>
                    <a:pt x="19050" y="351795"/>
                  </a:cubicBezTo>
                  <a:cubicBezTo>
                    <a:pt x="10160" y="350525"/>
                    <a:pt x="5080" y="344175"/>
                    <a:pt x="7620" y="335285"/>
                  </a:cubicBezTo>
                  <a:cubicBezTo>
                    <a:pt x="16510" y="303632"/>
                    <a:pt x="12700" y="298844"/>
                    <a:pt x="11430" y="293864"/>
                  </a:cubicBezTo>
                  <a:cubicBezTo>
                    <a:pt x="10160" y="283713"/>
                    <a:pt x="6350" y="273753"/>
                    <a:pt x="7620" y="263602"/>
                  </a:cubicBezTo>
                  <a:cubicBezTo>
                    <a:pt x="5080" y="250961"/>
                    <a:pt x="0" y="94482"/>
                    <a:pt x="7620" y="81649"/>
                  </a:cubicBezTo>
                  <a:cubicBezTo>
                    <a:pt x="8890" y="79159"/>
                    <a:pt x="7620" y="76478"/>
                    <a:pt x="8890" y="73988"/>
                  </a:cubicBezTo>
                  <a:cubicBezTo>
                    <a:pt x="10160" y="69966"/>
                    <a:pt x="12700" y="6556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254" y="30480"/>
                    <a:pt x="88203" y="29210"/>
                  </a:cubicBezTo>
                  <a:cubicBezTo>
                    <a:pt x="135365" y="25400"/>
                    <a:pt x="182528" y="22860"/>
                    <a:pt x="231438" y="20320"/>
                  </a:cubicBezTo>
                  <a:cubicBezTo>
                    <a:pt x="264626" y="17780"/>
                    <a:pt x="297815" y="16510"/>
                    <a:pt x="329257" y="13970"/>
                  </a:cubicBezTo>
                  <a:cubicBezTo>
                    <a:pt x="360698" y="11430"/>
                    <a:pt x="393887" y="8890"/>
                    <a:pt x="425329" y="8890"/>
                  </a:cubicBezTo>
                  <a:cubicBezTo>
                    <a:pt x="460264" y="7620"/>
                    <a:pt x="495200" y="10160"/>
                    <a:pt x="530135" y="8890"/>
                  </a:cubicBezTo>
                  <a:cubicBezTo>
                    <a:pt x="573804" y="8890"/>
                    <a:pt x="1365090" y="6350"/>
                    <a:pt x="1408759" y="5080"/>
                  </a:cubicBezTo>
                  <a:cubicBezTo>
                    <a:pt x="1450681" y="3810"/>
                    <a:pt x="1492604" y="2540"/>
                    <a:pt x="1536273" y="2540"/>
                  </a:cubicBezTo>
                  <a:cubicBezTo>
                    <a:pt x="1607891" y="1270"/>
                    <a:pt x="1677761" y="0"/>
                    <a:pt x="1749379" y="0"/>
                  </a:cubicBezTo>
                  <a:cubicBezTo>
                    <a:pt x="1779074" y="0"/>
                    <a:pt x="1810516" y="2540"/>
                    <a:pt x="1840211" y="2540"/>
                  </a:cubicBezTo>
                  <a:cubicBezTo>
                    <a:pt x="1922309" y="3810"/>
                    <a:pt x="2006153" y="5080"/>
                    <a:pt x="2088252" y="7620"/>
                  </a:cubicBezTo>
                  <a:cubicBezTo>
                    <a:pt x="2131921" y="8890"/>
                    <a:pt x="2175590" y="12700"/>
                    <a:pt x="2219259" y="16510"/>
                  </a:cubicBezTo>
                  <a:cubicBezTo>
                    <a:pt x="2229740" y="16510"/>
                    <a:pt x="2240220" y="16510"/>
                    <a:pt x="2248954" y="16510"/>
                  </a:cubicBezTo>
                  <a:cubicBezTo>
                    <a:pt x="2262334" y="17780"/>
                    <a:pt x="2271224" y="20320"/>
                    <a:pt x="2281384" y="21590"/>
                  </a:cubicBezTo>
                  <a:close/>
                  <a:moveTo>
                    <a:pt x="2291544" y="347985"/>
                  </a:moveTo>
                  <a:cubicBezTo>
                    <a:pt x="2292814" y="331475"/>
                    <a:pt x="2294084" y="318775"/>
                    <a:pt x="2294084" y="306075"/>
                  </a:cubicBezTo>
                  <a:cubicBezTo>
                    <a:pt x="2292814" y="293098"/>
                    <a:pt x="2291544" y="282947"/>
                    <a:pt x="2291544" y="272029"/>
                  </a:cubicBezTo>
                  <a:cubicBezTo>
                    <a:pt x="2291544" y="267050"/>
                    <a:pt x="2294084" y="262070"/>
                    <a:pt x="2292814" y="257090"/>
                  </a:cubicBezTo>
                  <a:cubicBezTo>
                    <a:pt x="2292814" y="252494"/>
                    <a:pt x="2291544" y="247705"/>
                    <a:pt x="2290274" y="243109"/>
                  </a:cubicBezTo>
                  <a:cubicBezTo>
                    <a:pt x="2285194" y="236022"/>
                    <a:pt x="2273764" y="89311"/>
                    <a:pt x="2273764" y="82224"/>
                  </a:cubicBezTo>
                  <a:cubicBezTo>
                    <a:pt x="2271224" y="76287"/>
                    <a:pt x="2268684" y="70158"/>
                    <a:pt x="2266144" y="63500"/>
                  </a:cubicBezTo>
                  <a:cubicBezTo>
                    <a:pt x="2264874" y="44450"/>
                    <a:pt x="2263604" y="43180"/>
                    <a:pt x="2243714" y="41910"/>
                  </a:cubicBezTo>
                  <a:cubicBezTo>
                    <a:pt x="2238474" y="41910"/>
                    <a:pt x="2234980" y="41910"/>
                    <a:pt x="2229740" y="40640"/>
                  </a:cubicBezTo>
                  <a:cubicBezTo>
                    <a:pt x="2186071" y="36830"/>
                    <a:pt x="2140655" y="31750"/>
                    <a:pt x="2096986" y="30480"/>
                  </a:cubicBezTo>
                  <a:cubicBezTo>
                    <a:pt x="1990433" y="26670"/>
                    <a:pt x="1882133" y="25400"/>
                    <a:pt x="1775580" y="22860"/>
                  </a:cubicBezTo>
                  <a:cubicBezTo>
                    <a:pt x="1759859" y="22860"/>
                    <a:pt x="1742392" y="22860"/>
                    <a:pt x="1726671" y="22860"/>
                  </a:cubicBezTo>
                  <a:cubicBezTo>
                    <a:pt x="1700469" y="22860"/>
                    <a:pt x="1674268" y="22860"/>
                    <a:pt x="1649813" y="22860"/>
                  </a:cubicBezTo>
                  <a:cubicBezTo>
                    <a:pt x="1593916" y="22860"/>
                    <a:pt x="1538020" y="22860"/>
                    <a:pt x="1483870" y="24130"/>
                  </a:cubicBezTo>
                  <a:cubicBezTo>
                    <a:pt x="1436707" y="25400"/>
                    <a:pt x="641928" y="29210"/>
                    <a:pt x="594765" y="29210"/>
                  </a:cubicBezTo>
                  <a:cubicBezTo>
                    <a:pt x="517908" y="29210"/>
                    <a:pt x="441050" y="26670"/>
                    <a:pt x="364192" y="33020"/>
                  </a:cubicBezTo>
                  <a:cubicBezTo>
                    <a:pt x="324016" y="36830"/>
                    <a:pt x="285587" y="36830"/>
                    <a:pt x="247159" y="38100"/>
                  </a:cubicBezTo>
                  <a:cubicBezTo>
                    <a:pt x="180781" y="41910"/>
                    <a:pt x="114404" y="45720"/>
                    <a:pt x="49530" y="50800"/>
                  </a:cubicBezTo>
                  <a:cubicBezTo>
                    <a:pt x="36830" y="50800"/>
                    <a:pt x="34290" y="53340"/>
                    <a:pt x="33020" y="64986"/>
                  </a:cubicBezTo>
                  <a:cubicBezTo>
                    <a:pt x="31750" y="68434"/>
                    <a:pt x="31750" y="71881"/>
                    <a:pt x="30480" y="75329"/>
                  </a:cubicBezTo>
                  <a:cubicBezTo>
                    <a:pt x="29210" y="81075"/>
                    <a:pt x="26670" y="86629"/>
                    <a:pt x="25400" y="92375"/>
                  </a:cubicBezTo>
                  <a:cubicBezTo>
                    <a:pt x="20320" y="98504"/>
                    <a:pt x="26670" y="248280"/>
                    <a:pt x="29210" y="254409"/>
                  </a:cubicBezTo>
                  <a:cubicBezTo>
                    <a:pt x="29210" y="260921"/>
                    <a:pt x="29210" y="267624"/>
                    <a:pt x="30480" y="274136"/>
                  </a:cubicBezTo>
                  <a:cubicBezTo>
                    <a:pt x="30480" y="278925"/>
                    <a:pt x="33020" y="283713"/>
                    <a:pt x="33020" y="288501"/>
                  </a:cubicBezTo>
                  <a:cubicBezTo>
                    <a:pt x="33020" y="293672"/>
                    <a:pt x="33020" y="298844"/>
                    <a:pt x="31750" y="306075"/>
                  </a:cubicBezTo>
                  <a:cubicBezTo>
                    <a:pt x="31750" y="309885"/>
                    <a:pt x="31750" y="312425"/>
                    <a:pt x="31750" y="316235"/>
                  </a:cubicBezTo>
                  <a:cubicBezTo>
                    <a:pt x="31750" y="326395"/>
                    <a:pt x="35560" y="330205"/>
                    <a:pt x="44450" y="330205"/>
                  </a:cubicBezTo>
                  <a:cubicBezTo>
                    <a:pt x="63748" y="330205"/>
                    <a:pt x="88203" y="331475"/>
                    <a:pt x="110911" y="331475"/>
                  </a:cubicBezTo>
                  <a:cubicBezTo>
                    <a:pt x="144099" y="331475"/>
                    <a:pt x="179035" y="328935"/>
                    <a:pt x="212223" y="331475"/>
                  </a:cubicBezTo>
                  <a:cubicBezTo>
                    <a:pt x="266373" y="335285"/>
                    <a:pt x="320523" y="337825"/>
                    <a:pt x="374673" y="336555"/>
                  </a:cubicBezTo>
                  <a:cubicBezTo>
                    <a:pt x="409608" y="335285"/>
                    <a:pt x="442797" y="337825"/>
                    <a:pt x="477732" y="337825"/>
                  </a:cubicBezTo>
                  <a:cubicBezTo>
                    <a:pt x="528388" y="337825"/>
                    <a:pt x="579044" y="336555"/>
                    <a:pt x="629701" y="337825"/>
                  </a:cubicBezTo>
                  <a:cubicBezTo>
                    <a:pt x="704812" y="339095"/>
                    <a:pt x="1529286" y="328935"/>
                    <a:pt x="1606144" y="331475"/>
                  </a:cubicBezTo>
                  <a:cubicBezTo>
                    <a:pt x="1639332" y="332745"/>
                    <a:pt x="1672521" y="334015"/>
                    <a:pt x="1703963" y="334015"/>
                  </a:cubicBezTo>
                  <a:cubicBezTo>
                    <a:pt x="1761606" y="336555"/>
                    <a:pt x="1817503" y="332745"/>
                    <a:pt x="1875146" y="336555"/>
                  </a:cubicBezTo>
                  <a:cubicBezTo>
                    <a:pt x="1922309" y="339095"/>
                    <a:pt x="1969471" y="339095"/>
                    <a:pt x="2016634" y="341635"/>
                  </a:cubicBezTo>
                  <a:cubicBezTo>
                    <a:pt x="2086505" y="345445"/>
                    <a:pt x="2156376" y="347985"/>
                    <a:pt x="2226246" y="349255"/>
                  </a:cubicBezTo>
                  <a:cubicBezTo>
                    <a:pt x="2252448" y="349255"/>
                    <a:pt x="2271224" y="347985"/>
                    <a:pt x="2291544" y="347985"/>
                  </a:cubicBez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EDD73C-E6C0-E847-5F1A-AA516D7FD3AF}"/>
              </a:ext>
            </a:extLst>
          </p:cNvPr>
          <p:cNvSpPr txBox="1"/>
          <p:nvPr/>
        </p:nvSpPr>
        <p:spPr>
          <a:xfrm>
            <a:off x="1560445" y="5676900"/>
            <a:ext cx="88226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sz="3600">
                <a:solidFill>
                  <a:srgbClr val="4256A2"/>
                </a:solidFill>
                <a:latin typeface="Calibri"/>
                <a:cs typeface="Times New Roman"/>
              </a:rPr>
              <a:t>Visi žmonės nuo alkoholinių gėrimų apsvaigsta vienodai.</a:t>
            </a:r>
            <a:endParaRPr lang="en-US" sz="3600">
              <a:solidFill>
                <a:srgbClr val="4256A2"/>
              </a:solidFill>
              <a:latin typeface="Calibri"/>
              <a:cs typeface="Times New Roman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F90E2F-7C00-BEDE-02B8-6BAD67D2BBB1}"/>
              </a:ext>
            </a:extLst>
          </p:cNvPr>
          <p:cNvGrpSpPr/>
          <p:nvPr/>
        </p:nvGrpSpPr>
        <p:grpSpPr>
          <a:xfrm>
            <a:off x="987170" y="7649368"/>
            <a:ext cx="9982052" cy="2369965"/>
            <a:chOff x="1712088" y="2215977"/>
            <a:chExt cx="2315674" cy="365765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306AD7F-FFDF-ACAE-C871-06371DE366E0}"/>
                </a:ext>
              </a:extLst>
            </p:cNvPr>
            <p:cNvSpPr/>
            <p:nvPr/>
          </p:nvSpPr>
          <p:spPr>
            <a:xfrm>
              <a:off x="1726058" y="2232487"/>
              <a:ext cx="2286464" cy="339095"/>
            </a:xfrm>
            <a:custGeom>
              <a:avLst/>
              <a:gdLst/>
              <a:ahLst/>
              <a:cxnLst/>
              <a:rect l="l" t="t" r="r" b="b"/>
              <a:pathLst>
                <a:path w="2286464" h="339095">
                  <a:moveTo>
                    <a:pt x="2286464" y="339095"/>
                  </a:moveTo>
                  <a:lnTo>
                    <a:pt x="0" y="331475"/>
                  </a:lnTo>
                  <a:lnTo>
                    <a:pt x="0" y="130834"/>
                  </a:lnTo>
                  <a:lnTo>
                    <a:pt x="17780" y="19050"/>
                  </a:lnTo>
                  <a:lnTo>
                    <a:pt x="1138014" y="0"/>
                  </a:lnTo>
                  <a:lnTo>
                    <a:pt x="2267414" y="5080"/>
                  </a:ln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498CFCE-43E8-8AC7-E908-CFDEF1979BFF}"/>
                </a:ext>
              </a:extLst>
            </p:cNvPr>
            <p:cNvSpPr/>
            <p:nvPr/>
          </p:nvSpPr>
          <p:spPr>
            <a:xfrm>
              <a:off x="1712088" y="2215977"/>
              <a:ext cx="2315674" cy="365765"/>
            </a:xfrm>
            <a:custGeom>
              <a:avLst/>
              <a:gdLst/>
              <a:ahLst/>
              <a:cxnLst/>
              <a:rect l="l" t="t" r="r" b="b"/>
              <a:pathLst>
                <a:path w="2315674" h="365765">
                  <a:moveTo>
                    <a:pt x="2281384" y="21590"/>
                  </a:moveTo>
                  <a:cubicBezTo>
                    <a:pt x="2282654" y="34290"/>
                    <a:pt x="2282654" y="44450"/>
                    <a:pt x="2283924" y="54610"/>
                  </a:cubicBezTo>
                  <a:cubicBezTo>
                    <a:pt x="2286464" y="68051"/>
                    <a:pt x="2287734" y="73414"/>
                    <a:pt x="2290274" y="78585"/>
                  </a:cubicBezTo>
                  <a:cubicBezTo>
                    <a:pt x="2290274" y="86055"/>
                    <a:pt x="2302974" y="233341"/>
                    <a:pt x="2309324" y="240810"/>
                  </a:cubicBezTo>
                  <a:cubicBezTo>
                    <a:pt x="2315674" y="252110"/>
                    <a:pt x="2311864" y="263602"/>
                    <a:pt x="2311864" y="274902"/>
                  </a:cubicBezTo>
                  <a:cubicBezTo>
                    <a:pt x="2311864" y="284862"/>
                    <a:pt x="2313134" y="294055"/>
                    <a:pt x="2314404" y="304805"/>
                  </a:cubicBezTo>
                  <a:cubicBezTo>
                    <a:pt x="2314404" y="326395"/>
                    <a:pt x="2314404" y="340365"/>
                    <a:pt x="2314404" y="364495"/>
                  </a:cubicBezTo>
                  <a:cubicBezTo>
                    <a:pt x="2291544" y="364495"/>
                    <a:pt x="2271224" y="365765"/>
                    <a:pt x="2248954" y="364495"/>
                  </a:cubicBezTo>
                  <a:cubicBezTo>
                    <a:pt x="2135414" y="359415"/>
                    <a:pt x="2020128" y="365765"/>
                    <a:pt x="1906588" y="360685"/>
                  </a:cubicBezTo>
                  <a:cubicBezTo>
                    <a:pt x="1838464" y="356875"/>
                    <a:pt x="1772087" y="359415"/>
                    <a:pt x="1703963" y="356875"/>
                  </a:cubicBezTo>
                  <a:cubicBezTo>
                    <a:pt x="1672521" y="355605"/>
                    <a:pt x="1641079" y="354335"/>
                    <a:pt x="1609637" y="353065"/>
                  </a:cubicBezTo>
                  <a:cubicBezTo>
                    <a:pt x="1590423" y="353065"/>
                    <a:pt x="1572955" y="354335"/>
                    <a:pt x="1553741" y="354335"/>
                  </a:cubicBezTo>
                  <a:cubicBezTo>
                    <a:pt x="1504831" y="353065"/>
                    <a:pt x="1370330" y="354335"/>
                    <a:pt x="1321421" y="353065"/>
                  </a:cubicBezTo>
                  <a:cubicBezTo>
                    <a:pt x="1286485" y="351795"/>
                    <a:pt x="587778" y="360685"/>
                    <a:pt x="552843" y="359415"/>
                  </a:cubicBezTo>
                  <a:cubicBezTo>
                    <a:pt x="544109" y="359415"/>
                    <a:pt x="533628" y="360685"/>
                    <a:pt x="524895" y="360685"/>
                  </a:cubicBezTo>
                  <a:cubicBezTo>
                    <a:pt x="503933" y="360685"/>
                    <a:pt x="484719" y="361955"/>
                    <a:pt x="463758" y="361955"/>
                  </a:cubicBezTo>
                  <a:cubicBezTo>
                    <a:pt x="411355" y="361955"/>
                    <a:pt x="360698" y="360685"/>
                    <a:pt x="308295" y="359415"/>
                  </a:cubicBezTo>
                  <a:cubicBezTo>
                    <a:pt x="276854" y="358145"/>
                    <a:pt x="245412" y="356875"/>
                    <a:pt x="215717" y="355605"/>
                  </a:cubicBezTo>
                  <a:cubicBezTo>
                    <a:pt x="159820" y="354335"/>
                    <a:pt x="103924" y="353065"/>
                    <a:pt x="48260" y="353065"/>
                  </a:cubicBezTo>
                  <a:cubicBezTo>
                    <a:pt x="38100" y="353065"/>
                    <a:pt x="29210" y="353065"/>
                    <a:pt x="19050" y="351795"/>
                  </a:cubicBezTo>
                  <a:cubicBezTo>
                    <a:pt x="10160" y="350525"/>
                    <a:pt x="5080" y="344175"/>
                    <a:pt x="7620" y="335285"/>
                  </a:cubicBezTo>
                  <a:cubicBezTo>
                    <a:pt x="16510" y="303632"/>
                    <a:pt x="12700" y="298844"/>
                    <a:pt x="11430" y="293864"/>
                  </a:cubicBezTo>
                  <a:cubicBezTo>
                    <a:pt x="10160" y="283713"/>
                    <a:pt x="6350" y="273753"/>
                    <a:pt x="7620" y="263602"/>
                  </a:cubicBezTo>
                  <a:cubicBezTo>
                    <a:pt x="5080" y="250961"/>
                    <a:pt x="0" y="94482"/>
                    <a:pt x="7620" y="81649"/>
                  </a:cubicBezTo>
                  <a:cubicBezTo>
                    <a:pt x="8890" y="79159"/>
                    <a:pt x="7620" y="76478"/>
                    <a:pt x="8890" y="73988"/>
                  </a:cubicBezTo>
                  <a:cubicBezTo>
                    <a:pt x="10160" y="69966"/>
                    <a:pt x="12700" y="6556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254" y="30480"/>
                    <a:pt x="88203" y="29210"/>
                  </a:cubicBezTo>
                  <a:cubicBezTo>
                    <a:pt x="135365" y="25400"/>
                    <a:pt x="182528" y="22860"/>
                    <a:pt x="231438" y="20320"/>
                  </a:cubicBezTo>
                  <a:cubicBezTo>
                    <a:pt x="264626" y="17780"/>
                    <a:pt x="297815" y="16510"/>
                    <a:pt x="329257" y="13970"/>
                  </a:cubicBezTo>
                  <a:cubicBezTo>
                    <a:pt x="360698" y="11430"/>
                    <a:pt x="393887" y="8890"/>
                    <a:pt x="425329" y="8890"/>
                  </a:cubicBezTo>
                  <a:cubicBezTo>
                    <a:pt x="460264" y="7620"/>
                    <a:pt x="495200" y="10160"/>
                    <a:pt x="530135" y="8890"/>
                  </a:cubicBezTo>
                  <a:cubicBezTo>
                    <a:pt x="573804" y="8890"/>
                    <a:pt x="1365090" y="6350"/>
                    <a:pt x="1408759" y="5080"/>
                  </a:cubicBezTo>
                  <a:cubicBezTo>
                    <a:pt x="1450681" y="3810"/>
                    <a:pt x="1492604" y="2540"/>
                    <a:pt x="1536273" y="2540"/>
                  </a:cubicBezTo>
                  <a:cubicBezTo>
                    <a:pt x="1607891" y="1270"/>
                    <a:pt x="1677761" y="0"/>
                    <a:pt x="1749379" y="0"/>
                  </a:cubicBezTo>
                  <a:cubicBezTo>
                    <a:pt x="1779074" y="0"/>
                    <a:pt x="1810516" y="2540"/>
                    <a:pt x="1840211" y="2540"/>
                  </a:cubicBezTo>
                  <a:cubicBezTo>
                    <a:pt x="1922309" y="3810"/>
                    <a:pt x="2006153" y="5080"/>
                    <a:pt x="2088252" y="7620"/>
                  </a:cubicBezTo>
                  <a:cubicBezTo>
                    <a:pt x="2131921" y="8890"/>
                    <a:pt x="2175590" y="12700"/>
                    <a:pt x="2219259" y="16510"/>
                  </a:cubicBezTo>
                  <a:cubicBezTo>
                    <a:pt x="2229740" y="16510"/>
                    <a:pt x="2240220" y="16510"/>
                    <a:pt x="2248954" y="16510"/>
                  </a:cubicBezTo>
                  <a:cubicBezTo>
                    <a:pt x="2262334" y="17780"/>
                    <a:pt x="2271224" y="20320"/>
                    <a:pt x="2281384" y="21590"/>
                  </a:cubicBezTo>
                  <a:close/>
                  <a:moveTo>
                    <a:pt x="2291544" y="347985"/>
                  </a:moveTo>
                  <a:cubicBezTo>
                    <a:pt x="2292814" y="331475"/>
                    <a:pt x="2294084" y="318775"/>
                    <a:pt x="2294084" y="306075"/>
                  </a:cubicBezTo>
                  <a:cubicBezTo>
                    <a:pt x="2292814" y="293098"/>
                    <a:pt x="2291544" y="282947"/>
                    <a:pt x="2291544" y="272029"/>
                  </a:cubicBezTo>
                  <a:cubicBezTo>
                    <a:pt x="2291544" y="267050"/>
                    <a:pt x="2294084" y="262070"/>
                    <a:pt x="2292814" y="257090"/>
                  </a:cubicBezTo>
                  <a:cubicBezTo>
                    <a:pt x="2292814" y="252494"/>
                    <a:pt x="2291544" y="247705"/>
                    <a:pt x="2290274" y="243109"/>
                  </a:cubicBezTo>
                  <a:cubicBezTo>
                    <a:pt x="2285194" y="236022"/>
                    <a:pt x="2273764" y="89311"/>
                    <a:pt x="2273764" y="82224"/>
                  </a:cubicBezTo>
                  <a:cubicBezTo>
                    <a:pt x="2271224" y="76287"/>
                    <a:pt x="2268684" y="70158"/>
                    <a:pt x="2266144" y="63500"/>
                  </a:cubicBezTo>
                  <a:cubicBezTo>
                    <a:pt x="2264874" y="44450"/>
                    <a:pt x="2263604" y="43180"/>
                    <a:pt x="2243714" y="41910"/>
                  </a:cubicBezTo>
                  <a:cubicBezTo>
                    <a:pt x="2238474" y="41910"/>
                    <a:pt x="2234980" y="41910"/>
                    <a:pt x="2229740" y="40640"/>
                  </a:cubicBezTo>
                  <a:cubicBezTo>
                    <a:pt x="2186071" y="36830"/>
                    <a:pt x="2140655" y="31750"/>
                    <a:pt x="2096986" y="30480"/>
                  </a:cubicBezTo>
                  <a:cubicBezTo>
                    <a:pt x="1990433" y="26670"/>
                    <a:pt x="1882133" y="25400"/>
                    <a:pt x="1775580" y="22860"/>
                  </a:cubicBezTo>
                  <a:cubicBezTo>
                    <a:pt x="1759859" y="22860"/>
                    <a:pt x="1742392" y="22860"/>
                    <a:pt x="1726671" y="22860"/>
                  </a:cubicBezTo>
                  <a:cubicBezTo>
                    <a:pt x="1700469" y="22860"/>
                    <a:pt x="1674268" y="22860"/>
                    <a:pt x="1649813" y="22860"/>
                  </a:cubicBezTo>
                  <a:cubicBezTo>
                    <a:pt x="1593916" y="22860"/>
                    <a:pt x="1538020" y="22860"/>
                    <a:pt x="1483870" y="24130"/>
                  </a:cubicBezTo>
                  <a:cubicBezTo>
                    <a:pt x="1436707" y="25400"/>
                    <a:pt x="641928" y="29210"/>
                    <a:pt x="594765" y="29210"/>
                  </a:cubicBezTo>
                  <a:cubicBezTo>
                    <a:pt x="517908" y="29210"/>
                    <a:pt x="441050" y="26670"/>
                    <a:pt x="364192" y="33020"/>
                  </a:cubicBezTo>
                  <a:cubicBezTo>
                    <a:pt x="324016" y="36830"/>
                    <a:pt x="285587" y="36830"/>
                    <a:pt x="247159" y="38100"/>
                  </a:cubicBezTo>
                  <a:cubicBezTo>
                    <a:pt x="180781" y="41910"/>
                    <a:pt x="114404" y="45720"/>
                    <a:pt x="49530" y="50800"/>
                  </a:cubicBezTo>
                  <a:cubicBezTo>
                    <a:pt x="36830" y="50800"/>
                    <a:pt x="34290" y="53340"/>
                    <a:pt x="33020" y="64986"/>
                  </a:cubicBezTo>
                  <a:cubicBezTo>
                    <a:pt x="31750" y="68434"/>
                    <a:pt x="31750" y="71881"/>
                    <a:pt x="30480" y="75329"/>
                  </a:cubicBezTo>
                  <a:cubicBezTo>
                    <a:pt x="29210" y="81075"/>
                    <a:pt x="26670" y="86629"/>
                    <a:pt x="25400" y="92375"/>
                  </a:cubicBezTo>
                  <a:cubicBezTo>
                    <a:pt x="20320" y="98504"/>
                    <a:pt x="26670" y="248280"/>
                    <a:pt x="29210" y="254409"/>
                  </a:cubicBezTo>
                  <a:cubicBezTo>
                    <a:pt x="29210" y="260921"/>
                    <a:pt x="29210" y="267624"/>
                    <a:pt x="30480" y="274136"/>
                  </a:cubicBezTo>
                  <a:cubicBezTo>
                    <a:pt x="30480" y="278925"/>
                    <a:pt x="33020" y="283713"/>
                    <a:pt x="33020" y="288501"/>
                  </a:cubicBezTo>
                  <a:cubicBezTo>
                    <a:pt x="33020" y="293672"/>
                    <a:pt x="33020" y="298844"/>
                    <a:pt x="31750" y="306075"/>
                  </a:cubicBezTo>
                  <a:cubicBezTo>
                    <a:pt x="31750" y="309885"/>
                    <a:pt x="31750" y="312425"/>
                    <a:pt x="31750" y="316235"/>
                  </a:cubicBezTo>
                  <a:cubicBezTo>
                    <a:pt x="31750" y="326395"/>
                    <a:pt x="35560" y="330205"/>
                    <a:pt x="44450" y="330205"/>
                  </a:cubicBezTo>
                  <a:cubicBezTo>
                    <a:pt x="63748" y="330205"/>
                    <a:pt x="88203" y="331475"/>
                    <a:pt x="110911" y="331475"/>
                  </a:cubicBezTo>
                  <a:cubicBezTo>
                    <a:pt x="144099" y="331475"/>
                    <a:pt x="179035" y="328935"/>
                    <a:pt x="212223" y="331475"/>
                  </a:cubicBezTo>
                  <a:cubicBezTo>
                    <a:pt x="266373" y="335285"/>
                    <a:pt x="320523" y="337825"/>
                    <a:pt x="374673" y="336555"/>
                  </a:cubicBezTo>
                  <a:cubicBezTo>
                    <a:pt x="409608" y="335285"/>
                    <a:pt x="442797" y="337825"/>
                    <a:pt x="477732" y="337825"/>
                  </a:cubicBezTo>
                  <a:cubicBezTo>
                    <a:pt x="528388" y="337825"/>
                    <a:pt x="579044" y="336555"/>
                    <a:pt x="629701" y="337825"/>
                  </a:cubicBezTo>
                  <a:cubicBezTo>
                    <a:pt x="704812" y="339095"/>
                    <a:pt x="1529286" y="328935"/>
                    <a:pt x="1606144" y="331475"/>
                  </a:cubicBezTo>
                  <a:cubicBezTo>
                    <a:pt x="1639332" y="332745"/>
                    <a:pt x="1672521" y="334015"/>
                    <a:pt x="1703963" y="334015"/>
                  </a:cubicBezTo>
                  <a:cubicBezTo>
                    <a:pt x="1761606" y="336555"/>
                    <a:pt x="1817503" y="332745"/>
                    <a:pt x="1875146" y="336555"/>
                  </a:cubicBezTo>
                  <a:cubicBezTo>
                    <a:pt x="1922309" y="339095"/>
                    <a:pt x="1969471" y="339095"/>
                    <a:pt x="2016634" y="341635"/>
                  </a:cubicBezTo>
                  <a:cubicBezTo>
                    <a:pt x="2086505" y="345445"/>
                    <a:pt x="2156376" y="347985"/>
                    <a:pt x="2226246" y="349255"/>
                  </a:cubicBezTo>
                  <a:cubicBezTo>
                    <a:pt x="2252448" y="349255"/>
                    <a:pt x="2271224" y="347985"/>
                    <a:pt x="2291544" y="347985"/>
                  </a:cubicBez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2C2A175-7BD4-E595-F2C7-27F830EA8A90}"/>
              </a:ext>
            </a:extLst>
          </p:cNvPr>
          <p:cNvSpPr txBox="1"/>
          <p:nvPr/>
        </p:nvSpPr>
        <p:spPr>
          <a:xfrm>
            <a:off x="1560445" y="8244509"/>
            <a:ext cx="88226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sz="3600">
                <a:solidFill>
                  <a:srgbClr val="4256A2"/>
                </a:solidFill>
                <a:latin typeface="Calibri"/>
                <a:cs typeface="Times New Roman"/>
              </a:rPr>
              <a:t>Vartojant naujas psichoaktyviąsias medžiagas gali kilti nenuspėjamas šalutinis poveikis.</a:t>
            </a:r>
            <a:endParaRPr lang="en-US" sz="3600">
              <a:solidFill>
                <a:srgbClr val="4256A2"/>
              </a:solidFill>
              <a:latin typeface="Calibri"/>
              <a:cs typeface="Times New Roman"/>
            </a:endParaRPr>
          </a:p>
        </p:txBody>
      </p:sp>
      <p:sp>
        <p:nvSpPr>
          <p:cNvPr id="21" name="Freeform 39">
            <a:extLst>
              <a:ext uri="{FF2B5EF4-FFF2-40B4-BE49-F238E27FC236}">
                <a16:creationId xmlns:a16="http://schemas.microsoft.com/office/drawing/2014/main" id="{B6A4477A-7E54-268D-6BB8-1C01770BE1A6}"/>
              </a:ext>
            </a:extLst>
          </p:cNvPr>
          <p:cNvSpPr/>
          <p:nvPr/>
        </p:nvSpPr>
        <p:spPr>
          <a:xfrm>
            <a:off x="11430000" y="3280538"/>
            <a:ext cx="5943600" cy="5987701"/>
          </a:xfrm>
          <a:custGeom>
            <a:avLst/>
            <a:gdLst/>
            <a:ahLst/>
            <a:cxnLst/>
            <a:rect l="l" t="t" r="r" b="b"/>
            <a:pathLst>
              <a:path w="5288713" h="5288713">
                <a:moveTo>
                  <a:pt x="0" y="0"/>
                </a:moveTo>
                <a:lnTo>
                  <a:pt x="5288713" y="0"/>
                </a:lnTo>
                <a:lnTo>
                  <a:pt x="5288713" y="5288713"/>
                </a:lnTo>
                <a:lnTo>
                  <a:pt x="0" y="528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548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9971DD-AEA9-FCB6-B683-D93F1E24470B}"/>
              </a:ext>
            </a:extLst>
          </p:cNvPr>
          <p:cNvGrpSpPr/>
          <p:nvPr/>
        </p:nvGrpSpPr>
        <p:grpSpPr>
          <a:xfrm>
            <a:off x="2554825" y="2563844"/>
            <a:ext cx="13168619" cy="4093181"/>
            <a:chOff x="1530072" y="2658263"/>
            <a:chExt cx="2520748" cy="631715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D5101E3-163C-ABFE-1DEB-D1443E0A40AF}"/>
                </a:ext>
              </a:extLst>
            </p:cNvPr>
            <p:cNvSpPr/>
            <p:nvPr/>
          </p:nvSpPr>
          <p:spPr>
            <a:xfrm>
              <a:off x="1530072" y="2677330"/>
              <a:ext cx="2517036" cy="612648"/>
            </a:xfrm>
            <a:custGeom>
              <a:avLst/>
              <a:gdLst/>
              <a:ahLst/>
              <a:cxnLst/>
              <a:rect l="l" t="t" r="r" b="b"/>
              <a:pathLst>
                <a:path w="2286464" h="339095">
                  <a:moveTo>
                    <a:pt x="2286464" y="339095"/>
                  </a:moveTo>
                  <a:lnTo>
                    <a:pt x="0" y="331475"/>
                  </a:lnTo>
                  <a:lnTo>
                    <a:pt x="0" y="130834"/>
                  </a:lnTo>
                  <a:lnTo>
                    <a:pt x="17780" y="19050"/>
                  </a:lnTo>
                  <a:lnTo>
                    <a:pt x="1138014" y="0"/>
                  </a:lnTo>
                  <a:lnTo>
                    <a:pt x="2267414" y="5080"/>
                  </a:ln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DACF3884-B188-E663-ED9B-934BD5A3A6B9}"/>
                </a:ext>
              </a:extLst>
            </p:cNvPr>
            <p:cNvSpPr/>
            <p:nvPr/>
          </p:nvSpPr>
          <p:spPr>
            <a:xfrm>
              <a:off x="1531474" y="2658263"/>
              <a:ext cx="2519346" cy="618865"/>
            </a:xfrm>
            <a:custGeom>
              <a:avLst/>
              <a:gdLst/>
              <a:ahLst/>
              <a:cxnLst/>
              <a:rect l="l" t="t" r="r" b="b"/>
              <a:pathLst>
                <a:path w="2315674" h="365765">
                  <a:moveTo>
                    <a:pt x="2281384" y="21590"/>
                  </a:moveTo>
                  <a:cubicBezTo>
                    <a:pt x="2282654" y="34290"/>
                    <a:pt x="2282654" y="44450"/>
                    <a:pt x="2283924" y="54610"/>
                  </a:cubicBezTo>
                  <a:cubicBezTo>
                    <a:pt x="2286464" y="68051"/>
                    <a:pt x="2287734" y="73414"/>
                    <a:pt x="2290274" y="78585"/>
                  </a:cubicBezTo>
                  <a:cubicBezTo>
                    <a:pt x="2290274" y="86055"/>
                    <a:pt x="2302974" y="233341"/>
                    <a:pt x="2309324" y="240810"/>
                  </a:cubicBezTo>
                  <a:cubicBezTo>
                    <a:pt x="2315674" y="252110"/>
                    <a:pt x="2311864" y="263602"/>
                    <a:pt x="2311864" y="274902"/>
                  </a:cubicBezTo>
                  <a:cubicBezTo>
                    <a:pt x="2311864" y="284862"/>
                    <a:pt x="2313134" y="294055"/>
                    <a:pt x="2314404" y="304805"/>
                  </a:cubicBezTo>
                  <a:cubicBezTo>
                    <a:pt x="2314404" y="326395"/>
                    <a:pt x="2314404" y="340365"/>
                    <a:pt x="2314404" y="364495"/>
                  </a:cubicBezTo>
                  <a:cubicBezTo>
                    <a:pt x="2291544" y="364495"/>
                    <a:pt x="2271224" y="365765"/>
                    <a:pt x="2248954" y="364495"/>
                  </a:cubicBezTo>
                  <a:cubicBezTo>
                    <a:pt x="2135414" y="359415"/>
                    <a:pt x="2020128" y="365765"/>
                    <a:pt x="1906588" y="360685"/>
                  </a:cubicBezTo>
                  <a:cubicBezTo>
                    <a:pt x="1838464" y="356875"/>
                    <a:pt x="1772087" y="359415"/>
                    <a:pt x="1703963" y="356875"/>
                  </a:cubicBezTo>
                  <a:cubicBezTo>
                    <a:pt x="1672521" y="355605"/>
                    <a:pt x="1641079" y="354335"/>
                    <a:pt x="1609637" y="353065"/>
                  </a:cubicBezTo>
                  <a:cubicBezTo>
                    <a:pt x="1590423" y="353065"/>
                    <a:pt x="1572955" y="354335"/>
                    <a:pt x="1553741" y="354335"/>
                  </a:cubicBezTo>
                  <a:cubicBezTo>
                    <a:pt x="1504831" y="353065"/>
                    <a:pt x="1370330" y="354335"/>
                    <a:pt x="1321421" y="353065"/>
                  </a:cubicBezTo>
                  <a:cubicBezTo>
                    <a:pt x="1286485" y="351795"/>
                    <a:pt x="587778" y="360685"/>
                    <a:pt x="552843" y="359415"/>
                  </a:cubicBezTo>
                  <a:cubicBezTo>
                    <a:pt x="544109" y="359415"/>
                    <a:pt x="533628" y="360685"/>
                    <a:pt x="524895" y="360685"/>
                  </a:cubicBezTo>
                  <a:cubicBezTo>
                    <a:pt x="503933" y="360685"/>
                    <a:pt x="484719" y="361955"/>
                    <a:pt x="463758" y="361955"/>
                  </a:cubicBezTo>
                  <a:cubicBezTo>
                    <a:pt x="411355" y="361955"/>
                    <a:pt x="360698" y="360685"/>
                    <a:pt x="308295" y="359415"/>
                  </a:cubicBezTo>
                  <a:cubicBezTo>
                    <a:pt x="276854" y="358145"/>
                    <a:pt x="245412" y="356875"/>
                    <a:pt x="215717" y="355605"/>
                  </a:cubicBezTo>
                  <a:cubicBezTo>
                    <a:pt x="159820" y="354335"/>
                    <a:pt x="103924" y="353065"/>
                    <a:pt x="48260" y="353065"/>
                  </a:cubicBezTo>
                  <a:cubicBezTo>
                    <a:pt x="38100" y="353065"/>
                    <a:pt x="29210" y="353065"/>
                    <a:pt x="19050" y="351795"/>
                  </a:cubicBezTo>
                  <a:cubicBezTo>
                    <a:pt x="10160" y="350525"/>
                    <a:pt x="5080" y="344175"/>
                    <a:pt x="7620" y="335285"/>
                  </a:cubicBezTo>
                  <a:cubicBezTo>
                    <a:pt x="16510" y="303632"/>
                    <a:pt x="12700" y="298844"/>
                    <a:pt x="11430" y="293864"/>
                  </a:cubicBezTo>
                  <a:cubicBezTo>
                    <a:pt x="10160" y="283713"/>
                    <a:pt x="6350" y="273753"/>
                    <a:pt x="7620" y="263602"/>
                  </a:cubicBezTo>
                  <a:cubicBezTo>
                    <a:pt x="5080" y="250961"/>
                    <a:pt x="0" y="94482"/>
                    <a:pt x="7620" y="81649"/>
                  </a:cubicBezTo>
                  <a:cubicBezTo>
                    <a:pt x="8890" y="79159"/>
                    <a:pt x="7620" y="76478"/>
                    <a:pt x="8890" y="73988"/>
                  </a:cubicBezTo>
                  <a:cubicBezTo>
                    <a:pt x="10160" y="69966"/>
                    <a:pt x="12700" y="6556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254" y="30480"/>
                    <a:pt x="88203" y="29210"/>
                  </a:cubicBezTo>
                  <a:cubicBezTo>
                    <a:pt x="135365" y="25400"/>
                    <a:pt x="182528" y="22860"/>
                    <a:pt x="231438" y="20320"/>
                  </a:cubicBezTo>
                  <a:cubicBezTo>
                    <a:pt x="264626" y="17780"/>
                    <a:pt x="297815" y="16510"/>
                    <a:pt x="329257" y="13970"/>
                  </a:cubicBezTo>
                  <a:cubicBezTo>
                    <a:pt x="360698" y="11430"/>
                    <a:pt x="393887" y="8890"/>
                    <a:pt x="425329" y="8890"/>
                  </a:cubicBezTo>
                  <a:cubicBezTo>
                    <a:pt x="460264" y="7620"/>
                    <a:pt x="495200" y="10160"/>
                    <a:pt x="530135" y="8890"/>
                  </a:cubicBezTo>
                  <a:cubicBezTo>
                    <a:pt x="573804" y="8890"/>
                    <a:pt x="1365090" y="6350"/>
                    <a:pt x="1408759" y="5080"/>
                  </a:cubicBezTo>
                  <a:cubicBezTo>
                    <a:pt x="1450681" y="3810"/>
                    <a:pt x="1492604" y="2540"/>
                    <a:pt x="1536273" y="2540"/>
                  </a:cubicBezTo>
                  <a:cubicBezTo>
                    <a:pt x="1607891" y="1270"/>
                    <a:pt x="1677761" y="0"/>
                    <a:pt x="1749379" y="0"/>
                  </a:cubicBezTo>
                  <a:cubicBezTo>
                    <a:pt x="1779074" y="0"/>
                    <a:pt x="1810516" y="2540"/>
                    <a:pt x="1840211" y="2540"/>
                  </a:cubicBezTo>
                  <a:cubicBezTo>
                    <a:pt x="1922309" y="3810"/>
                    <a:pt x="2006153" y="5080"/>
                    <a:pt x="2088252" y="7620"/>
                  </a:cubicBezTo>
                  <a:cubicBezTo>
                    <a:pt x="2131921" y="8890"/>
                    <a:pt x="2175590" y="12700"/>
                    <a:pt x="2219259" y="16510"/>
                  </a:cubicBezTo>
                  <a:cubicBezTo>
                    <a:pt x="2229740" y="16510"/>
                    <a:pt x="2240220" y="16510"/>
                    <a:pt x="2248954" y="16510"/>
                  </a:cubicBezTo>
                  <a:cubicBezTo>
                    <a:pt x="2262334" y="17780"/>
                    <a:pt x="2271224" y="20320"/>
                    <a:pt x="2281384" y="21590"/>
                  </a:cubicBezTo>
                  <a:close/>
                  <a:moveTo>
                    <a:pt x="2291544" y="347985"/>
                  </a:moveTo>
                  <a:cubicBezTo>
                    <a:pt x="2292814" y="331475"/>
                    <a:pt x="2294084" y="318775"/>
                    <a:pt x="2294084" y="306075"/>
                  </a:cubicBezTo>
                  <a:cubicBezTo>
                    <a:pt x="2292814" y="293098"/>
                    <a:pt x="2291544" y="282947"/>
                    <a:pt x="2291544" y="272029"/>
                  </a:cubicBezTo>
                  <a:cubicBezTo>
                    <a:pt x="2291544" y="267050"/>
                    <a:pt x="2294084" y="262070"/>
                    <a:pt x="2292814" y="257090"/>
                  </a:cubicBezTo>
                  <a:cubicBezTo>
                    <a:pt x="2292814" y="252494"/>
                    <a:pt x="2291544" y="247705"/>
                    <a:pt x="2290274" y="243109"/>
                  </a:cubicBezTo>
                  <a:cubicBezTo>
                    <a:pt x="2285194" y="236022"/>
                    <a:pt x="2273764" y="89311"/>
                    <a:pt x="2273764" y="82224"/>
                  </a:cubicBezTo>
                  <a:cubicBezTo>
                    <a:pt x="2271224" y="76287"/>
                    <a:pt x="2268684" y="70158"/>
                    <a:pt x="2266144" y="63500"/>
                  </a:cubicBezTo>
                  <a:cubicBezTo>
                    <a:pt x="2264874" y="44450"/>
                    <a:pt x="2263604" y="43180"/>
                    <a:pt x="2243714" y="41910"/>
                  </a:cubicBezTo>
                  <a:cubicBezTo>
                    <a:pt x="2238474" y="41910"/>
                    <a:pt x="2234980" y="41910"/>
                    <a:pt x="2229740" y="40640"/>
                  </a:cubicBezTo>
                  <a:cubicBezTo>
                    <a:pt x="2186071" y="36830"/>
                    <a:pt x="2140655" y="31750"/>
                    <a:pt x="2096986" y="30480"/>
                  </a:cubicBezTo>
                  <a:cubicBezTo>
                    <a:pt x="1990433" y="26670"/>
                    <a:pt x="1882133" y="25400"/>
                    <a:pt x="1775580" y="22860"/>
                  </a:cubicBezTo>
                  <a:cubicBezTo>
                    <a:pt x="1759859" y="22860"/>
                    <a:pt x="1742392" y="22860"/>
                    <a:pt x="1726671" y="22860"/>
                  </a:cubicBezTo>
                  <a:cubicBezTo>
                    <a:pt x="1700469" y="22860"/>
                    <a:pt x="1674268" y="22860"/>
                    <a:pt x="1649813" y="22860"/>
                  </a:cubicBezTo>
                  <a:cubicBezTo>
                    <a:pt x="1593916" y="22860"/>
                    <a:pt x="1538020" y="22860"/>
                    <a:pt x="1483870" y="24130"/>
                  </a:cubicBezTo>
                  <a:cubicBezTo>
                    <a:pt x="1436707" y="25400"/>
                    <a:pt x="641928" y="29210"/>
                    <a:pt x="594765" y="29210"/>
                  </a:cubicBezTo>
                  <a:cubicBezTo>
                    <a:pt x="517908" y="29210"/>
                    <a:pt x="441050" y="26670"/>
                    <a:pt x="364192" y="33020"/>
                  </a:cubicBezTo>
                  <a:cubicBezTo>
                    <a:pt x="324016" y="36830"/>
                    <a:pt x="285587" y="36830"/>
                    <a:pt x="247159" y="38100"/>
                  </a:cubicBezTo>
                  <a:cubicBezTo>
                    <a:pt x="180781" y="41910"/>
                    <a:pt x="114404" y="45720"/>
                    <a:pt x="49530" y="50800"/>
                  </a:cubicBezTo>
                  <a:cubicBezTo>
                    <a:pt x="36830" y="50800"/>
                    <a:pt x="34290" y="53340"/>
                    <a:pt x="33020" y="64986"/>
                  </a:cubicBezTo>
                  <a:cubicBezTo>
                    <a:pt x="31750" y="68434"/>
                    <a:pt x="31750" y="71881"/>
                    <a:pt x="30480" y="75329"/>
                  </a:cubicBezTo>
                  <a:cubicBezTo>
                    <a:pt x="29210" y="81075"/>
                    <a:pt x="26670" y="86629"/>
                    <a:pt x="25400" y="92375"/>
                  </a:cubicBezTo>
                  <a:cubicBezTo>
                    <a:pt x="20320" y="98504"/>
                    <a:pt x="26670" y="248280"/>
                    <a:pt x="29210" y="254409"/>
                  </a:cubicBezTo>
                  <a:cubicBezTo>
                    <a:pt x="29210" y="260921"/>
                    <a:pt x="29210" y="267624"/>
                    <a:pt x="30480" y="274136"/>
                  </a:cubicBezTo>
                  <a:cubicBezTo>
                    <a:pt x="30480" y="278925"/>
                    <a:pt x="33020" y="283713"/>
                    <a:pt x="33020" y="288501"/>
                  </a:cubicBezTo>
                  <a:cubicBezTo>
                    <a:pt x="33020" y="293672"/>
                    <a:pt x="33020" y="298844"/>
                    <a:pt x="31750" y="306075"/>
                  </a:cubicBezTo>
                  <a:cubicBezTo>
                    <a:pt x="31750" y="309885"/>
                    <a:pt x="31750" y="312425"/>
                    <a:pt x="31750" y="316235"/>
                  </a:cubicBezTo>
                  <a:cubicBezTo>
                    <a:pt x="31750" y="326395"/>
                    <a:pt x="35560" y="330205"/>
                    <a:pt x="44450" y="330205"/>
                  </a:cubicBezTo>
                  <a:cubicBezTo>
                    <a:pt x="63748" y="330205"/>
                    <a:pt x="88203" y="331475"/>
                    <a:pt x="110911" y="331475"/>
                  </a:cubicBezTo>
                  <a:cubicBezTo>
                    <a:pt x="144099" y="331475"/>
                    <a:pt x="179035" y="328935"/>
                    <a:pt x="212223" y="331475"/>
                  </a:cubicBezTo>
                  <a:cubicBezTo>
                    <a:pt x="266373" y="335285"/>
                    <a:pt x="320523" y="337825"/>
                    <a:pt x="374673" y="336555"/>
                  </a:cubicBezTo>
                  <a:cubicBezTo>
                    <a:pt x="409608" y="335285"/>
                    <a:pt x="442797" y="337825"/>
                    <a:pt x="477732" y="337825"/>
                  </a:cubicBezTo>
                  <a:cubicBezTo>
                    <a:pt x="528388" y="337825"/>
                    <a:pt x="579044" y="336555"/>
                    <a:pt x="629701" y="337825"/>
                  </a:cubicBezTo>
                  <a:cubicBezTo>
                    <a:pt x="704812" y="339095"/>
                    <a:pt x="1529286" y="328935"/>
                    <a:pt x="1606144" y="331475"/>
                  </a:cubicBezTo>
                  <a:cubicBezTo>
                    <a:pt x="1639332" y="332745"/>
                    <a:pt x="1672521" y="334015"/>
                    <a:pt x="1703963" y="334015"/>
                  </a:cubicBezTo>
                  <a:cubicBezTo>
                    <a:pt x="1761606" y="336555"/>
                    <a:pt x="1817503" y="332745"/>
                    <a:pt x="1875146" y="336555"/>
                  </a:cubicBezTo>
                  <a:cubicBezTo>
                    <a:pt x="1922309" y="339095"/>
                    <a:pt x="1969471" y="339095"/>
                    <a:pt x="2016634" y="341635"/>
                  </a:cubicBezTo>
                  <a:cubicBezTo>
                    <a:pt x="2086505" y="345445"/>
                    <a:pt x="2156376" y="347985"/>
                    <a:pt x="2226246" y="349255"/>
                  </a:cubicBezTo>
                  <a:cubicBezTo>
                    <a:pt x="2252448" y="349255"/>
                    <a:pt x="2271224" y="347985"/>
                    <a:pt x="2291544" y="347985"/>
                  </a:cubicBez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 lIns="91440" tIns="45720" rIns="91440" bIns="4572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t-LT" sz="3600">
                <a:solidFill>
                  <a:srgbClr val="4256A2"/>
                </a:solidFill>
                <a:latin typeface="Calibri"/>
                <a:cs typeface="Times New Roman"/>
              </a:endParaRPr>
            </a:p>
            <a:p>
              <a:pPr algn="ctr"/>
              <a:endParaRPr lang="lt-LT" sz="3600" dirty="0">
                <a:solidFill>
                  <a:srgbClr val="4256A2"/>
                </a:solidFill>
                <a:latin typeface="Calibri"/>
                <a:cs typeface="Times New Roman"/>
              </a:endParaRPr>
            </a:p>
            <a:p>
              <a:pPr algn="ctr"/>
              <a:r>
                <a:rPr lang="lt-LT" sz="3600" dirty="0">
                  <a:solidFill>
                    <a:srgbClr val="4256A2"/>
                  </a:solidFill>
                  <a:latin typeface="Calibri"/>
                  <a:cs typeface="Times New Roman"/>
                </a:rPr>
                <a:t>Dalykų / veiklų </a:t>
              </a:r>
              <a:r>
                <a:rPr lang="lt-LT" sz="3600" dirty="0">
                  <a:solidFill>
                    <a:srgbClr val="4256A2"/>
                  </a:solidFill>
                  <a:latin typeface="Calibri"/>
                  <a:cs typeface="Calibri"/>
                </a:rPr>
                <a:t>sąrašas</a:t>
              </a:r>
              <a:r>
                <a:rPr lang="lt-LT" sz="3600" dirty="0">
                  <a:solidFill>
                    <a:srgbClr val="4256A2"/>
                  </a:solidFill>
                  <a:latin typeface="Calibri"/>
                  <a:cs typeface="Times New Roman"/>
                </a:rPr>
                <a:t>, kas padėtų puikiai jaustis, gerai save vertinti ir įgyti malonios patirties bei padėtų išvengti priklausomybių.</a:t>
              </a:r>
              <a:endParaRPr lang="en-US" sz="3600" dirty="0">
                <a:solidFill>
                  <a:srgbClr val="4256A2"/>
                </a:solidFill>
                <a:latin typeface="Calibri"/>
                <a:cs typeface="Times New Roman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16EE18B-C2FD-F239-AC8F-CAC521DE568D}"/>
              </a:ext>
            </a:extLst>
          </p:cNvPr>
          <p:cNvSpPr txBox="1"/>
          <p:nvPr/>
        </p:nvSpPr>
        <p:spPr>
          <a:xfrm>
            <a:off x="6695661" y="757030"/>
            <a:ext cx="7381460" cy="13080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900">
                <a:solidFill>
                  <a:srgbClr val="4257A2"/>
                </a:solidFill>
                <a:latin typeface="Blodders 1"/>
                <a:cs typeface="Segoe UI"/>
              </a:rPr>
              <a:t>UŽDUOTIS NR. 1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C2A175-7BD4-E595-F2C7-27F830EA8A90}"/>
              </a:ext>
            </a:extLst>
          </p:cNvPr>
          <p:cNvSpPr txBox="1"/>
          <p:nvPr/>
        </p:nvSpPr>
        <p:spPr>
          <a:xfrm>
            <a:off x="1560445" y="8244509"/>
            <a:ext cx="88226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lt-LT" sz="3600">
              <a:solidFill>
                <a:srgbClr val="4256A2"/>
              </a:solidFill>
              <a:latin typeface="Calibri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5820B9-6188-E089-CE37-B52A7ED0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834" y="5049661"/>
            <a:ext cx="580776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0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9971DD-AEA9-FCB6-B683-D93F1E24470B}"/>
              </a:ext>
            </a:extLst>
          </p:cNvPr>
          <p:cNvGrpSpPr/>
          <p:nvPr/>
        </p:nvGrpSpPr>
        <p:grpSpPr>
          <a:xfrm>
            <a:off x="2554825" y="2563844"/>
            <a:ext cx="13168619" cy="4093181"/>
            <a:chOff x="1530072" y="2658263"/>
            <a:chExt cx="2520748" cy="631715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D5101E3-163C-ABFE-1DEB-D1443E0A40AF}"/>
                </a:ext>
              </a:extLst>
            </p:cNvPr>
            <p:cNvSpPr/>
            <p:nvPr/>
          </p:nvSpPr>
          <p:spPr>
            <a:xfrm>
              <a:off x="1530072" y="2677330"/>
              <a:ext cx="2517036" cy="612648"/>
            </a:xfrm>
            <a:custGeom>
              <a:avLst/>
              <a:gdLst/>
              <a:ahLst/>
              <a:cxnLst/>
              <a:rect l="l" t="t" r="r" b="b"/>
              <a:pathLst>
                <a:path w="2286464" h="339095">
                  <a:moveTo>
                    <a:pt x="2286464" y="339095"/>
                  </a:moveTo>
                  <a:lnTo>
                    <a:pt x="0" y="331475"/>
                  </a:lnTo>
                  <a:lnTo>
                    <a:pt x="0" y="130834"/>
                  </a:lnTo>
                  <a:lnTo>
                    <a:pt x="17780" y="19050"/>
                  </a:lnTo>
                  <a:lnTo>
                    <a:pt x="1138014" y="0"/>
                  </a:lnTo>
                  <a:lnTo>
                    <a:pt x="2267414" y="5080"/>
                  </a:ln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DACF3884-B188-E663-ED9B-934BD5A3A6B9}"/>
                </a:ext>
              </a:extLst>
            </p:cNvPr>
            <p:cNvSpPr/>
            <p:nvPr/>
          </p:nvSpPr>
          <p:spPr>
            <a:xfrm>
              <a:off x="1531474" y="2658263"/>
              <a:ext cx="2519346" cy="618865"/>
            </a:xfrm>
            <a:custGeom>
              <a:avLst/>
              <a:gdLst/>
              <a:ahLst/>
              <a:cxnLst/>
              <a:rect l="l" t="t" r="r" b="b"/>
              <a:pathLst>
                <a:path w="2315674" h="365765">
                  <a:moveTo>
                    <a:pt x="2281384" y="21590"/>
                  </a:moveTo>
                  <a:cubicBezTo>
                    <a:pt x="2282654" y="34290"/>
                    <a:pt x="2282654" y="44450"/>
                    <a:pt x="2283924" y="54610"/>
                  </a:cubicBezTo>
                  <a:cubicBezTo>
                    <a:pt x="2286464" y="68051"/>
                    <a:pt x="2287734" y="73414"/>
                    <a:pt x="2290274" y="78585"/>
                  </a:cubicBezTo>
                  <a:cubicBezTo>
                    <a:pt x="2290274" y="86055"/>
                    <a:pt x="2302974" y="233341"/>
                    <a:pt x="2309324" y="240810"/>
                  </a:cubicBezTo>
                  <a:cubicBezTo>
                    <a:pt x="2315674" y="252110"/>
                    <a:pt x="2311864" y="263602"/>
                    <a:pt x="2311864" y="274902"/>
                  </a:cubicBezTo>
                  <a:cubicBezTo>
                    <a:pt x="2311864" y="284862"/>
                    <a:pt x="2313134" y="294055"/>
                    <a:pt x="2314404" y="304805"/>
                  </a:cubicBezTo>
                  <a:cubicBezTo>
                    <a:pt x="2314404" y="326395"/>
                    <a:pt x="2314404" y="340365"/>
                    <a:pt x="2314404" y="364495"/>
                  </a:cubicBezTo>
                  <a:cubicBezTo>
                    <a:pt x="2291544" y="364495"/>
                    <a:pt x="2271224" y="365765"/>
                    <a:pt x="2248954" y="364495"/>
                  </a:cubicBezTo>
                  <a:cubicBezTo>
                    <a:pt x="2135414" y="359415"/>
                    <a:pt x="2020128" y="365765"/>
                    <a:pt x="1906588" y="360685"/>
                  </a:cubicBezTo>
                  <a:cubicBezTo>
                    <a:pt x="1838464" y="356875"/>
                    <a:pt x="1772087" y="359415"/>
                    <a:pt x="1703963" y="356875"/>
                  </a:cubicBezTo>
                  <a:cubicBezTo>
                    <a:pt x="1672521" y="355605"/>
                    <a:pt x="1641079" y="354335"/>
                    <a:pt x="1609637" y="353065"/>
                  </a:cubicBezTo>
                  <a:cubicBezTo>
                    <a:pt x="1590423" y="353065"/>
                    <a:pt x="1572955" y="354335"/>
                    <a:pt x="1553741" y="354335"/>
                  </a:cubicBezTo>
                  <a:cubicBezTo>
                    <a:pt x="1504831" y="353065"/>
                    <a:pt x="1370330" y="354335"/>
                    <a:pt x="1321421" y="353065"/>
                  </a:cubicBezTo>
                  <a:cubicBezTo>
                    <a:pt x="1286485" y="351795"/>
                    <a:pt x="587778" y="360685"/>
                    <a:pt x="552843" y="359415"/>
                  </a:cubicBezTo>
                  <a:cubicBezTo>
                    <a:pt x="544109" y="359415"/>
                    <a:pt x="533628" y="360685"/>
                    <a:pt x="524895" y="360685"/>
                  </a:cubicBezTo>
                  <a:cubicBezTo>
                    <a:pt x="503933" y="360685"/>
                    <a:pt x="484719" y="361955"/>
                    <a:pt x="463758" y="361955"/>
                  </a:cubicBezTo>
                  <a:cubicBezTo>
                    <a:pt x="411355" y="361955"/>
                    <a:pt x="360698" y="360685"/>
                    <a:pt x="308295" y="359415"/>
                  </a:cubicBezTo>
                  <a:cubicBezTo>
                    <a:pt x="276854" y="358145"/>
                    <a:pt x="245412" y="356875"/>
                    <a:pt x="215717" y="355605"/>
                  </a:cubicBezTo>
                  <a:cubicBezTo>
                    <a:pt x="159820" y="354335"/>
                    <a:pt x="103924" y="353065"/>
                    <a:pt x="48260" y="353065"/>
                  </a:cubicBezTo>
                  <a:cubicBezTo>
                    <a:pt x="38100" y="353065"/>
                    <a:pt x="29210" y="353065"/>
                    <a:pt x="19050" y="351795"/>
                  </a:cubicBezTo>
                  <a:cubicBezTo>
                    <a:pt x="10160" y="350525"/>
                    <a:pt x="5080" y="344175"/>
                    <a:pt x="7620" y="335285"/>
                  </a:cubicBezTo>
                  <a:cubicBezTo>
                    <a:pt x="16510" y="303632"/>
                    <a:pt x="12700" y="298844"/>
                    <a:pt x="11430" y="293864"/>
                  </a:cubicBezTo>
                  <a:cubicBezTo>
                    <a:pt x="10160" y="283713"/>
                    <a:pt x="6350" y="273753"/>
                    <a:pt x="7620" y="263602"/>
                  </a:cubicBezTo>
                  <a:cubicBezTo>
                    <a:pt x="5080" y="250961"/>
                    <a:pt x="0" y="94482"/>
                    <a:pt x="7620" y="81649"/>
                  </a:cubicBezTo>
                  <a:cubicBezTo>
                    <a:pt x="8890" y="79159"/>
                    <a:pt x="7620" y="76478"/>
                    <a:pt x="8890" y="73988"/>
                  </a:cubicBezTo>
                  <a:cubicBezTo>
                    <a:pt x="10160" y="69966"/>
                    <a:pt x="12700" y="6556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254" y="30480"/>
                    <a:pt x="88203" y="29210"/>
                  </a:cubicBezTo>
                  <a:cubicBezTo>
                    <a:pt x="135365" y="25400"/>
                    <a:pt x="182528" y="22860"/>
                    <a:pt x="231438" y="20320"/>
                  </a:cubicBezTo>
                  <a:cubicBezTo>
                    <a:pt x="264626" y="17780"/>
                    <a:pt x="297815" y="16510"/>
                    <a:pt x="329257" y="13970"/>
                  </a:cubicBezTo>
                  <a:cubicBezTo>
                    <a:pt x="360698" y="11430"/>
                    <a:pt x="393887" y="8890"/>
                    <a:pt x="425329" y="8890"/>
                  </a:cubicBezTo>
                  <a:cubicBezTo>
                    <a:pt x="460264" y="7620"/>
                    <a:pt x="495200" y="10160"/>
                    <a:pt x="530135" y="8890"/>
                  </a:cubicBezTo>
                  <a:cubicBezTo>
                    <a:pt x="573804" y="8890"/>
                    <a:pt x="1365090" y="6350"/>
                    <a:pt x="1408759" y="5080"/>
                  </a:cubicBezTo>
                  <a:cubicBezTo>
                    <a:pt x="1450681" y="3810"/>
                    <a:pt x="1492604" y="2540"/>
                    <a:pt x="1536273" y="2540"/>
                  </a:cubicBezTo>
                  <a:cubicBezTo>
                    <a:pt x="1607891" y="1270"/>
                    <a:pt x="1677761" y="0"/>
                    <a:pt x="1749379" y="0"/>
                  </a:cubicBezTo>
                  <a:cubicBezTo>
                    <a:pt x="1779074" y="0"/>
                    <a:pt x="1810516" y="2540"/>
                    <a:pt x="1840211" y="2540"/>
                  </a:cubicBezTo>
                  <a:cubicBezTo>
                    <a:pt x="1922309" y="3810"/>
                    <a:pt x="2006153" y="5080"/>
                    <a:pt x="2088252" y="7620"/>
                  </a:cubicBezTo>
                  <a:cubicBezTo>
                    <a:pt x="2131921" y="8890"/>
                    <a:pt x="2175590" y="12700"/>
                    <a:pt x="2219259" y="16510"/>
                  </a:cubicBezTo>
                  <a:cubicBezTo>
                    <a:pt x="2229740" y="16510"/>
                    <a:pt x="2240220" y="16510"/>
                    <a:pt x="2248954" y="16510"/>
                  </a:cubicBezTo>
                  <a:cubicBezTo>
                    <a:pt x="2262334" y="17780"/>
                    <a:pt x="2271224" y="20320"/>
                    <a:pt x="2281384" y="21590"/>
                  </a:cubicBezTo>
                  <a:close/>
                  <a:moveTo>
                    <a:pt x="2291544" y="347985"/>
                  </a:moveTo>
                  <a:cubicBezTo>
                    <a:pt x="2292814" y="331475"/>
                    <a:pt x="2294084" y="318775"/>
                    <a:pt x="2294084" y="306075"/>
                  </a:cubicBezTo>
                  <a:cubicBezTo>
                    <a:pt x="2292814" y="293098"/>
                    <a:pt x="2291544" y="282947"/>
                    <a:pt x="2291544" y="272029"/>
                  </a:cubicBezTo>
                  <a:cubicBezTo>
                    <a:pt x="2291544" y="267050"/>
                    <a:pt x="2294084" y="262070"/>
                    <a:pt x="2292814" y="257090"/>
                  </a:cubicBezTo>
                  <a:cubicBezTo>
                    <a:pt x="2292814" y="252494"/>
                    <a:pt x="2291544" y="247705"/>
                    <a:pt x="2290274" y="243109"/>
                  </a:cubicBezTo>
                  <a:cubicBezTo>
                    <a:pt x="2285194" y="236022"/>
                    <a:pt x="2273764" y="89311"/>
                    <a:pt x="2273764" y="82224"/>
                  </a:cubicBezTo>
                  <a:cubicBezTo>
                    <a:pt x="2271224" y="76287"/>
                    <a:pt x="2268684" y="70158"/>
                    <a:pt x="2266144" y="63500"/>
                  </a:cubicBezTo>
                  <a:cubicBezTo>
                    <a:pt x="2264874" y="44450"/>
                    <a:pt x="2263604" y="43180"/>
                    <a:pt x="2243714" y="41910"/>
                  </a:cubicBezTo>
                  <a:cubicBezTo>
                    <a:pt x="2238474" y="41910"/>
                    <a:pt x="2234980" y="41910"/>
                    <a:pt x="2229740" y="40640"/>
                  </a:cubicBezTo>
                  <a:cubicBezTo>
                    <a:pt x="2186071" y="36830"/>
                    <a:pt x="2140655" y="31750"/>
                    <a:pt x="2096986" y="30480"/>
                  </a:cubicBezTo>
                  <a:cubicBezTo>
                    <a:pt x="1990433" y="26670"/>
                    <a:pt x="1882133" y="25400"/>
                    <a:pt x="1775580" y="22860"/>
                  </a:cubicBezTo>
                  <a:cubicBezTo>
                    <a:pt x="1759859" y="22860"/>
                    <a:pt x="1742392" y="22860"/>
                    <a:pt x="1726671" y="22860"/>
                  </a:cubicBezTo>
                  <a:cubicBezTo>
                    <a:pt x="1700469" y="22860"/>
                    <a:pt x="1674268" y="22860"/>
                    <a:pt x="1649813" y="22860"/>
                  </a:cubicBezTo>
                  <a:cubicBezTo>
                    <a:pt x="1593916" y="22860"/>
                    <a:pt x="1538020" y="22860"/>
                    <a:pt x="1483870" y="24130"/>
                  </a:cubicBezTo>
                  <a:cubicBezTo>
                    <a:pt x="1436707" y="25400"/>
                    <a:pt x="641928" y="29210"/>
                    <a:pt x="594765" y="29210"/>
                  </a:cubicBezTo>
                  <a:cubicBezTo>
                    <a:pt x="517908" y="29210"/>
                    <a:pt x="441050" y="26670"/>
                    <a:pt x="364192" y="33020"/>
                  </a:cubicBezTo>
                  <a:cubicBezTo>
                    <a:pt x="324016" y="36830"/>
                    <a:pt x="285587" y="36830"/>
                    <a:pt x="247159" y="38100"/>
                  </a:cubicBezTo>
                  <a:cubicBezTo>
                    <a:pt x="180781" y="41910"/>
                    <a:pt x="114404" y="45720"/>
                    <a:pt x="49530" y="50800"/>
                  </a:cubicBezTo>
                  <a:cubicBezTo>
                    <a:pt x="36830" y="50800"/>
                    <a:pt x="34290" y="53340"/>
                    <a:pt x="33020" y="64986"/>
                  </a:cubicBezTo>
                  <a:cubicBezTo>
                    <a:pt x="31750" y="68434"/>
                    <a:pt x="31750" y="71881"/>
                    <a:pt x="30480" y="75329"/>
                  </a:cubicBezTo>
                  <a:cubicBezTo>
                    <a:pt x="29210" y="81075"/>
                    <a:pt x="26670" y="86629"/>
                    <a:pt x="25400" y="92375"/>
                  </a:cubicBezTo>
                  <a:cubicBezTo>
                    <a:pt x="20320" y="98504"/>
                    <a:pt x="26670" y="248280"/>
                    <a:pt x="29210" y="254409"/>
                  </a:cubicBezTo>
                  <a:cubicBezTo>
                    <a:pt x="29210" y="260921"/>
                    <a:pt x="29210" y="267624"/>
                    <a:pt x="30480" y="274136"/>
                  </a:cubicBezTo>
                  <a:cubicBezTo>
                    <a:pt x="30480" y="278925"/>
                    <a:pt x="33020" y="283713"/>
                    <a:pt x="33020" y="288501"/>
                  </a:cubicBezTo>
                  <a:cubicBezTo>
                    <a:pt x="33020" y="293672"/>
                    <a:pt x="33020" y="298844"/>
                    <a:pt x="31750" y="306075"/>
                  </a:cubicBezTo>
                  <a:cubicBezTo>
                    <a:pt x="31750" y="309885"/>
                    <a:pt x="31750" y="312425"/>
                    <a:pt x="31750" y="316235"/>
                  </a:cubicBezTo>
                  <a:cubicBezTo>
                    <a:pt x="31750" y="326395"/>
                    <a:pt x="35560" y="330205"/>
                    <a:pt x="44450" y="330205"/>
                  </a:cubicBezTo>
                  <a:cubicBezTo>
                    <a:pt x="63748" y="330205"/>
                    <a:pt x="88203" y="331475"/>
                    <a:pt x="110911" y="331475"/>
                  </a:cubicBezTo>
                  <a:cubicBezTo>
                    <a:pt x="144099" y="331475"/>
                    <a:pt x="179035" y="328935"/>
                    <a:pt x="212223" y="331475"/>
                  </a:cubicBezTo>
                  <a:cubicBezTo>
                    <a:pt x="266373" y="335285"/>
                    <a:pt x="320523" y="337825"/>
                    <a:pt x="374673" y="336555"/>
                  </a:cubicBezTo>
                  <a:cubicBezTo>
                    <a:pt x="409608" y="335285"/>
                    <a:pt x="442797" y="337825"/>
                    <a:pt x="477732" y="337825"/>
                  </a:cubicBezTo>
                  <a:cubicBezTo>
                    <a:pt x="528388" y="337825"/>
                    <a:pt x="579044" y="336555"/>
                    <a:pt x="629701" y="337825"/>
                  </a:cubicBezTo>
                  <a:cubicBezTo>
                    <a:pt x="704812" y="339095"/>
                    <a:pt x="1529286" y="328935"/>
                    <a:pt x="1606144" y="331475"/>
                  </a:cubicBezTo>
                  <a:cubicBezTo>
                    <a:pt x="1639332" y="332745"/>
                    <a:pt x="1672521" y="334015"/>
                    <a:pt x="1703963" y="334015"/>
                  </a:cubicBezTo>
                  <a:cubicBezTo>
                    <a:pt x="1761606" y="336555"/>
                    <a:pt x="1817503" y="332745"/>
                    <a:pt x="1875146" y="336555"/>
                  </a:cubicBezTo>
                  <a:cubicBezTo>
                    <a:pt x="1922309" y="339095"/>
                    <a:pt x="1969471" y="339095"/>
                    <a:pt x="2016634" y="341635"/>
                  </a:cubicBezTo>
                  <a:cubicBezTo>
                    <a:pt x="2086505" y="345445"/>
                    <a:pt x="2156376" y="347985"/>
                    <a:pt x="2226246" y="349255"/>
                  </a:cubicBezTo>
                  <a:cubicBezTo>
                    <a:pt x="2252448" y="349255"/>
                    <a:pt x="2271224" y="347985"/>
                    <a:pt x="2291544" y="347985"/>
                  </a:cubicBezTo>
                  <a:close/>
                </a:path>
              </a:pathLst>
            </a:custGeom>
            <a:solidFill>
              <a:srgbClr val="F9DEDC">
                <a:alpha val="84706"/>
              </a:srgbClr>
            </a:solidFill>
          </p:spPr>
          <p:txBody>
            <a:bodyPr lIns="91440" tIns="45720" rIns="91440" bIns="4572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t-LT" sz="3600">
                <a:solidFill>
                  <a:srgbClr val="4256A2"/>
                </a:solidFill>
                <a:latin typeface="Calibri"/>
                <a:cs typeface="Times New Roman"/>
              </a:endParaRPr>
            </a:p>
            <a:p>
              <a:pPr algn="ctr"/>
              <a:endParaRPr lang="lt-LT" sz="3600">
                <a:solidFill>
                  <a:srgbClr val="4256A2"/>
                </a:solidFill>
                <a:latin typeface="Calibri"/>
                <a:cs typeface="Times New Roman"/>
              </a:endParaRPr>
            </a:p>
            <a:p>
              <a:pPr algn="ctr"/>
              <a:r>
                <a:rPr lang="lt-LT" sz="3600" dirty="0">
                  <a:solidFill>
                    <a:srgbClr val="4256A2"/>
                  </a:solidFill>
                  <a:latin typeface="Calibri"/>
                  <a:cs typeface="Times New Roman"/>
                </a:rPr>
                <a:t>Grupėse aptarkite ar esate kada nors atsisakę eiti į susitikimą, būrelį, ką nors valgyti ir pan. Ar tai turi panašumų su atsisakymu vartoti psichoaktyviųjų medžiagų, pagrįskite.</a:t>
              </a:r>
              <a:endParaRPr lang="lt-LT" sz="3600" dirty="0">
                <a:solidFill>
                  <a:srgbClr val="4256A2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16EE18B-C2FD-F239-AC8F-CAC521DE568D}"/>
              </a:ext>
            </a:extLst>
          </p:cNvPr>
          <p:cNvSpPr txBox="1"/>
          <p:nvPr/>
        </p:nvSpPr>
        <p:spPr>
          <a:xfrm>
            <a:off x="6695661" y="773595"/>
            <a:ext cx="7381460" cy="13080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900" dirty="0">
                <a:solidFill>
                  <a:srgbClr val="4257A2"/>
                </a:solidFill>
                <a:latin typeface="Blodders 1"/>
                <a:cs typeface="Segoe UI"/>
              </a:rPr>
              <a:t>UŽDUOTIS NR. 2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C2A175-7BD4-E595-F2C7-27F830EA8A90}"/>
              </a:ext>
            </a:extLst>
          </p:cNvPr>
          <p:cNvSpPr txBox="1"/>
          <p:nvPr/>
        </p:nvSpPr>
        <p:spPr>
          <a:xfrm>
            <a:off x="1560445" y="8244509"/>
            <a:ext cx="88226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lt-LT" sz="3600">
              <a:solidFill>
                <a:srgbClr val="4256A2"/>
              </a:solidFill>
              <a:latin typeface="Calibri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5820B9-6188-E089-CE37-B52A7ED0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994" y="5138884"/>
            <a:ext cx="580776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26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C98EDC1-6E92-C98C-C8F8-747888A68252}"/>
              </a:ext>
            </a:extLst>
          </p:cNvPr>
          <p:cNvSpPr txBox="1"/>
          <p:nvPr/>
        </p:nvSpPr>
        <p:spPr>
          <a:xfrm>
            <a:off x="2501348" y="833231"/>
            <a:ext cx="13288411" cy="136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3"/>
              </a:lnSpc>
            </a:pPr>
            <a:r>
              <a:rPr lang="en-US" sz="7900" dirty="0" err="1">
                <a:solidFill>
                  <a:srgbClr val="4256A2"/>
                </a:solidFill>
                <a:latin typeface="Blodders 1"/>
              </a:rPr>
              <a:t>Psichoaktyviosios</a:t>
            </a:r>
            <a:r>
              <a:rPr lang="en-US" sz="7900" dirty="0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00" dirty="0" err="1">
                <a:solidFill>
                  <a:srgbClr val="4257A2"/>
                </a:solidFill>
                <a:latin typeface="Blodders 1"/>
              </a:rPr>
              <a:t>medžiagos</a:t>
            </a:r>
            <a:endParaRPr lang="en-US" sz="7916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189BD-239D-4933-371E-99C079A9D9F3}"/>
              </a:ext>
            </a:extLst>
          </p:cNvPr>
          <p:cNvSpPr txBox="1"/>
          <p:nvPr/>
        </p:nvSpPr>
        <p:spPr>
          <a:xfrm>
            <a:off x="3043627" y="2579204"/>
            <a:ext cx="12208755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lt-LT" sz="3600" dirty="0">
                <a:solidFill>
                  <a:srgbClr val="4256A2"/>
                </a:solidFill>
                <a:latin typeface="Rubik"/>
                <a:cs typeface="Times New Roman"/>
              </a:rPr>
              <a:t>Tai yra tokios cheminės medžiagos, kurios patekusios į mūsų smegenis, keičia jų veiklą. Būtent dėl to poveikio smegenims jos ir yra vadinamos psichoaktyviomis.</a:t>
            </a:r>
            <a:endParaRPr lang="en-US" dirty="0">
              <a:latin typeface="Rubik"/>
              <a:cs typeface="Calibri"/>
            </a:endParaRPr>
          </a:p>
          <a:p>
            <a:endParaRPr lang="lt-LT" sz="3600">
              <a:solidFill>
                <a:srgbClr val="4256A2"/>
              </a:solidFill>
              <a:cs typeface="Times New Roman"/>
            </a:endParaRPr>
          </a:p>
          <a:p>
            <a:r>
              <a:rPr lang="lt-LT" sz="3600" b="0" i="0" dirty="0">
                <a:solidFill>
                  <a:srgbClr val="4256A2"/>
                </a:solidFill>
                <a:effectLst/>
                <a:latin typeface="Rubik"/>
                <a:cs typeface="Rubik"/>
              </a:rPr>
              <a:t>Dažniausiai žmonės vartoja šias medžiagas norėdami pakeisti savo elgesį, mąstymą ar emocinę būseną.</a:t>
            </a:r>
            <a:r>
              <a:rPr lang="lt-LT" sz="3600" dirty="0">
                <a:solidFill>
                  <a:srgbClr val="4256A2"/>
                </a:solidFill>
                <a:latin typeface="Rubik"/>
                <a:cs typeface="Rubik"/>
              </a:rPr>
              <a:t> </a:t>
            </a:r>
            <a:endParaRPr lang="lt-LT" sz="3600">
              <a:solidFill>
                <a:srgbClr val="4256A2"/>
              </a:solidFill>
              <a:latin typeface="Rubik"/>
              <a:cs typeface="Rubik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554FC6-E055-3534-AE4B-04BA36A98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5137603"/>
            <a:ext cx="51474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79711DC0-7CAA-9FD9-46B4-50D1A382AFFF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19947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9804573" flipV="1">
            <a:off x="4927987" y="3887214"/>
            <a:ext cx="2680593" cy="958312"/>
          </a:xfrm>
          <a:custGeom>
            <a:avLst/>
            <a:gdLst/>
            <a:ahLst/>
            <a:cxnLst/>
            <a:rect l="l" t="t" r="r" b="b"/>
            <a:pathLst>
              <a:path w="2680593" h="958312">
                <a:moveTo>
                  <a:pt x="0" y="958312"/>
                </a:moveTo>
                <a:lnTo>
                  <a:pt x="2680593" y="958312"/>
                </a:lnTo>
                <a:lnTo>
                  <a:pt x="2680593" y="0"/>
                </a:lnTo>
                <a:lnTo>
                  <a:pt x="0" y="0"/>
                </a:lnTo>
                <a:lnTo>
                  <a:pt x="0" y="95831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sp>
        <p:nvSpPr>
          <p:cNvPr id="5" name="Freeform 5"/>
          <p:cNvSpPr/>
          <p:nvPr/>
        </p:nvSpPr>
        <p:spPr>
          <a:xfrm rot="9096118">
            <a:off x="5757676" y="8449868"/>
            <a:ext cx="2771112" cy="990673"/>
          </a:xfrm>
          <a:custGeom>
            <a:avLst/>
            <a:gdLst/>
            <a:ahLst/>
            <a:cxnLst/>
            <a:rect l="l" t="t" r="r" b="b"/>
            <a:pathLst>
              <a:path w="2771112" h="990673">
                <a:moveTo>
                  <a:pt x="0" y="0"/>
                </a:moveTo>
                <a:lnTo>
                  <a:pt x="2771112" y="0"/>
                </a:lnTo>
                <a:lnTo>
                  <a:pt x="2771112" y="990672"/>
                </a:lnTo>
                <a:lnTo>
                  <a:pt x="0" y="990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sp>
        <p:nvSpPr>
          <p:cNvPr id="7" name="Freeform 7"/>
          <p:cNvSpPr/>
          <p:nvPr/>
        </p:nvSpPr>
        <p:spPr>
          <a:xfrm rot="-9267701" flipH="1">
            <a:off x="10230513" y="8635418"/>
            <a:ext cx="2687216" cy="960680"/>
          </a:xfrm>
          <a:custGeom>
            <a:avLst/>
            <a:gdLst/>
            <a:ahLst/>
            <a:cxnLst/>
            <a:rect l="l" t="t" r="r" b="b"/>
            <a:pathLst>
              <a:path w="2687216" h="960680">
                <a:moveTo>
                  <a:pt x="2687216" y="0"/>
                </a:moveTo>
                <a:lnTo>
                  <a:pt x="0" y="0"/>
                </a:lnTo>
                <a:lnTo>
                  <a:pt x="0" y="960679"/>
                </a:lnTo>
                <a:lnTo>
                  <a:pt x="2687216" y="960679"/>
                </a:lnTo>
                <a:lnTo>
                  <a:pt x="26872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sp>
        <p:nvSpPr>
          <p:cNvPr id="10" name="Freeform 10"/>
          <p:cNvSpPr/>
          <p:nvPr/>
        </p:nvSpPr>
        <p:spPr>
          <a:xfrm rot="-10667142" flipH="1" flipV="1">
            <a:off x="11591704" y="4418003"/>
            <a:ext cx="2691316" cy="962146"/>
          </a:xfrm>
          <a:custGeom>
            <a:avLst/>
            <a:gdLst/>
            <a:ahLst/>
            <a:cxnLst/>
            <a:rect l="l" t="t" r="r" b="b"/>
            <a:pathLst>
              <a:path w="2691316" h="962146">
                <a:moveTo>
                  <a:pt x="2691316" y="962146"/>
                </a:moveTo>
                <a:lnTo>
                  <a:pt x="0" y="962146"/>
                </a:lnTo>
                <a:lnTo>
                  <a:pt x="0" y="0"/>
                </a:lnTo>
                <a:lnTo>
                  <a:pt x="2691316" y="0"/>
                </a:lnTo>
                <a:lnTo>
                  <a:pt x="2691316" y="96214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sp>
        <p:nvSpPr>
          <p:cNvPr id="11" name="Freeform 11"/>
          <p:cNvSpPr/>
          <p:nvPr/>
        </p:nvSpPr>
        <p:spPr>
          <a:xfrm>
            <a:off x="7689596" y="3848322"/>
            <a:ext cx="3884525" cy="4464972"/>
          </a:xfrm>
          <a:custGeom>
            <a:avLst/>
            <a:gdLst/>
            <a:ahLst/>
            <a:cxnLst/>
            <a:rect l="l" t="t" r="r" b="b"/>
            <a:pathLst>
              <a:path w="3884525" h="4464972">
                <a:moveTo>
                  <a:pt x="0" y="0"/>
                </a:moveTo>
                <a:lnTo>
                  <a:pt x="3884525" y="0"/>
                </a:lnTo>
                <a:lnTo>
                  <a:pt x="3884525" y="4464972"/>
                </a:lnTo>
                <a:lnTo>
                  <a:pt x="0" y="446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sp>
        <p:nvSpPr>
          <p:cNvPr id="14" name="TextBox 14"/>
          <p:cNvSpPr txBox="1"/>
          <p:nvPr/>
        </p:nvSpPr>
        <p:spPr>
          <a:xfrm>
            <a:off x="2794841" y="8051682"/>
            <a:ext cx="2890937" cy="190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50" b="1" dirty="0" err="1">
                <a:solidFill>
                  <a:srgbClr val="4256A2"/>
                </a:solidFill>
              </a:rPr>
              <a:t>Psichiką</a:t>
            </a:r>
            <a:r>
              <a:rPr lang="en-US" sz="3550" b="1" dirty="0">
                <a:solidFill>
                  <a:srgbClr val="4256A2"/>
                </a:solidFill>
              </a:rPr>
              <a:t> </a:t>
            </a:r>
            <a:endParaRPr lang="en-US" sz="3550" b="1" dirty="0">
              <a:solidFill>
                <a:srgbClr val="4256A2"/>
              </a:solidFill>
              <a:cs typeface="Calibri"/>
            </a:endParaRPr>
          </a:p>
          <a:p>
            <a:pPr algn="ctr">
              <a:lnSpc>
                <a:spcPts val="5039"/>
              </a:lnSpc>
            </a:pPr>
            <a:r>
              <a:rPr lang="en-US" sz="3550" b="1" dirty="0" err="1">
                <a:solidFill>
                  <a:srgbClr val="4256A2"/>
                </a:solidFill>
              </a:rPr>
              <a:t>slopinančios</a:t>
            </a:r>
            <a:endParaRPr lang="en-US" sz="3550" b="1" dirty="0">
              <a:solidFill>
                <a:srgbClr val="4256A2"/>
              </a:solidFill>
              <a:cs typeface="Calibri"/>
            </a:endParaRPr>
          </a:p>
          <a:p>
            <a:pPr algn="ctr">
              <a:lnSpc>
                <a:spcPts val="5039"/>
              </a:lnSpc>
            </a:pPr>
            <a:r>
              <a:rPr lang="en-US" sz="3550" b="1" dirty="0" err="1">
                <a:solidFill>
                  <a:srgbClr val="4256A2"/>
                </a:solidFill>
              </a:rPr>
              <a:t>medžiagos</a:t>
            </a:r>
            <a:endParaRPr lang="en-US" sz="3550" b="1" dirty="0">
              <a:solidFill>
                <a:srgbClr val="4256A2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967842" y="8654805"/>
            <a:ext cx="4063603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50" b="1" err="1">
                <a:solidFill>
                  <a:srgbClr val="4256A2"/>
                </a:solidFill>
              </a:rPr>
              <a:t>Haliucinogeninės</a:t>
            </a:r>
            <a:r>
              <a:rPr lang="en-US" sz="3550" b="1" dirty="0">
                <a:solidFill>
                  <a:srgbClr val="4256A2"/>
                </a:solidFill>
              </a:rPr>
              <a:t> </a:t>
            </a:r>
            <a:endParaRPr lang="en-US" sz="3550" b="1" dirty="0">
              <a:solidFill>
                <a:srgbClr val="4256A2"/>
              </a:solidFill>
              <a:cs typeface="Calibri"/>
            </a:endParaRPr>
          </a:p>
          <a:p>
            <a:pPr algn="ctr">
              <a:lnSpc>
                <a:spcPts val="5039"/>
              </a:lnSpc>
            </a:pPr>
            <a:r>
              <a:rPr lang="en-US" sz="3550" b="1" err="1">
                <a:solidFill>
                  <a:srgbClr val="4256A2"/>
                </a:solidFill>
              </a:rPr>
              <a:t>medžiagos</a:t>
            </a:r>
            <a:endParaRPr lang="en-US" sz="3550" b="1">
              <a:solidFill>
                <a:srgbClr val="4256A2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15208" y="4366369"/>
            <a:ext cx="3900388" cy="190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50" b="1" err="1">
                <a:solidFill>
                  <a:srgbClr val="4256A2"/>
                </a:solidFill>
              </a:rPr>
              <a:t>Psichiką</a:t>
            </a:r>
            <a:r>
              <a:rPr lang="en-US" sz="3550" b="1" dirty="0">
                <a:solidFill>
                  <a:srgbClr val="4256A2"/>
                </a:solidFill>
              </a:rPr>
              <a:t> </a:t>
            </a:r>
            <a:endParaRPr lang="en-US" sz="3550" b="1" dirty="0">
              <a:solidFill>
                <a:srgbClr val="4256A2"/>
              </a:solidFill>
              <a:cs typeface="Calibri"/>
            </a:endParaRPr>
          </a:p>
          <a:p>
            <a:pPr algn="ctr">
              <a:lnSpc>
                <a:spcPts val="5039"/>
              </a:lnSpc>
            </a:pPr>
            <a:r>
              <a:rPr lang="en-US" sz="3550" b="1" err="1">
                <a:solidFill>
                  <a:srgbClr val="4256A2"/>
                </a:solidFill>
                <a:cs typeface="Al Nile" pitchFamily="2" charset="-78"/>
              </a:rPr>
              <a:t>stimuliuojančios</a:t>
            </a:r>
            <a:r>
              <a:rPr lang="en-US" sz="3550" b="1" dirty="0">
                <a:solidFill>
                  <a:srgbClr val="4256A2"/>
                </a:solidFill>
              </a:rPr>
              <a:t> </a:t>
            </a:r>
            <a:endParaRPr lang="en-US" sz="3550" b="1" dirty="0">
              <a:solidFill>
                <a:srgbClr val="4256A2"/>
              </a:solidFill>
              <a:cs typeface="Calibri"/>
            </a:endParaRPr>
          </a:p>
          <a:p>
            <a:pPr algn="ctr">
              <a:lnSpc>
                <a:spcPts val="5039"/>
              </a:lnSpc>
            </a:pPr>
            <a:r>
              <a:rPr lang="en-US" sz="3550" b="1" err="1">
                <a:solidFill>
                  <a:srgbClr val="4256A2"/>
                </a:solidFill>
              </a:rPr>
              <a:t>medžiagos</a:t>
            </a:r>
            <a:endParaRPr lang="en-US" sz="3550" b="1">
              <a:solidFill>
                <a:srgbClr val="4256A2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363742" y="4392277"/>
            <a:ext cx="2467670" cy="190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50" b="1" err="1">
                <a:solidFill>
                  <a:srgbClr val="4256A2"/>
                </a:solidFill>
              </a:rPr>
              <a:t>Mišraus</a:t>
            </a:r>
            <a:r>
              <a:rPr lang="en-US" sz="3550" b="1" dirty="0">
                <a:solidFill>
                  <a:srgbClr val="4256A2"/>
                </a:solidFill>
              </a:rPr>
              <a:t> </a:t>
            </a:r>
            <a:endParaRPr lang="en-US" sz="3550" b="1" dirty="0">
              <a:solidFill>
                <a:srgbClr val="4256A2"/>
              </a:solidFill>
              <a:cs typeface="Calibri"/>
            </a:endParaRPr>
          </a:p>
          <a:p>
            <a:pPr algn="ctr">
              <a:lnSpc>
                <a:spcPts val="5039"/>
              </a:lnSpc>
            </a:pPr>
            <a:r>
              <a:rPr lang="en-US" sz="3550" b="1" err="1">
                <a:solidFill>
                  <a:srgbClr val="4256A2"/>
                </a:solidFill>
              </a:rPr>
              <a:t>poveikio</a:t>
            </a:r>
            <a:r>
              <a:rPr lang="en-US" sz="3550" b="1" dirty="0">
                <a:solidFill>
                  <a:srgbClr val="4256A2"/>
                </a:solidFill>
              </a:rPr>
              <a:t> </a:t>
            </a:r>
            <a:endParaRPr lang="en-US" sz="3550" b="1" dirty="0">
              <a:solidFill>
                <a:srgbClr val="4256A2"/>
              </a:solidFill>
              <a:cs typeface="Calibri"/>
            </a:endParaRPr>
          </a:p>
          <a:p>
            <a:pPr algn="ctr">
              <a:lnSpc>
                <a:spcPts val="5039"/>
              </a:lnSpc>
            </a:pPr>
            <a:r>
              <a:rPr lang="en-US" sz="3550" b="1" err="1">
                <a:solidFill>
                  <a:srgbClr val="4256A2"/>
                </a:solidFill>
              </a:rPr>
              <a:t>medžiagos</a:t>
            </a:r>
            <a:endParaRPr lang="en-US" sz="3550" b="1">
              <a:solidFill>
                <a:srgbClr val="4256A2"/>
              </a:solidFill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84013041-58A6-FD56-C9EB-7F5BE032CB4B}"/>
              </a:ext>
            </a:extLst>
          </p:cNvPr>
          <p:cNvSpPr txBox="1"/>
          <p:nvPr/>
        </p:nvSpPr>
        <p:spPr>
          <a:xfrm>
            <a:off x="2667000" y="800100"/>
            <a:ext cx="13288411" cy="243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916" err="1">
                <a:solidFill>
                  <a:srgbClr val="4257A2"/>
                </a:solidFill>
                <a:latin typeface="Blodders 1"/>
              </a:rPr>
              <a:t>Psichoaktyviosios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medžiagos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yra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skirtomos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Į</a:t>
            </a:r>
            <a:endParaRPr lang="en-US" sz="7916">
              <a:solidFill>
                <a:srgbClr val="4257A2"/>
              </a:solidFill>
              <a:latin typeface="Blodders 1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3615F9E-B836-FF1A-ED2B-8C6DBCD99FF9}"/>
              </a:ext>
            </a:extLst>
          </p:cNvPr>
          <p:cNvSpPr txBox="1"/>
          <p:nvPr/>
        </p:nvSpPr>
        <p:spPr>
          <a:xfrm>
            <a:off x="2667000" y="800100"/>
            <a:ext cx="13288411" cy="243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916" err="1">
                <a:solidFill>
                  <a:srgbClr val="4257A2"/>
                </a:solidFill>
                <a:latin typeface="Blodders 1"/>
              </a:rPr>
              <a:t>kAS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YRA NAUJOS PSICHOAKTYVIOSIOS MEDŽIAGOS?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54B348E-EDD4-8F7B-CB59-580FB18B036A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pic>
        <p:nvPicPr>
          <p:cNvPr id="4" name="Ką žinai apie naujas psichoaktyviąsias medžiagas ?.mp4">
            <a:hlinkClick r:id="" action="ppaction://media"/>
            <a:extLst>
              <a:ext uri="{FF2B5EF4-FFF2-40B4-BE49-F238E27FC236}">
                <a16:creationId xmlns:a16="http://schemas.microsoft.com/office/drawing/2014/main" id="{331060D9-9077-5406-0BFD-0BC5FFBFB7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6505" y="3249108"/>
            <a:ext cx="11709400" cy="65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8DE0E-8506-DF58-3789-99DB66C12311}"/>
              </a:ext>
            </a:extLst>
          </p:cNvPr>
          <p:cNvSpPr txBox="1"/>
          <p:nvPr/>
        </p:nvSpPr>
        <p:spPr>
          <a:xfrm>
            <a:off x="2327249" y="1627735"/>
            <a:ext cx="14103819" cy="62478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lt" sz="4000" dirty="0">
              <a:solidFill>
                <a:srgbClr val="4256A2"/>
              </a:solidFill>
              <a:latin typeface="Calibri"/>
              <a:cs typeface="Times New Roman"/>
            </a:endParaRPr>
          </a:p>
          <a:p>
            <a:pPr algn="ctr"/>
            <a:r>
              <a:rPr lang="lt-LT" sz="4000" dirty="0">
                <a:solidFill>
                  <a:srgbClr val="4256A2"/>
                </a:solidFill>
                <a:latin typeface="Calibri"/>
                <a:cs typeface="Times New Roman"/>
              </a:rPr>
              <a:t>Lėtinė neinfekcinė liga, kai asmuo jaučia potraukį vartoti psichiką veikiančias medžiagas, o asmens galimybės valdyti šį vartojimą yra ribotos, nepaisant numatomų ar akivaizdžių neigiamų padarinių pačiam žmogui ar jo aplinkai. Būdingi atkryčiai, yra sunku pasveikti.</a:t>
            </a:r>
            <a:endParaRPr lang="lt" sz="4000" dirty="0">
              <a:solidFill>
                <a:srgbClr val="4256A2"/>
              </a:solidFill>
              <a:latin typeface="Calibri"/>
              <a:cs typeface="Times New Roman"/>
            </a:endParaRPr>
          </a:p>
          <a:p>
            <a:pPr algn="ctr"/>
            <a:r>
              <a:rPr lang="lt-LT" sz="4000" dirty="0">
                <a:solidFill>
                  <a:srgbClr val="4256A2"/>
                </a:solidFill>
                <a:latin typeface="Calibri"/>
                <a:cs typeface="Times New Roman"/>
              </a:rPr>
              <a:t>Tikimybė tapti priklausomam, kaip ir tikimybė susirgti kitomis ligomis, yra nevienoda.</a:t>
            </a:r>
          </a:p>
          <a:p>
            <a:pPr algn="ctr"/>
            <a:br>
              <a:rPr lang="en-US" sz="4000" dirty="0">
                <a:solidFill>
                  <a:srgbClr val="4256A2"/>
                </a:solidFill>
                <a:latin typeface="Calibri"/>
                <a:cs typeface="Times New Roman"/>
              </a:rPr>
            </a:br>
            <a:endParaRPr lang="en-US" sz="4000">
              <a:solidFill>
                <a:srgbClr val="4256A2"/>
              </a:solidFill>
              <a:latin typeface="Calibri"/>
              <a:cs typeface="Times New Roman"/>
            </a:endParaRPr>
          </a:p>
          <a:p>
            <a:pPr algn="ctr"/>
            <a:endParaRPr lang="lt-LT" sz="4000">
              <a:solidFill>
                <a:srgbClr val="4256A2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3B48D-C7C3-5772-44F8-9972192CC215}"/>
              </a:ext>
            </a:extLst>
          </p:cNvPr>
          <p:cNvSpPr txBox="1"/>
          <p:nvPr/>
        </p:nvSpPr>
        <p:spPr>
          <a:xfrm>
            <a:off x="2667000" y="800100"/>
            <a:ext cx="13288411" cy="1218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900" err="1">
                <a:solidFill>
                  <a:srgbClr val="4257A2"/>
                </a:solidFill>
                <a:latin typeface="Blodders 1"/>
              </a:rPr>
              <a:t>priklausomybė</a:t>
            </a:r>
            <a:endParaRPr lang="en-US" sz="7900">
              <a:solidFill>
                <a:srgbClr val="4257A2"/>
              </a:solidFill>
              <a:latin typeface="Blodders 1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0FBA8-A99C-E002-511D-40C395D92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6" r="-283"/>
          <a:stretch/>
        </p:blipFill>
        <p:spPr>
          <a:xfrm>
            <a:off x="6413500" y="6544201"/>
            <a:ext cx="5476470" cy="3335346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A9534630-0AC8-13AB-8E32-5D188B67BF37}"/>
              </a:ext>
            </a:extLst>
          </p:cNvPr>
          <p:cNvSpPr/>
          <p:nvPr/>
        </p:nvSpPr>
        <p:spPr>
          <a:xfrm>
            <a:off x="1643212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7642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8DE0E-8506-DF58-3789-99DB66C12311}"/>
              </a:ext>
            </a:extLst>
          </p:cNvPr>
          <p:cNvSpPr txBox="1"/>
          <p:nvPr/>
        </p:nvSpPr>
        <p:spPr>
          <a:xfrm>
            <a:off x="5059526" y="3397951"/>
            <a:ext cx="13460607" cy="68018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lt" sz="4000" dirty="0">
                <a:solidFill>
                  <a:srgbClr val="4256A2"/>
                </a:solidFill>
                <a:ea typeface="+mn-lt"/>
                <a:cs typeface="+mn-lt"/>
              </a:rPr>
              <a:t>smalsumas;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571500" indent="-571500">
              <a:buFont typeface="Arial"/>
              <a:buChar char="•"/>
            </a:pPr>
            <a:r>
              <a:rPr lang="lt" sz="4000" dirty="0">
                <a:solidFill>
                  <a:srgbClr val="4256A2"/>
                </a:solidFill>
                <a:ea typeface="+mn-lt"/>
                <a:cs typeface="+mn-lt"/>
              </a:rPr>
              <a:t>pritapimas;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571500" indent="-571500">
              <a:buFont typeface="Arial"/>
              <a:buChar char="•"/>
            </a:pPr>
            <a:r>
              <a:rPr lang="lt" sz="4000" dirty="0">
                <a:solidFill>
                  <a:srgbClr val="4256A2"/>
                </a:solidFill>
                <a:ea typeface="+mn-lt"/>
                <a:cs typeface="+mn-lt"/>
              </a:rPr>
              <a:t>maištavimas;</a:t>
            </a:r>
          </a:p>
          <a:p>
            <a:pPr marL="571500" indent="-571500">
              <a:buFont typeface="Arial"/>
              <a:buChar char="•"/>
            </a:pPr>
            <a:r>
              <a:rPr lang="lt" sz="4000" dirty="0">
                <a:solidFill>
                  <a:srgbClr val="4256A2"/>
                </a:solidFill>
                <a:ea typeface="+mn-lt"/>
                <a:cs typeface="+mn-lt"/>
              </a:rPr>
              <a:t>spaudimas iš aplinkinių;</a:t>
            </a:r>
          </a:p>
          <a:p>
            <a:pPr marL="571500" indent="-571500">
              <a:buFont typeface="Arial"/>
              <a:buChar char="•"/>
            </a:pPr>
            <a:r>
              <a:rPr lang="lt" sz="4000" dirty="0">
                <a:solidFill>
                  <a:srgbClr val="4256A2"/>
                </a:solidFill>
                <a:ea typeface="+mn-lt"/>
                <a:cs typeface="+mn-lt"/>
              </a:rPr>
              <a:t>kultūra;</a:t>
            </a:r>
          </a:p>
          <a:p>
            <a:pPr marL="571500" indent="-571500">
              <a:buFont typeface="Arial"/>
              <a:buChar char="•"/>
            </a:pPr>
            <a:r>
              <a:rPr lang="lt" sz="4000" dirty="0">
                <a:solidFill>
                  <a:srgbClr val="4256A2"/>
                </a:solidFill>
                <a:ea typeface="+mn-lt"/>
                <a:cs typeface="+mn-lt"/>
              </a:rPr>
              <a:t>pasitikėjimo „stiprinimas“;</a:t>
            </a:r>
          </a:p>
          <a:p>
            <a:pPr marL="571500" indent="-571500">
              <a:buFont typeface="Arial"/>
              <a:buChar char="•"/>
            </a:pPr>
            <a:r>
              <a:rPr lang="lt" sz="4000" dirty="0">
                <a:solidFill>
                  <a:srgbClr val="4256A2"/>
                </a:solidFill>
                <a:cs typeface="Calibri"/>
              </a:rPr>
              <a:t>smurtas;</a:t>
            </a:r>
          </a:p>
          <a:p>
            <a:pPr marL="571500" indent="-571500">
              <a:buFont typeface="Arial"/>
              <a:buChar char="•"/>
            </a:pPr>
            <a:r>
              <a:rPr lang="lt" sz="4000" dirty="0">
                <a:solidFill>
                  <a:srgbClr val="4256A2"/>
                </a:solidFill>
                <a:cs typeface="Calibri"/>
              </a:rPr>
              <a:t>nežinojimas apie rizikas;</a:t>
            </a:r>
          </a:p>
          <a:p>
            <a:pPr marL="571500" indent="-571500">
              <a:buFont typeface="Arial"/>
              <a:buChar char="•"/>
            </a:pPr>
            <a:r>
              <a:rPr lang="lt" sz="4000" dirty="0">
                <a:solidFill>
                  <a:srgbClr val="4256A2"/>
                </a:solidFill>
                <a:cs typeface="Calibri"/>
              </a:rPr>
              <a:t>...</a:t>
            </a:r>
          </a:p>
          <a:p>
            <a:pPr algn="ctr"/>
            <a:br>
              <a:rPr lang="en-US" dirty="0"/>
            </a:br>
            <a:endParaRPr lang="en-US"/>
          </a:p>
          <a:p>
            <a:pPr algn="ctr"/>
            <a:endParaRPr lang="lt-LT" sz="4000">
              <a:solidFill>
                <a:srgbClr val="4256A2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3B48D-C7C3-5772-44F8-9972192CC215}"/>
              </a:ext>
            </a:extLst>
          </p:cNvPr>
          <p:cNvSpPr txBox="1"/>
          <p:nvPr/>
        </p:nvSpPr>
        <p:spPr>
          <a:xfrm>
            <a:off x="2667000" y="800100"/>
            <a:ext cx="13288411" cy="243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900" err="1">
                <a:solidFill>
                  <a:srgbClr val="4257A2"/>
                </a:solidFill>
                <a:latin typeface="Blodders 1"/>
              </a:rPr>
              <a:t>Kodėl</a:t>
            </a:r>
            <a:r>
              <a:rPr lang="en-US" sz="7900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00" err="1">
                <a:solidFill>
                  <a:srgbClr val="4257A2"/>
                </a:solidFill>
                <a:latin typeface="Blodders 1"/>
              </a:rPr>
              <a:t>jaunas</a:t>
            </a:r>
            <a:r>
              <a:rPr lang="en-US" sz="7900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00" err="1">
                <a:solidFill>
                  <a:srgbClr val="4257A2"/>
                </a:solidFill>
                <a:latin typeface="Blodders 1"/>
              </a:rPr>
              <a:t>žmogus</a:t>
            </a:r>
            <a:r>
              <a:rPr lang="en-US" sz="7900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00" err="1">
                <a:solidFill>
                  <a:srgbClr val="4257A2"/>
                </a:solidFill>
                <a:latin typeface="Blodders 1"/>
              </a:rPr>
              <a:t>pasirenka</a:t>
            </a:r>
            <a:r>
              <a:rPr lang="en-US" sz="7900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00" err="1">
                <a:solidFill>
                  <a:srgbClr val="4257A2"/>
                </a:solidFill>
                <a:latin typeface="Blodders 1"/>
              </a:rPr>
              <a:t>vartoti</a:t>
            </a:r>
            <a:r>
              <a:rPr lang="en-US" sz="7900">
                <a:solidFill>
                  <a:srgbClr val="4257A2"/>
                </a:solidFill>
                <a:latin typeface="Blodders 1"/>
              </a:rPr>
              <a:t>?</a:t>
            </a:r>
            <a:endParaRPr lang="en-US" sz="7916" err="1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9534630-0AC8-13AB-8E32-5D188B67BF37}"/>
              </a:ext>
            </a:extLst>
          </p:cNvPr>
          <p:cNvSpPr/>
          <p:nvPr/>
        </p:nvSpPr>
        <p:spPr>
          <a:xfrm>
            <a:off x="1643212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pic>
        <p:nvPicPr>
          <p:cNvPr id="7" name="Picture 6" descr="A person sitting in a chair&#10;&#10;Description automatically generated">
            <a:extLst>
              <a:ext uri="{FF2B5EF4-FFF2-40B4-BE49-F238E27FC236}">
                <a16:creationId xmlns:a16="http://schemas.microsoft.com/office/drawing/2014/main" id="{8E16C08E-F06D-9A90-4934-6DE0B0A0D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60" y="4191099"/>
            <a:ext cx="3934193" cy="39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81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673BE27-4C8A-18C2-2441-45CA8B0D7926}"/>
              </a:ext>
            </a:extLst>
          </p:cNvPr>
          <p:cNvSpPr txBox="1"/>
          <p:nvPr/>
        </p:nvSpPr>
        <p:spPr>
          <a:xfrm>
            <a:off x="2667000" y="800100"/>
            <a:ext cx="13288411" cy="279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3"/>
              </a:lnSpc>
            </a:pPr>
            <a:r>
              <a:rPr lang="en-US" sz="7916" err="1">
                <a:solidFill>
                  <a:srgbClr val="4257A2"/>
                </a:solidFill>
                <a:latin typeface="Blodders 1"/>
              </a:rPr>
              <a:t>išvenk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priklausomybės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užsiimdamas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prasminga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veikla</a:t>
            </a:r>
            <a:endParaRPr lang="en-US" sz="7916">
              <a:solidFill>
                <a:srgbClr val="4257A2"/>
              </a:solidFill>
              <a:latin typeface="Blodders 1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8912F-7D99-092F-59DF-C6201142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71" y="3229109"/>
            <a:ext cx="59055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line art icon with a paint brush&#10;&#10;Description automatically generated">
            <a:extLst>
              <a:ext uri="{FF2B5EF4-FFF2-40B4-BE49-F238E27FC236}">
                <a16:creationId xmlns:a16="http://schemas.microsoft.com/office/drawing/2014/main" id="{B6B44F3C-6EC5-8841-C596-A1D2E479C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709">
            <a:off x="11198805" y="3733663"/>
            <a:ext cx="3276600" cy="3381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982970-E732-E4F0-DE68-02F82B71E30A}"/>
              </a:ext>
            </a:extLst>
          </p:cNvPr>
          <p:cNvSpPr txBox="1"/>
          <p:nvPr/>
        </p:nvSpPr>
        <p:spPr>
          <a:xfrm>
            <a:off x="3618449" y="8748236"/>
            <a:ext cx="242554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err="1">
                <a:solidFill>
                  <a:srgbClr val="4256A2"/>
                </a:solidFill>
              </a:rPr>
              <a:t>Sportuok</a:t>
            </a:r>
            <a:r>
              <a:rPr lang="en-GB" sz="4800">
                <a:solidFill>
                  <a:srgbClr val="4256A2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A3BC7-61BE-3CE5-6213-6986522F94F0}"/>
              </a:ext>
            </a:extLst>
          </p:cNvPr>
          <p:cNvSpPr txBox="1"/>
          <p:nvPr/>
        </p:nvSpPr>
        <p:spPr>
          <a:xfrm>
            <a:off x="12039600" y="7358271"/>
            <a:ext cx="242554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err="1">
                <a:solidFill>
                  <a:srgbClr val="4256A2"/>
                </a:solidFill>
              </a:rPr>
              <a:t>Piešk</a:t>
            </a:r>
            <a:r>
              <a:rPr lang="en-GB" sz="4800">
                <a:solidFill>
                  <a:srgbClr val="4256A2"/>
                </a:solidFill>
              </a:rPr>
              <a:t> 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43E8865-1C65-7DF1-4D44-69741682EEBE}"/>
              </a:ext>
            </a:extLst>
          </p:cNvPr>
          <p:cNvSpPr/>
          <p:nvPr/>
        </p:nvSpPr>
        <p:spPr>
          <a:xfrm>
            <a:off x="1643212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33271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B4EA4E-09DE-94F2-9DEE-F6A7D79EA320}"/>
              </a:ext>
            </a:extLst>
          </p:cNvPr>
          <p:cNvSpPr txBox="1"/>
          <p:nvPr/>
        </p:nvSpPr>
        <p:spPr>
          <a:xfrm>
            <a:off x="2667000" y="800100"/>
            <a:ext cx="13288411" cy="279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3"/>
              </a:lnSpc>
            </a:pPr>
            <a:r>
              <a:rPr lang="en-US" sz="7916" err="1">
                <a:solidFill>
                  <a:srgbClr val="4257A2"/>
                </a:solidFill>
                <a:latin typeface="Blodders 1"/>
              </a:rPr>
              <a:t>išvenk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priklausomybės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užsiimdamas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prasminga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veikla</a:t>
            </a:r>
            <a:endParaRPr lang="en-US" sz="7916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45AEE0-F264-09D5-996D-08751E67FCF6}"/>
              </a:ext>
            </a:extLst>
          </p:cNvPr>
          <p:cNvSpPr txBox="1"/>
          <p:nvPr/>
        </p:nvSpPr>
        <p:spPr>
          <a:xfrm>
            <a:off x="2679192" y="2628900"/>
            <a:ext cx="1220875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indent="-514350">
              <a:buFont typeface="+mj-lt"/>
              <a:buAutoNum type="arabicPeriod"/>
            </a:pPr>
            <a:endParaRPr lang="lt-LT" sz="3200">
              <a:solidFill>
                <a:srgbClr val="4256A2"/>
              </a:solidFill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2FADE38-0CE0-6D88-725B-015CEFEB7208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F96A6-217C-4694-6152-EF9AE5DD4C76}"/>
              </a:ext>
            </a:extLst>
          </p:cNvPr>
          <p:cNvSpPr txBox="1"/>
          <p:nvPr/>
        </p:nvSpPr>
        <p:spPr>
          <a:xfrm>
            <a:off x="3515029" y="8427953"/>
            <a:ext cx="438255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err="1">
                <a:solidFill>
                  <a:srgbClr val="4256A2"/>
                </a:solidFill>
              </a:rPr>
              <a:t>Klausyk</a:t>
            </a:r>
            <a:r>
              <a:rPr lang="en-GB" sz="4800">
                <a:solidFill>
                  <a:srgbClr val="4256A2"/>
                </a:solidFill>
              </a:rPr>
              <a:t> </a:t>
            </a:r>
            <a:r>
              <a:rPr lang="en-GB" sz="4800" err="1">
                <a:solidFill>
                  <a:srgbClr val="4256A2"/>
                </a:solidFill>
              </a:rPr>
              <a:t>muzikos</a:t>
            </a:r>
            <a:r>
              <a:rPr lang="en-GB" sz="4800">
                <a:solidFill>
                  <a:srgbClr val="4256A2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A51B7-AE82-9BBC-FC18-AD5AE81082D8}"/>
              </a:ext>
            </a:extLst>
          </p:cNvPr>
          <p:cNvSpPr txBox="1"/>
          <p:nvPr/>
        </p:nvSpPr>
        <p:spPr>
          <a:xfrm>
            <a:off x="11572859" y="8427953"/>
            <a:ext cx="438255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>
                <a:solidFill>
                  <a:srgbClr val="4256A2"/>
                </a:solidFill>
              </a:rPr>
              <a:t>Grok</a:t>
            </a:r>
          </a:p>
        </p:txBody>
      </p:sp>
      <p:pic>
        <p:nvPicPr>
          <p:cNvPr id="9" name="Picture 8" descr="A blue headphones on a white background&#10;&#10;Description automatically generated">
            <a:extLst>
              <a:ext uri="{FF2B5EF4-FFF2-40B4-BE49-F238E27FC236}">
                <a16:creationId xmlns:a16="http://schemas.microsoft.com/office/drawing/2014/main" id="{6AD42568-4A9F-61F3-4D23-401F3CA61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111523"/>
            <a:ext cx="3296093" cy="3816528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B79133E0-C7BA-80C6-C437-57AFB6814E6F}"/>
              </a:ext>
            </a:extLst>
          </p:cNvPr>
          <p:cNvSpPr/>
          <p:nvPr/>
        </p:nvSpPr>
        <p:spPr>
          <a:xfrm>
            <a:off x="10399666" y="4272844"/>
            <a:ext cx="4078334" cy="3655207"/>
          </a:xfrm>
          <a:custGeom>
            <a:avLst/>
            <a:gdLst/>
            <a:ahLst/>
            <a:cxnLst/>
            <a:rect l="l" t="t" r="r" b="b"/>
            <a:pathLst>
              <a:path w="4078334" h="3655207">
                <a:moveTo>
                  <a:pt x="0" y="0"/>
                </a:moveTo>
                <a:lnTo>
                  <a:pt x="4078335" y="0"/>
                </a:lnTo>
                <a:lnTo>
                  <a:pt x="4078335" y="3655207"/>
                </a:lnTo>
                <a:lnTo>
                  <a:pt x="0" y="3655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08290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B4EA4E-09DE-94F2-9DEE-F6A7D79EA320}"/>
              </a:ext>
            </a:extLst>
          </p:cNvPr>
          <p:cNvSpPr txBox="1"/>
          <p:nvPr/>
        </p:nvSpPr>
        <p:spPr>
          <a:xfrm>
            <a:off x="2667000" y="800100"/>
            <a:ext cx="13288411" cy="279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3"/>
              </a:lnSpc>
            </a:pPr>
            <a:r>
              <a:rPr lang="en-US" sz="7916" err="1">
                <a:solidFill>
                  <a:srgbClr val="4257A2"/>
                </a:solidFill>
                <a:latin typeface="Blodders 1"/>
              </a:rPr>
              <a:t>išvenk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priklausomybės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užsiimdamas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prasminga</a:t>
            </a:r>
            <a:r>
              <a:rPr lang="en-US" sz="7916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4257A2"/>
                </a:solidFill>
                <a:latin typeface="Blodders 1"/>
              </a:rPr>
              <a:t>veikla</a:t>
            </a:r>
            <a:endParaRPr lang="en-US" sz="7916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2FADE38-0CE0-6D88-725B-015CEFEB7208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pic>
        <p:nvPicPr>
          <p:cNvPr id="7" name="Picture 6" descr="A group of children holding hands&#10;&#10;Description automatically generated">
            <a:extLst>
              <a:ext uri="{FF2B5EF4-FFF2-40B4-BE49-F238E27FC236}">
                <a16:creationId xmlns:a16="http://schemas.microsoft.com/office/drawing/2014/main" id="{44DF3DAE-3803-D8D7-71D8-F24CD3F02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833605"/>
            <a:ext cx="6083300" cy="6083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4C0200-1CC2-D903-E58A-D2E5FDC8B31D}"/>
              </a:ext>
            </a:extLst>
          </p:cNvPr>
          <p:cNvSpPr txBox="1"/>
          <p:nvPr/>
        </p:nvSpPr>
        <p:spPr>
          <a:xfrm>
            <a:off x="4903844" y="7383388"/>
            <a:ext cx="438255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err="1">
                <a:solidFill>
                  <a:srgbClr val="4256A2"/>
                </a:solidFill>
              </a:rPr>
              <a:t>Dainuok</a:t>
            </a:r>
            <a:endParaRPr lang="en-GB" sz="4800">
              <a:solidFill>
                <a:srgbClr val="4256A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1248E5-4C05-55F3-ECEE-4947580E1FB1}"/>
              </a:ext>
            </a:extLst>
          </p:cNvPr>
          <p:cNvSpPr txBox="1"/>
          <p:nvPr/>
        </p:nvSpPr>
        <p:spPr>
          <a:xfrm>
            <a:off x="9908286" y="8547573"/>
            <a:ext cx="62298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err="1">
                <a:solidFill>
                  <a:srgbClr val="4256A2"/>
                </a:solidFill>
              </a:rPr>
              <a:t>Leisk</a:t>
            </a:r>
            <a:r>
              <a:rPr lang="en-GB" sz="4800">
                <a:solidFill>
                  <a:srgbClr val="4256A2"/>
                </a:solidFill>
              </a:rPr>
              <a:t> </a:t>
            </a:r>
            <a:r>
              <a:rPr lang="en-GB" sz="4800" err="1">
                <a:solidFill>
                  <a:srgbClr val="4256A2"/>
                </a:solidFill>
              </a:rPr>
              <a:t>laiką</a:t>
            </a:r>
            <a:r>
              <a:rPr lang="en-GB" sz="4800">
                <a:solidFill>
                  <a:srgbClr val="4256A2"/>
                </a:solidFill>
              </a:rPr>
              <a:t> </a:t>
            </a:r>
            <a:r>
              <a:rPr lang="en-GB" sz="4800" err="1">
                <a:solidFill>
                  <a:srgbClr val="4256A2"/>
                </a:solidFill>
              </a:rPr>
              <a:t>su</a:t>
            </a:r>
            <a:r>
              <a:rPr lang="en-GB" sz="4800">
                <a:solidFill>
                  <a:srgbClr val="4256A2"/>
                </a:solidFill>
              </a:rPr>
              <a:t> </a:t>
            </a:r>
            <a:r>
              <a:rPr lang="en-GB" sz="4800" err="1">
                <a:solidFill>
                  <a:srgbClr val="4256A2"/>
                </a:solidFill>
              </a:rPr>
              <a:t>draugais</a:t>
            </a:r>
            <a:endParaRPr lang="en-GB" sz="4800">
              <a:solidFill>
                <a:srgbClr val="4256A2"/>
              </a:solidFill>
            </a:endParaRPr>
          </a:p>
        </p:txBody>
      </p:sp>
      <p:pic>
        <p:nvPicPr>
          <p:cNvPr id="14" name="Picture 13" descr="A microphone with a wire&#10;&#10;Description automatically generated">
            <a:extLst>
              <a:ext uri="{FF2B5EF4-FFF2-40B4-BE49-F238E27FC236}">
                <a16:creationId xmlns:a16="http://schemas.microsoft.com/office/drawing/2014/main" id="{FFBA24E3-BFE0-CE81-7D8E-992282A24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61" y="4277266"/>
            <a:ext cx="2919781" cy="319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53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Narkotikai 5 kl.</dc:title>
  <cp:revision>93</cp:revision>
  <dcterms:created xsi:type="dcterms:W3CDTF">2006-08-16T00:00:00Z</dcterms:created>
  <dcterms:modified xsi:type="dcterms:W3CDTF">2023-09-19T13:03:38Z</dcterms:modified>
  <dc:identifier>DAFqjWD2SJw</dc:identifier>
</cp:coreProperties>
</file>