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92" r:id="rId3"/>
    <p:sldId id="261" r:id="rId4"/>
    <p:sldId id="293" r:id="rId5"/>
    <p:sldId id="273" r:id="rId6"/>
    <p:sldId id="296" r:id="rId7"/>
    <p:sldId id="315" r:id="rId8"/>
    <p:sldId id="294" r:id="rId9"/>
    <p:sldId id="276" r:id="rId10"/>
    <p:sldId id="272" r:id="rId11"/>
    <p:sldId id="299" r:id="rId12"/>
    <p:sldId id="311" r:id="rId13"/>
    <p:sldId id="321" r:id="rId14"/>
    <p:sldId id="322" r:id="rId15"/>
    <p:sldId id="301" r:id="rId16"/>
    <p:sldId id="303" r:id="rId17"/>
    <p:sldId id="307" r:id="rId18"/>
    <p:sldId id="309" r:id="rId19"/>
  </p:sldIdLst>
  <p:sldSz cx="18288000" cy="10287000"/>
  <p:notesSz cx="6858000" cy="9144000"/>
  <p:embeddedFontLst>
    <p:embeddedFont>
      <p:font typeface="Blodders" panose="020B0604020202020204" charset="0"/>
      <p:regular r:id="rId21"/>
    </p:embeddedFont>
    <p:embeddedFont>
      <p:font typeface="Blodders 1" panose="020B0604020202020204" charset="0"/>
      <p:regular r:id="rId22"/>
    </p:embeddedFont>
    <p:embeddedFont>
      <p:font typeface="Rubik"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56A2"/>
    <a:srgbClr val="D9DBEC"/>
    <a:srgbClr val="D34629"/>
    <a:srgbClr val="779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27DB4-FD17-47A2-0679-54E498459E43}" v="99" dt="2024-03-13T08:03:32.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a Meilutė" userId="S::rasa.meilute@vvsb.lt::ac66eab8-036c-46d4-8285-e06927006dc7" providerId="AD" clId="Web-{017FAF03-0750-D2A0-0B3C-B17089D6A41B}"/>
    <pc:docChg chg="modSld">
      <pc:chgData name="Rasa Meilutė" userId="S::rasa.meilute@vvsb.lt::ac66eab8-036c-46d4-8285-e06927006dc7" providerId="AD" clId="Web-{017FAF03-0750-D2A0-0B3C-B17089D6A41B}" dt="2023-08-31T12:21:02.582" v="10" actId="20577"/>
      <pc:docMkLst>
        <pc:docMk/>
      </pc:docMkLst>
      <pc:sldChg chg="modSp">
        <pc:chgData name="Rasa Meilutė" userId="S::rasa.meilute@vvsb.lt::ac66eab8-036c-46d4-8285-e06927006dc7" providerId="AD" clId="Web-{017FAF03-0750-D2A0-0B3C-B17089D6A41B}" dt="2023-08-31T12:21:02.582" v="10" actId="20577"/>
        <pc:sldMkLst>
          <pc:docMk/>
          <pc:sldMk cId="870881287" sldId="301"/>
        </pc:sldMkLst>
        <pc:spChg chg="mod">
          <ac:chgData name="Rasa Meilutė" userId="S::rasa.meilute@vvsb.lt::ac66eab8-036c-46d4-8285-e06927006dc7" providerId="AD" clId="Web-{017FAF03-0750-D2A0-0B3C-B17089D6A41B}" dt="2023-08-31T12:21:02.582" v="10" actId="20577"/>
          <ac:spMkLst>
            <pc:docMk/>
            <pc:sldMk cId="870881287" sldId="301"/>
            <ac:spMk id="15" creationId="{53EDD73C-E6C0-E847-5F1A-AA516D7FD3AF}"/>
          </ac:spMkLst>
        </pc:spChg>
      </pc:sldChg>
    </pc:docChg>
  </pc:docChgLst>
  <pc:docChgLst>
    <pc:chgData name="Rasa Meilutė" userId="S::rasa.meilute@vvsb.lt::ac66eab8-036c-46d4-8285-e06927006dc7" providerId="AD" clId="Web-{ECAC0B3C-C842-6F35-ABEE-4254CC61F5EF}"/>
    <pc:docChg chg="modSld">
      <pc:chgData name="Rasa Meilutė" userId="S::rasa.meilute@vvsb.lt::ac66eab8-036c-46d4-8285-e06927006dc7" providerId="AD" clId="Web-{ECAC0B3C-C842-6F35-ABEE-4254CC61F5EF}" dt="2023-09-12T06:17:34.623" v="28" actId="20577"/>
      <pc:docMkLst>
        <pc:docMk/>
      </pc:docMkLst>
      <pc:sldChg chg="modSp">
        <pc:chgData name="Rasa Meilutė" userId="S::rasa.meilute@vvsb.lt::ac66eab8-036c-46d4-8285-e06927006dc7" providerId="AD" clId="Web-{ECAC0B3C-C842-6F35-ABEE-4254CC61F5EF}" dt="2023-09-12T06:17:34.623" v="28" actId="20577"/>
        <pc:sldMkLst>
          <pc:docMk/>
          <pc:sldMk cId="3253357691" sldId="273"/>
        </pc:sldMkLst>
        <pc:spChg chg="mod">
          <ac:chgData name="Rasa Meilutė" userId="S::rasa.meilute@vvsb.lt::ac66eab8-036c-46d4-8285-e06927006dc7" providerId="AD" clId="Web-{ECAC0B3C-C842-6F35-ABEE-4254CC61F5EF}" dt="2023-09-12T06:17:23.420" v="21" actId="20577"/>
          <ac:spMkLst>
            <pc:docMk/>
            <pc:sldMk cId="3253357691" sldId="273"/>
            <ac:spMk id="2" creationId="{54DFEDA9-E21C-A876-F6C2-4346D0997D44}"/>
          </ac:spMkLst>
        </pc:spChg>
        <pc:spChg chg="mod">
          <ac:chgData name="Rasa Meilutė" userId="S::rasa.meilute@vvsb.lt::ac66eab8-036c-46d4-8285-e06927006dc7" providerId="AD" clId="Web-{ECAC0B3C-C842-6F35-ABEE-4254CC61F5EF}" dt="2023-09-12T06:17:30.139" v="25" actId="20577"/>
          <ac:spMkLst>
            <pc:docMk/>
            <pc:sldMk cId="3253357691" sldId="273"/>
            <ac:spMk id="4" creationId="{FCF1E1F4-7905-EFF7-ABB0-D5EE74E9B6A1}"/>
          </ac:spMkLst>
        </pc:spChg>
        <pc:spChg chg="mod">
          <ac:chgData name="Rasa Meilutė" userId="S::rasa.meilute@vvsb.lt::ac66eab8-036c-46d4-8285-e06927006dc7" providerId="AD" clId="Web-{ECAC0B3C-C842-6F35-ABEE-4254CC61F5EF}" dt="2023-09-12T06:17:31.748" v="27" actId="20577"/>
          <ac:spMkLst>
            <pc:docMk/>
            <pc:sldMk cId="3253357691" sldId="273"/>
            <ac:spMk id="6" creationId="{0A446B1D-5734-6DC1-A8D9-049933B2DE5C}"/>
          </ac:spMkLst>
        </pc:spChg>
        <pc:spChg chg="mod">
          <ac:chgData name="Rasa Meilutė" userId="S::rasa.meilute@vvsb.lt::ac66eab8-036c-46d4-8285-e06927006dc7" providerId="AD" clId="Web-{ECAC0B3C-C842-6F35-ABEE-4254CC61F5EF}" dt="2023-09-12T06:17:34.623" v="28" actId="20577"/>
          <ac:spMkLst>
            <pc:docMk/>
            <pc:sldMk cId="3253357691" sldId="273"/>
            <ac:spMk id="7" creationId="{4C944663-18E5-41F1-AFBB-F63B54CACC4F}"/>
          </ac:spMkLst>
        </pc:spChg>
        <pc:spChg chg="mod">
          <ac:chgData name="Rasa Meilutė" userId="S::rasa.meilute@vvsb.lt::ac66eab8-036c-46d4-8285-e06927006dc7" providerId="AD" clId="Web-{ECAC0B3C-C842-6F35-ABEE-4254CC61F5EF}" dt="2023-09-12T06:17:06.419" v="17" actId="20577"/>
          <ac:spMkLst>
            <pc:docMk/>
            <pc:sldMk cId="3253357691" sldId="273"/>
            <ac:spMk id="9" creationId="{69A44141-1D2F-B7AB-8D29-176DA041A660}"/>
          </ac:spMkLst>
        </pc:spChg>
        <pc:spChg chg="mod">
          <ac:chgData name="Rasa Meilutė" userId="S::rasa.meilute@vvsb.lt::ac66eab8-036c-46d4-8285-e06927006dc7" providerId="AD" clId="Web-{ECAC0B3C-C842-6F35-ABEE-4254CC61F5EF}" dt="2023-09-12T06:17:28.295" v="23" actId="20577"/>
          <ac:spMkLst>
            <pc:docMk/>
            <pc:sldMk cId="3253357691" sldId="273"/>
            <ac:spMk id="12" creationId="{35401348-4BF7-3C4A-19A8-3629DB4CA05A}"/>
          </ac:spMkLst>
        </pc:spChg>
        <pc:spChg chg="mod">
          <ac:chgData name="Rasa Meilutė" userId="S::rasa.meilute@vvsb.lt::ac66eab8-036c-46d4-8285-e06927006dc7" providerId="AD" clId="Web-{ECAC0B3C-C842-6F35-ABEE-4254CC61F5EF}" dt="2023-09-12T06:17:02.857" v="15" actId="20577"/>
          <ac:spMkLst>
            <pc:docMk/>
            <pc:sldMk cId="3253357691" sldId="273"/>
            <ac:spMk id="13" creationId="{5D5D9303-78ED-C7CE-7F1E-AE293BF54606}"/>
          </ac:spMkLst>
        </pc:spChg>
        <pc:spChg chg="mod">
          <ac:chgData name="Rasa Meilutė" userId="S::rasa.meilute@vvsb.lt::ac66eab8-036c-46d4-8285-e06927006dc7" providerId="AD" clId="Web-{ECAC0B3C-C842-6F35-ABEE-4254CC61F5EF}" dt="2023-09-12T06:17:08.372" v="18" actId="20577"/>
          <ac:spMkLst>
            <pc:docMk/>
            <pc:sldMk cId="3253357691" sldId="273"/>
            <ac:spMk id="14" creationId="{324EB751-A7F1-BD1D-364E-7179FD2E3561}"/>
          </ac:spMkLst>
        </pc:spChg>
        <pc:spChg chg="mod">
          <ac:chgData name="Rasa Meilutė" userId="S::rasa.meilute@vvsb.lt::ac66eab8-036c-46d4-8285-e06927006dc7" providerId="AD" clId="Web-{ECAC0B3C-C842-6F35-ABEE-4254CC61F5EF}" dt="2023-09-12T06:17:10.388" v="19" actId="20577"/>
          <ac:spMkLst>
            <pc:docMk/>
            <pc:sldMk cId="3253357691" sldId="273"/>
            <ac:spMk id="15" creationId="{EBCB16B5-A3E4-EA3A-E709-EBBAD898D6F5}"/>
          </ac:spMkLst>
        </pc:spChg>
        <pc:spChg chg="mod">
          <ac:chgData name="Rasa Meilutė" userId="S::rasa.meilute@vvsb.lt::ac66eab8-036c-46d4-8285-e06927006dc7" providerId="AD" clId="Web-{ECAC0B3C-C842-6F35-ABEE-4254CC61F5EF}" dt="2023-09-12T06:16:57.528" v="14" actId="20577"/>
          <ac:spMkLst>
            <pc:docMk/>
            <pc:sldMk cId="3253357691" sldId="273"/>
            <ac:spMk id="16" creationId="{F105B427-F8D0-8DF8-146C-AAF455CBF22F}"/>
          </ac:spMkLst>
        </pc:spChg>
      </pc:sldChg>
    </pc:docChg>
  </pc:docChgLst>
  <pc:docChgLst>
    <pc:chgData name="Augustė Aurylaitė" userId="S::auguste.aurylaite@vvsb.lt::fd764529-da1c-4da1-8ae4-9ca68752a592" providerId="AD" clId="Web-{466F14B4-CE29-2772-85FD-C9F1AF517DAC}"/>
    <pc:docChg chg="modSld">
      <pc:chgData name="Augustė Aurylaitė" userId="S::auguste.aurylaite@vvsb.lt::fd764529-da1c-4da1-8ae4-9ca68752a592" providerId="AD" clId="Web-{466F14B4-CE29-2772-85FD-C9F1AF517DAC}" dt="2023-08-31T11:18:12.948" v="2" actId="20577"/>
      <pc:docMkLst>
        <pc:docMk/>
      </pc:docMkLst>
      <pc:sldChg chg="modSp">
        <pc:chgData name="Augustė Aurylaitė" userId="S::auguste.aurylaite@vvsb.lt::fd764529-da1c-4da1-8ae4-9ca68752a592" providerId="AD" clId="Web-{466F14B4-CE29-2772-85FD-C9F1AF517DAC}" dt="2023-08-31T11:18:12.948" v="2" actId="20577"/>
        <pc:sldMkLst>
          <pc:docMk/>
          <pc:sldMk cId="1180483284" sldId="297"/>
        </pc:sldMkLst>
        <pc:spChg chg="mod">
          <ac:chgData name="Augustė Aurylaitė" userId="S::auguste.aurylaite@vvsb.lt::fd764529-da1c-4da1-8ae4-9ca68752a592" providerId="AD" clId="Web-{466F14B4-CE29-2772-85FD-C9F1AF517DAC}" dt="2023-08-31T11:18:12.948" v="2" actId="20577"/>
          <ac:spMkLst>
            <pc:docMk/>
            <pc:sldMk cId="1180483284" sldId="297"/>
            <ac:spMk id="8" creationId="{6BB4EA4E-09DE-94F2-9DEE-F6A7D79EA320}"/>
          </ac:spMkLst>
        </pc:spChg>
      </pc:sldChg>
    </pc:docChg>
  </pc:docChgLst>
  <pc:docChgLst>
    <pc:chgData name="Augustė Aurylaitė" userId="S::auguste.aurylaite@vvsb.lt::fd764529-da1c-4da1-8ae4-9ca68752a592" providerId="AD" clId="Web-{DC586882-3D09-91C5-B751-7C8198E93FE5}"/>
    <pc:docChg chg="addSld delSld modSld sldOrd">
      <pc:chgData name="Augustė Aurylaitė" userId="S::auguste.aurylaite@vvsb.lt::fd764529-da1c-4da1-8ae4-9ca68752a592" providerId="AD" clId="Web-{DC586882-3D09-91C5-B751-7C8198E93FE5}" dt="2023-09-18T13:01:27.848" v="992" actId="1076"/>
      <pc:docMkLst>
        <pc:docMk/>
      </pc:docMkLst>
      <pc:sldChg chg="addSp delSp modSp ord">
        <pc:chgData name="Augustė Aurylaitė" userId="S::auguste.aurylaite@vvsb.lt::fd764529-da1c-4da1-8ae4-9ca68752a592" providerId="AD" clId="Web-{DC586882-3D09-91C5-B751-7C8198E93FE5}" dt="2023-09-18T12:54:22.957" v="804"/>
        <pc:sldMkLst>
          <pc:docMk/>
          <pc:sldMk cId="3810681207" sldId="298"/>
        </pc:sldMkLst>
        <pc:spChg chg="mod">
          <ac:chgData name="Augustė Aurylaitė" userId="S::auguste.aurylaite@vvsb.lt::fd764529-da1c-4da1-8ae4-9ca68752a592" providerId="AD" clId="Web-{DC586882-3D09-91C5-B751-7C8198E93FE5}" dt="2023-09-18T12:53:00.517" v="756" actId="1076"/>
          <ac:spMkLst>
            <pc:docMk/>
            <pc:sldMk cId="3810681207" sldId="298"/>
            <ac:spMk id="2" creationId="{6F958EF8-F3CD-BB19-6701-29AE4497D028}"/>
          </ac:spMkLst>
        </pc:spChg>
        <pc:spChg chg="add">
          <ac:chgData name="Augustė Aurylaitė" userId="S::auguste.aurylaite@vvsb.lt::fd764529-da1c-4da1-8ae4-9ca68752a592" providerId="AD" clId="Web-{DC586882-3D09-91C5-B751-7C8198E93FE5}" dt="2023-09-18T12:51:34.701" v="745"/>
          <ac:spMkLst>
            <pc:docMk/>
            <pc:sldMk cId="3810681207" sldId="298"/>
            <ac:spMk id="7" creationId="{E73157CE-9115-ABA5-20ED-919B16C99138}"/>
          </ac:spMkLst>
        </pc:spChg>
        <pc:spChg chg="del mod">
          <ac:chgData name="Augustė Aurylaitė" userId="S::auguste.aurylaite@vvsb.lt::fd764529-da1c-4da1-8ae4-9ca68752a592" providerId="AD" clId="Web-{DC586882-3D09-91C5-B751-7C8198E93FE5}" dt="2023-09-18T12:45:31.422" v="536"/>
          <ac:spMkLst>
            <pc:docMk/>
            <pc:sldMk cId="3810681207" sldId="298"/>
            <ac:spMk id="8" creationId="{5E775169-495C-3997-BFCA-A165D742EED4}"/>
          </ac:spMkLst>
        </pc:spChg>
        <pc:spChg chg="del mod">
          <ac:chgData name="Augustė Aurylaitė" userId="S::auguste.aurylaite@vvsb.lt::fd764529-da1c-4da1-8ae4-9ca68752a592" providerId="AD" clId="Web-{DC586882-3D09-91C5-B751-7C8198E93FE5}" dt="2023-09-18T12:29:30.825" v="278"/>
          <ac:spMkLst>
            <pc:docMk/>
            <pc:sldMk cId="3810681207" sldId="298"/>
            <ac:spMk id="10" creationId="{EF0413D2-B358-DC1F-7104-1F03684D6535}"/>
          </ac:spMkLst>
        </pc:spChg>
        <pc:graphicFrameChg chg="add del mod modGraphic">
          <ac:chgData name="Augustė Aurylaitė" userId="S::auguste.aurylaite@vvsb.lt::fd764529-da1c-4da1-8ae4-9ca68752a592" providerId="AD" clId="Web-{DC586882-3D09-91C5-B751-7C8198E93FE5}" dt="2023-09-18T12:11:37.896" v="18"/>
          <ac:graphicFrameMkLst>
            <pc:docMk/>
            <pc:sldMk cId="3810681207" sldId="298"/>
            <ac:graphicFrameMk id="5" creationId="{1CF4FB01-A46B-5B88-7174-5A1F8B214A35}"/>
          </ac:graphicFrameMkLst>
        </pc:graphicFrameChg>
        <pc:graphicFrameChg chg="mod modGraphic">
          <ac:chgData name="Augustė Aurylaitė" userId="S::auguste.aurylaite@vvsb.lt::fd764529-da1c-4da1-8ae4-9ca68752a592" providerId="AD" clId="Web-{DC586882-3D09-91C5-B751-7C8198E93FE5}" dt="2023-09-18T12:54:22.957" v="804"/>
          <ac:graphicFrameMkLst>
            <pc:docMk/>
            <pc:sldMk cId="3810681207" sldId="298"/>
            <ac:graphicFrameMk id="11" creationId="{A59512C6-4F7C-D1AD-CDEB-E77CA2EB34A9}"/>
          </ac:graphicFrameMkLst>
        </pc:graphicFrameChg>
      </pc:sldChg>
      <pc:sldChg chg="del">
        <pc:chgData name="Augustė Aurylaitė" userId="S::auguste.aurylaite@vvsb.lt::fd764529-da1c-4da1-8ae4-9ca68752a592" providerId="AD" clId="Web-{DC586882-3D09-91C5-B751-7C8198E93FE5}" dt="2023-09-18T12:13:50.213" v="128"/>
        <pc:sldMkLst>
          <pc:docMk/>
          <pc:sldMk cId="1616308587" sldId="314"/>
        </pc:sldMkLst>
      </pc:sldChg>
      <pc:sldChg chg="del">
        <pc:chgData name="Augustė Aurylaitė" userId="S::auguste.aurylaite@vvsb.lt::fd764529-da1c-4da1-8ae4-9ca68752a592" providerId="AD" clId="Web-{DC586882-3D09-91C5-B751-7C8198E93FE5}" dt="2023-09-18T12:13:58.432" v="129"/>
        <pc:sldMkLst>
          <pc:docMk/>
          <pc:sldMk cId="402619135" sldId="316"/>
        </pc:sldMkLst>
      </pc:sldChg>
      <pc:sldChg chg="addSp delSp modSp add del">
        <pc:chgData name="Augustė Aurylaitė" userId="S::auguste.aurylaite@vvsb.lt::fd764529-da1c-4da1-8ae4-9ca68752a592" providerId="AD" clId="Web-{DC586882-3D09-91C5-B751-7C8198E93FE5}" dt="2023-09-18T12:59:35.047" v="910" actId="1076"/>
        <pc:sldMkLst>
          <pc:docMk/>
          <pc:sldMk cId="2641807799" sldId="317"/>
        </pc:sldMkLst>
        <pc:spChg chg="mod">
          <ac:chgData name="Augustė Aurylaitė" userId="S::auguste.aurylaite@vvsb.lt::fd764529-da1c-4da1-8ae4-9ca68752a592" providerId="AD" clId="Web-{DC586882-3D09-91C5-B751-7C8198E93FE5}" dt="2023-09-18T12:59:15.906" v="904" actId="20577"/>
          <ac:spMkLst>
            <pc:docMk/>
            <pc:sldMk cId="2641807799" sldId="317"/>
            <ac:spMk id="2" creationId="{6F958EF8-F3CD-BB19-6701-29AE4497D028}"/>
          </ac:spMkLst>
        </pc:spChg>
        <pc:spChg chg="del">
          <ac:chgData name="Augustė Aurylaitė" userId="S::auguste.aurylaite@vvsb.lt::fd764529-da1c-4da1-8ae4-9ca68752a592" providerId="AD" clId="Web-{DC586882-3D09-91C5-B751-7C8198E93FE5}" dt="2023-09-18T12:20:39.009" v="276"/>
          <ac:spMkLst>
            <pc:docMk/>
            <pc:sldMk cId="2641807799" sldId="317"/>
            <ac:spMk id="8" creationId="{5E775169-495C-3997-BFCA-A165D742EED4}"/>
          </ac:spMkLst>
        </pc:spChg>
        <pc:graphicFrameChg chg="del mod modGraphic">
          <ac:chgData name="Augustė Aurylaitė" userId="S::auguste.aurylaite@vvsb.lt::fd764529-da1c-4da1-8ae4-9ca68752a592" providerId="AD" clId="Web-{DC586882-3D09-91C5-B751-7C8198E93FE5}" dt="2023-09-18T12:58:38.889" v="879"/>
          <ac:graphicFrameMkLst>
            <pc:docMk/>
            <pc:sldMk cId="2641807799" sldId="317"/>
            <ac:graphicFrameMk id="5" creationId="{EC4FDA60-CC0F-15BC-E5A5-620EA51E9168}"/>
          </ac:graphicFrameMkLst>
        </pc:graphicFrameChg>
        <pc:graphicFrameChg chg="add mod modGraphic">
          <ac:chgData name="Augustė Aurylaitė" userId="S::auguste.aurylaite@vvsb.lt::fd764529-da1c-4da1-8ae4-9ca68752a592" providerId="AD" clId="Web-{DC586882-3D09-91C5-B751-7C8198E93FE5}" dt="2023-09-18T12:59:05.171" v="885"/>
          <ac:graphicFrameMkLst>
            <pc:docMk/>
            <pc:sldMk cId="2641807799" sldId="317"/>
            <ac:graphicFrameMk id="6" creationId="{6372C1E5-4B46-8CC2-1F70-D88A3186CBC3}"/>
          </ac:graphicFrameMkLst>
        </pc:graphicFrameChg>
        <pc:picChg chg="add mod">
          <ac:chgData name="Augustė Aurylaitė" userId="S::auguste.aurylaite@vvsb.lt::fd764529-da1c-4da1-8ae4-9ca68752a592" providerId="AD" clId="Web-{DC586882-3D09-91C5-B751-7C8198E93FE5}" dt="2023-09-18T12:59:35.047" v="910" actId="1076"/>
          <ac:picMkLst>
            <pc:docMk/>
            <pc:sldMk cId="2641807799" sldId="317"/>
            <ac:picMk id="7" creationId="{F3A1E3BE-ED77-8DBB-3C2C-B793A6439D47}"/>
          </ac:picMkLst>
        </pc:picChg>
      </pc:sldChg>
      <pc:sldChg chg="addSp delSp modSp add del replId">
        <pc:chgData name="Augustė Aurylaitė" userId="S::auguste.aurylaite@vvsb.lt::fd764529-da1c-4da1-8ae4-9ca68752a592" providerId="AD" clId="Web-{DC586882-3D09-91C5-B751-7C8198E93FE5}" dt="2023-09-18T12:55:59.789" v="814"/>
        <pc:sldMkLst>
          <pc:docMk/>
          <pc:sldMk cId="3780428722" sldId="318"/>
        </pc:sldMkLst>
        <pc:spChg chg="mod">
          <ac:chgData name="Augustė Aurylaitė" userId="S::auguste.aurylaite@vvsb.lt::fd764529-da1c-4da1-8ae4-9ca68752a592" providerId="AD" clId="Web-{DC586882-3D09-91C5-B751-7C8198E93FE5}" dt="2023-09-18T12:53:11.580" v="758" actId="1076"/>
          <ac:spMkLst>
            <pc:docMk/>
            <pc:sldMk cId="3780428722" sldId="318"/>
            <ac:spMk id="2" creationId="{6F958EF8-F3CD-BB19-6701-29AE4497D028}"/>
          </ac:spMkLst>
        </pc:spChg>
        <pc:spChg chg="add">
          <ac:chgData name="Augustė Aurylaitė" userId="S::auguste.aurylaite@vvsb.lt::fd764529-da1c-4da1-8ae4-9ca68752a592" providerId="AD" clId="Web-{DC586882-3D09-91C5-B751-7C8198E93FE5}" dt="2023-09-18T12:51:37.576" v="747"/>
          <ac:spMkLst>
            <pc:docMk/>
            <pc:sldMk cId="3780428722" sldId="318"/>
            <ac:spMk id="7" creationId="{9DD9C452-3B1F-A261-7898-868D39BC261D}"/>
          </ac:spMkLst>
        </pc:spChg>
        <pc:spChg chg="del">
          <ac:chgData name="Augustė Aurylaitė" userId="S::auguste.aurylaite@vvsb.lt::fd764529-da1c-4da1-8ae4-9ca68752a592" providerId="AD" clId="Web-{DC586882-3D09-91C5-B751-7C8198E93FE5}" dt="2023-09-18T12:51:40.530" v="748"/>
          <ac:spMkLst>
            <pc:docMk/>
            <pc:sldMk cId="3780428722" sldId="318"/>
            <ac:spMk id="8" creationId="{5E775169-495C-3997-BFCA-A165D742EED4}"/>
          </ac:spMkLst>
        </pc:spChg>
        <pc:graphicFrameChg chg="add del mod">
          <ac:chgData name="Augustė Aurylaitė" userId="S::auguste.aurylaite@vvsb.lt::fd764529-da1c-4da1-8ae4-9ca68752a592" providerId="AD" clId="Web-{DC586882-3D09-91C5-B751-7C8198E93FE5}" dt="2023-09-18T12:44:22.389" v="516"/>
          <ac:graphicFrameMkLst>
            <pc:docMk/>
            <pc:sldMk cId="3780428722" sldId="318"/>
            <ac:graphicFrameMk id="5" creationId="{D19FE18A-DBEC-8B75-09F6-2A6F2F2B27EB}"/>
          </ac:graphicFrameMkLst>
        </pc:graphicFrameChg>
        <pc:graphicFrameChg chg="mod modGraphic">
          <ac:chgData name="Augustė Aurylaitė" userId="S::auguste.aurylaite@vvsb.lt::fd764529-da1c-4da1-8ae4-9ca68752a592" providerId="AD" clId="Web-{DC586882-3D09-91C5-B751-7C8198E93FE5}" dt="2023-09-18T12:53:40.909" v="766"/>
          <ac:graphicFrameMkLst>
            <pc:docMk/>
            <pc:sldMk cId="3780428722" sldId="318"/>
            <ac:graphicFrameMk id="11" creationId="{A59512C6-4F7C-D1AD-CDEB-E77CA2EB34A9}"/>
          </ac:graphicFrameMkLst>
        </pc:graphicFrameChg>
        <pc:picChg chg="add mod">
          <ac:chgData name="Augustė Aurylaitė" userId="S::auguste.aurylaite@vvsb.lt::fd764529-da1c-4da1-8ae4-9ca68752a592" providerId="AD" clId="Web-{DC586882-3D09-91C5-B751-7C8198E93FE5}" dt="2023-09-18T12:52:30.047" v="754" actId="1076"/>
          <ac:picMkLst>
            <pc:docMk/>
            <pc:sldMk cId="3780428722" sldId="318"/>
            <ac:picMk id="9" creationId="{0E3AC441-AB0D-7359-7103-874517625AAB}"/>
          </ac:picMkLst>
        </pc:picChg>
      </pc:sldChg>
      <pc:sldChg chg="new del">
        <pc:chgData name="Augustė Aurylaitė" userId="S::auguste.aurylaite@vvsb.lt::fd764529-da1c-4da1-8ae4-9ca68752a592" providerId="AD" clId="Web-{DC586882-3D09-91C5-B751-7C8198E93FE5}" dt="2023-09-18T12:48:47.976" v="680"/>
        <pc:sldMkLst>
          <pc:docMk/>
          <pc:sldMk cId="714279369" sldId="319"/>
        </pc:sldMkLst>
      </pc:sldChg>
      <pc:sldChg chg="addSp delSp modSp add ord replId">
        <pc:chgData name="Augustė Aurylaitė" userId="S::auguste.aurylaite@vvsb.lt::fd764529-da1c-4da1-8ae4-9ca68752a592" providerId="AD" clId="Web-{DC586882-3D09-91C5-B751-7C8198E93FE5}" dt="2023-09-18T13:01:27.848" v="992" actId="1076"/>
        <pc:sldMkLst>
          <pc:docMk/>
          <pc:sldMk cId="3527201406" sldId="320"/>
        </pc:sldMkLst>
        <pc:spChg chg="mod">
          <ac:chgData name="Augustė Aurylaitė" userId="S::auguste.aurylaite@vvsb.lt::fd764529-da1c-4da1-8ae4-9ca68752a592" providerId="AD" clId="Web-{DC586882-3D09-91C5-B751-7C8198E93FE5}" dt="2023-09-18T12:53:05.642" v="757" actId="1076"/>
          <ac:spMkLst>
            <pc:docMk/>
            <pc:sldMk cId="3527201406" sldId="320"/>
            <ac:spMk id="2" creationId="{6F958EF8-F3CD-BB19-6701-29AE4497D028}"/>
          </ac:spMkLst>
        </pc:spChg>
        <pc:spChg chg="add">
          <ac:chgData name="Augustė Aurylaitė" userId="S::auguste.aurylaite@vvsb.lt::fd764529-da1c-4da1-8ae4-9ca68752a592" providerId="AD" clId="Web-{DC586882-3D09-91C5-B751-7C8198E93FE5}" dt="2023-09-18T12:51:37.061" v="746"/>
          <ac:spMkLst>
            <pc:docMk/>
            <pc:sldMk cId="3527201406" sldId="320"/>
            <ac:spMk id="5" creationId="{6D237AFE-3E4E-46B0-4A56-C0CA6E1BC2DB}"/>
          </ac:spMkLst>
        </pc:spChg>
        <pc:spChg chg="add del mod">
          <ac:chgData name="Augustė Aurylaitė" userId="S::auguste.aurylaite@vvsb.lt::fd764529-da1c-4da1-8ae4-9ca68752a592" providerId="AD" clId="Web-{DC586882-3D09-91C5-B751-7C8198E93FE5}" dt="2023-09-18T13:01:08.769" v="979"/>
          <ac:spMkLst>
            <pc:docMk/>
            <pc:sldMk cId="3527201406" sldId="320"/>
            <ac:spMk id="8" creationId="{B6F092C7-1B18-3743-2835-E4CA9C4ECA67}"/>
          </ac:spMkLst>
        </pc:spChg>
        <pc:spChg chg="add mod">
          <ac:chgData name="Augustė Aurylaitė" userId="S::auguste.aurylaite@vvsb.lt::fd764529-da1c-4da1-8ae4-9ca68752a592" providerId="AD" clId="Web-{DC586882-3D09-91C5-B751-7C8198E93FE5}" dt="2023-09-18T13:01:27.848" v="992" actId="1076"/>
          <ac:spMkLst>
            <pc:docMk/>
            <pc:sldMk cId="3527201406" sldId="320"/>
            <ac:spMk id="9" creationId="{4ACC65C5-A11C-4D88-487A-85BBA58931C7}"/>
          </ac:spMkLst>
        </pc:spChg>
        <pc:graphicFrameChg chg="add del mod modGraphic">
          <ac:chgData name="Augustė Aurylaitė" userId="S::auguste.aurylaite@vvsb.lt::fd764529-da1c-4da1-8ae4-9ca68752a592" providerId="AD" clId="Web-{DC586882-3D09-91C5-B751-7C8198E93FE5}" dt="2023-09-18T12:59:42.328" v="911"/>
          <ac:graphicFrameMkLst>
            <pc:docMk/>
            <pc:sldMk cId="3527201406" sldId="320"/>
            <ac:graphicFrameMk id="7" creationId="{02759190-5DBE-316E-EBFF-FE8FFDCD35B0}"/>
          </ac:graphicFrameMkLst>
        </pc:graphicFrameChg>
        <pc:graphicFrameChg chg="mod modGraphic">
          <ac:chgData name="Augustė Aurylaitė" userId="S::auguste.aurylaite@vvsb.lt::fd764529-da1c-4da1-8ae4-9ca68752a592" providerId="AD" clId="Web-{DC586882-3D09-91C5-B751-7C8198E93FE5}" dt="2023-09-18T12:52:12.640" v="750" actId="1076"/>
          <ac:graphicFrameMkLst>
            <pc:docMk/>
            <pc:sldMk cId="3527201406" sldId="320"/>
            <ac:graphicFrameMk id="11" creationId="{A59512C6-4F7C-D1AD-CDEB-E77CA2EB34A9}"/>
          </ac:graphicFrameMkLst>
        </pc:graphicFrameChg>
      </pc:sldChg>
    </pc:docChg>
  </pc:docChgLst>
  <pc:docChgLst>
    <pc:chgData name="Vartotojas svečias" userId="S::urn:spo:anon#601189030c26bbb7fe5eb0cf89b7da2261664f09f2df8c153513ab075d00b23e::" providerId="AD" clId="Web-{14C27DB4-FD17-47A2-0679-54E498459E43}"/>
    <pc:docChg chg="modSld">
      <pc:chgData name="Vartotojas svečias" userId="S::urn:spo:anon#601189030c26bbb7fe5eb0cf89b7da2261664f09f2df8c153513ab075d00b23e::" providerId="AD" clId="Web-{14C27DB4-FD17-47A2-0679-54E498459E43}" dt="2024-03-13T08:03:32.754" v="60"/>
      <pc:docMkLst>
        <pc:docMk/>
      </pc:docMkLst>
      <pc:sldChg chg="modSp">
        <pc:chgData name="Vartotojas svečias" userId="S::urn:spo:anon#601189030c26bbb7fe5eb0cf89b7da2261664f09f2df8c153513ab075d00b23e::" providerId="AD" clId="Web-{14C27DB4-FD17-47A2-0679-54E498459E43}" dt="2024-03-13T08:03:32.754" v="60"/>
        <pc:sldMkLst>
          <pc:docMk/>
          <pc:sldMk cId="3389649010" sldId="322"/>
        </pc:sldMkLst>
        <pc:spChg chg="mod">
          <ac:chgData name="Vartotojas svečias" userId="S::urn:spo:anon#601189030c26bbb7fe5eb0cf89b7da2261664f09f2df8c153513ab075d00b23e::" providerId="AD" clId="Web-{14C27DB4-FD17-47A2-0679-54E498459E43}" dt="2024-03-13T07:59:00.733" v="34" actId="1076"/>
          <ac:spMkLst>
            <pc:docMk/>
            <pc:sldMk cId="3389649010" sldId="322"/>
            <ac:spMk id="3" creationId="{00000000-0000-0000-0000-000000000000}"/>
          </ac:spMkLst>
        </pc:spChg>
        <pc:spChg chg="mod">
          <ac:chgData name="Vartotojas svečias" userId="S::urn:spo:anon#601189030c26bbb7fe5eb0cf89b7da2261664f09f2df8c153513ab075d00b23e::" providerId="AD" clId="Web-{14C27DB4-FD17-47A2-0679-54E498459E43}" dt="2024-03-13T07:58:59.701" v="33" actId="1076"/>
          <ac:spMkLst>
            <pc:docMk/>
            <pc:sldMk cId="3389649010" sldId="322"/>
            <ac:spMk id="4" creationId="{00000000-0000-0000-0000-000000000000}"/>
          </ac:spMkLst>
        </pc:spChg>
        <pc:spChg chg="mod">
          <ac:chgData name="Vartotojas svečias" userId="S::urn:spo:anon#601189030c26bbb7fe5eb0cf89b7da2261664f09f2df8c153513ab075d00b23e::" providerId="AD" clId="Web-{14C27DB4-FD17-47A2-0679-54E498459E43}" dt="2024-03-13T07:59:01.876" v="35" actId="1076"/>
          <ac:spMkLst>
            <pc:docMk/>
            <pc:sldMk cId="3389649010" sldId="322"/>
            <ac:spMk id="9" creationId="{00000000-0000-0000-0000-000000000000}"/>
          </ac:spMkLst>
        </pc:spChg>
        <pc:graphicFrameChg chg="mod modGraphic">
          <ac:chgData name="Vartotojas svečias" userId="S::urn:spo:anon#601189030c26bbb7fe5eb0cf89b7da2261664f09f2df8c153513ab075d00b23e::" providerId="AD" clId="Web-{14C27DB4-FD17-47A2-0679-54E498459E43}" dt="2024-03-13T08:03:32.754" v="60"/>
          <ac:graphicFrameMkLst>
            <pc:docMk/>
            <pc:sldMk cId="3389649010" sldId="322"/>
            <ac:graphicFrameMk id="2" creationId="{00000000-0000-0000-0000-000000000000}"/>
          </ac:graphicFrameMkLst>
        </pc:graphicFrameChg>
      </pc:sldChg>
    </pc:docChg>
  </pc:docChgLst>
  <pc:docChgLst>
    <pc:chgData name="Augustė Aurylaitė" userId="fd764529-da1c-4da1-8ae4-9ca68752a592" providerId="ADAL" clId="{14100394-5760-4C33-A7B5-C7C614B01737}"/>
    <pc:docChg chg="undo custSel addSld delSld modSld">
      <pc:chgData name="Augustė Aurylaitė" userId="fd764529-da1c-4da1-8ae4-9ca68752a592" providerId="ADAL" clId="{14100394-5760-4C33-A7B5-C7C614B01737}" dt="2023-08-31T11:45:13.633" v="323" actId="14100"/>
      <pc:docMkLst>
        <pc:docMk/>
      </pc:docMkLst>
      <pc:sldChg chg="delSp modSp del mod">
        <pc:chgData name="Augustė Aurylaitė" userId="fd764529-da1c-4da1-8ae4-9ca68752a592" providerId="ADAL" clId="{14100394-5760-4C33-A7B5-C7C614B01737}" dt="2023-08-31T11:44:21.538" v="184" actId="47"/>
        <pc:sldMkLst>
          <pc:docMk/>
          <pc:sldMk cId="1180483284" sldId="297"/>
        </pc:sldMkLst>
        <pc:spChg chg="del">
          <ac:chgData name="Augustė Aurylaitė" userId="fd764529-da1c-4da1-8ae4-9ca68752a592" providerId="ADAL" clId="{14100394-5760-4C33-A7B5-C7C614B01737}" dt="2023-08-31T11:18:56.027" v="4" actId="478"/>
          <ac:spMkLst>
            <pc:docMk/>
            <pc:sldMk cId="1180483284" sldId="297"/>
            <ac:spMk id="2" creationId="{3AA579DD-BA71-F042-4293-20C43A10CD0D}"/>
          </ac:spMkLst>
        </pc:spChg>
        <pc:spChg chg="mod">
          <ac:chgData name="Augustė Aurylaitė" userId="fd764529-da1c-4da1-8ae4-9ca68752a592" providerId="ADAL" clId="{14100394-5760-4C33-A7B5-C7C614B01737}" dt="2023-08-31T11:36:40.081" v="109" actId="20577"/>
          <ac:spMkLst>
            <pc:docMk/>
            <pc:sldMk cId="1180483284" sldId="297"/>
            <ac:spMk id="8" creationId="{6BB4EA4E-09DE-94F2-9DEE-F6A7D79EA320}"/>
          </ac:spMkLst>
        </pc:spChg>
        <pc:spChg chg="del mod">
          <ac:chgData name="Augustė Aurylaitė" userId="fd764529-da1c-4da1-8ae4-9ca68752a592" providerId="ADAL" clId="{14100394-5760-4C33-A7B5-C7C614B01737}" dt="2023-08-31T11:18:53.912" v="3" actId="478"/>
          <ac:spMkLst>
            <pc:docMk/>
            <pc:sldMk cId="1180483284" sldId="297"/>
            <ac:spMk id="10" creationId="{9545AEE0-F264-09D5-996D-08751E67FCF6}"/>
          </ac:spMkLst>
        </pc:spChg>
      </pc:sldChg>
      <pc:sldChg chg="new del">
        <pc:chgData name="Augustė Aurylaitė" userId="fd764529-da1c-4da1-8ae4-9ca68752a592" providerId="ADAL" clId="{14100394-5760-4C33-A7B5-C7C614B01737}" dt="2023-08-31T11:19:32.005" v="7" actId="47"/>
        <pc:sldMkLst>
          <pc:docMk/>
          <pc:sldMk cId="4279886284" sldId="310"/>
        </pc:sldMkLst>
      </pc:sldChg>
      <pc:sldChg chg="addSp delSp modSp add mod">
        <pc:chgData name="Augustė Aurylaitė" userId="fd764529-da1c-4da1-8ae4-9ca68752a592" providerId="ADAL" clId="{14100394-5760-4C33-A7B5-C7C614B01737}" dt="2023-08-31T11:45:13.633" v="323" actId="14100"/>
        <pc:sldMkLst>
          <pc:docMk/>
          <pc:sldMk cId="192685261" sldId="311"/>
        </pc:sldMkLst>
        <pc:spChg chg="mod">
          <ac:chgData name="Augustė Aurylaitė" userId="fd764529-da1c-4da1-8ae4-9ca68752a592" providerId="ADAL" clId="{14100394-5760-4C33-A7B5-C7C614B01737}" dt="2023-08-31T11:45:13.633" v="323" actId="14100"/>
          <ac:spMkLst>
            <pc:docMk/>
            <pc:sldMk cId="192685261" sldId="311"/>
            <ac:spMk id="2" creationId="{CE55B00F-1369-E152-DE40-0CEB0FEADDB4}"/>
          </ac:spMkLst>
        </pc:spChg>
        <pc:spChg chg="add mod">
          <ac:chgData name="Augustė Aurylaitė" userId="fd764529-da1c-4da1-8ae4-9ca68752a592" providerId="ADAL" clId="{14100394-5760-4C33-A7B5-C7C614B01737}" dt="2023-08-31T11:42:07.678" v="154" actId="1076"/>
          <ac:spMkLst>
            <pc:docMk/>
            <pc:sldMk cId="192685261" sldId="311"/>
            <ac:spMk id="3" creationId="{3FEDF02F-2E3C-43DF-9E70-144857EEB4F1}"/>
          </ac:spMkLst>
        </pc:spChg>
        <pc:spChg chg="mod">
          <ac:chgData name="Augustė Aurylaitė" userId="fd764529-da1c-4da1-8ae4-9ca68752a592" providerId="ADAL" clId="{14100394-5760-4C33-A7B5-C7C614B01737}" dt="2023-08-31T11:41:23.077" v="145" actId="1076"/>
          <ac:spMkLst>
            <pc:docMk/>
            <pc:sldMk cId="192685261" sldId="311"/>
            <ac:spMk id="4" creationId="{00000000-0000-0000-0000-000000000000}"/>
          </ac:spMkLst>
        </pc:spChg>
        <pc:spChg chg="add mod">
          <ac:chgData name="Augustė Aurylaitė" userId="fd764529-da1c-4da1-8ae4-9ca68752a592" providerId="ADAL" clId="{14100394-5760-4C33-A7B5-C7C614B01737}" dt="2023-08-31T11:43:51.991" v="177" actId="1076"/>
          <ac:spMkLst>
            <pc:docMk/>
            <pc:sldMk cId="192685261" sldId="311"/>
            <ac:spMk id="5" creationId="{96593AD8-CC01-5462-C871-6903BF66A912}"/>
          </ac:spMkLst>
        </pc:spChg>
        <pc:spChg chg="add mod">
          <ac:chgData name="Augustė Aurylaitė" userId="fd764529-da1c-4da1-8ae4-9ca68752a592" providerId="ADAL" clId="{14100394-5760-4C33-A7B5-C7C614B01737}" dt="2023-08-31T11:42:05.303" v="153" actId="1076"/>
          <ac:spMkLst>
            <pc:docMk/>
            <pc:sldMk cId="192685261" sldId="311"/>
            <ac:spMk id="6" creationId="{7E1FD054-306C-1D28-4FCD-A575905FC15A}"/>
          </ac:spMkLst>
        </pc:spChg>
        <pc:spChg chg="add mod">
          <ac:chgData name="Augustė Aurylaitė" userId="fd764529-da1c-4da1-8ae4-9ca68752a592" providerId="ADAL" clId="{14100394-5760-4C33-A7B5-C7C614B01737}" dt="2023-08-31T11:43:54.605" v="178" actId="1076"/>
          <ac:spMkLst>
            <pc:docMk/>
            <pc:sldMk cId="192685261" sldId="311"/>
            <ac:spMk id="7" creationId="{5D3749E5-BA05-5C5A-00C6-3D6BF2662705}"/>
          </ac:spMkLst>
        </pc:spChg>
        <pc:spChg chg="del">
          <ac:chgData name="Augustė Aurylaitė" userId="fd764529-da1c-4da1-8ae4-9ca68752a592" providerId="ADAL" clId="{14100394-5760-4C33-A7B5-C7C614B01737}" dt="2023-08-31T11:22:54.356" v="57" actId="478"/>
          <ac:spMkLst>
            <pc:docMk/>
            <pc:sldMk cId="192685261" sldId="311"/>
            <ac:spMk id="8" creationId="{D2DD0664-35EA-92CF-7B58-4F6EF85CA2BD}"/>
          </ac:spMkLst>
        </pc:spChg>
        <pc:spChg chg="del">
          <ac:chgData name="Augustė Aurylaitė" userId="fd764529-da1c-4da1-8ae4-9ca68752a592" providerId="ADAL" clId="{14100394-5760-4C33-A7B5-C7C614B01737}" dt="2023-08-31T11:22:55.189" v="58" actId="478"/>
          <ac:spMkLst>
            <pc:docMk/>
            <pc:sldMk cId="192685261" sldId="311"/>
            <ac:spMk id="9" creationId="{D41DF5AB-B656-0FB0-E0BD-3FFFD043EE20}"/>
          </ac:spMkLst>
        </pc:spChg>
        <pc:spChg chg="add mod">
          <ac:chgData name="Augustė Aurylaitė" userId="fd764529-da1c-4da1-8ae4-9ca68752a592" providerId="ADAL" clId="{14100394-5760-4C33-A7B5-C7C614B01737}" dt="2023-08-31T11:43:34.031" v="173" actId="1076"/>
          <ac:spMkLst>
            <pc:docMk/>
            <pc:sldMk cId="192685261" sldId="311"/>
            <ac:spMk id="10" creationId="{AB667D7A-D792-ED8A-4E41-11E9C70541F7}"/>
          </ac:spMkLst>
        </pc:spChg>
        <pc:spChg chg="add mod">
          <ac:chgData name="Augustė Aurylaitė" userId="fd764529-da1c-4da1-8ae4-9ca68752a592" providerId="ADAL" clId="{14100394-5760-4C33-A7B5-C7C614B01737}" dt="2023-08-31T11:44:07.316" v="180" actId="1076"/>
          <ac:spMkLst>
            <pc:docMk/>
            <pc:sldMk cId="192685261" sldId="311"/>
            <ac:spMk id="11" creationId="{91522026-948D-7388-4FFB-C7C7B83BCBF6}"/>
          </ac:spMkLst>
        </pc:spChg>
        <pc:spChg chg="del">
          <ac:chgData name="Augustė Aurylaitė" userId="fd764529-da1c-4da1-8ae4-9ca68752a592" providerId="ADAL" clId="{14100394-5760-4C33-A7B5-C7C614B01737}" dt="2023-08-31T11:22:56.136" v="59" actId="478"/>
          <ac:spMkLst>
            <pc:docMk/>
            <pc:sldMk cId="192685261" sldId="311"/>
            <ac:spMk id="13" creationId="{6DE9E5BA-81C4-9F7D-4D50-2B30C8A06AAD}"/>
          </ac:spMkLst>
        </pc:spChg>
        <pc:spChg chg="mod">
          <ac:chgData name="Augustė Aurylaitė" userId="fd764529-da1c-4da1-8ae4-9ca68752a592" providerId="ADAL" clId="{14100394-5760-4C33-A7B5-C7C614B01737}" dt="2023-08-31T11:44:01.161" v="179" actId="1076"/>
          <ac:spMkLst>
            <pc:docMk/>
            <pc:sldMk cId="192685261" sldId="311"/>
            <ac:spMk id="16" creationId="{0ED9A4E8-FA8A-4910-1EB0-2DC4F2CB076D}"/>
          </ac:spMkLst>
        </pc:spChg>
        <pc:spChg chg="mod">
          <ac:chgData name="Augustė Aurylaitė" userId="fd764529-da1c-4da1-8ae4-9ca68752a592" providerId="ADAL" clId="{14100394-5760-4C33-A7B5-C7C614B01737}" dt="2023-08-31T11:43:10.521" v="169" actId="1076"/>
          <ac:spMkLst>
            <pc:docMk/>
            <pc:sldMk cId="192685261" sldId="311"/>
            <ac:spMk id="17" creationId="{00000000-0000-0000-0000-000000000000}"/>
          </ac:spMkLst>
        </pc:spChg>
        <pc:spChg chg="mod">
          <ac:chgData name="Augustė Aurylaitė" userId="fd764529-da1c-4da1-8ae4-9ca68752a592" providerId="ADAL" clId="{14100394-5760-4C33-A7B5-C7C614B01737}" dt="2023-08-31T11:42:35.911" v="162" actId="1076"/>
          <ac:spMkLst>
            <pc:docMk/>
            <pc:sldMk cId="192685261" sldId="311"/>
            <ac:spMk id="19" creationId="{E3856670-B59C-0E59-65E0-82BC72B028B2}"/>
          </ac:spMkLst>
        </pc:spChg>
        <pc:spChg chg="del mod">
          <ac:chgData name="Augustė Aurylaitė" userId="fd764529-da1c-4da1-8ae4-9ca68752a592" providerId="ADAL" clId="{14100394-5760-4C33-A7B5-C7C614B01737}" dt="2023-08-31T11:22:57.775" v="61" actId="478"/>
          <ac:spMkLst>
            <pc:docMk/>
            <pc:sldMk cId="192685261" sldId="311"/>
            <ac:spMk id="22" creationId="{2D4260B2-9218-41F5-E347-D23D1398217A}"/>
          </ac:spMkLst>
        </pc:spChg>
        <pc:spChg chg="mod">
          <ac:chgData name="Augustė Aurylaitė" userId="fd764529-da1c-4da1-8ae4-9ca68752a592" providerId="ADAL" clId="{14100394-5760-4C33-A7B5-C7C614B01737}" dt="2023-08-31T11:44:56.731" v="322" actId="6549"/>
          <ac:spMkLst>
            <pc:docMk/>
            <pc:sldMk cId="192685261" sldId="311"/>
            <ac:spMk id="23" creationId="{84013041-58A6-FD56-C9EB-7F5BE032CB4B}"/>
          </ac:spMkLst>
        </pc:spChg>
        <pc:spChg chg="mod">
          <ac:chgData name="Augustė Aurylaitė" userId="fd764529-da1c-4da1-8ae4-9ca68752a592" providerId="ADAL" clId="{14100394-5760-4C33-A7B5-C7C614B01737}" dt="2023-08-31T11:43:37.623" v="174" actId="1076"/>
          <ac:spMkLst>
            <pc:docMk/>
            <pc:sldMk cId="192685261" sldId="311"/>
            <ac:spMk id="24" creationId="{E11C5799-CFD9-AAF4-B65D-492FCD7FAF83}"/>
          </ac:spMkLst>
        </pc:spChg>
        <pc:spChg chg="mod">
          <ac:chgData name="Augustė Aurylaitė" userId="fd764529-da1c-4da1-8ae4-9ca68752a592" providerId="ADAL" clId="{14100394-5760-4C33-A7B5-C7C614B01737}" dt="2023-08-31T11:43:03.529" v="168" actId="1076"/>
          <ac:spMkLst>
            <pc:docMk/>
            <pc:sldMk cId="192685261" sldId="311"/>
            <ac:spMk id="25" creationId="{411552C6-71D2-4316-C740-375AC6DBB2B6}"/>
          </ac:spMkLst>
        </pc:spChg>
        <pc:spChg chg="mod">
          <ac:chgData name="Augustė Aurylaitė" userId="fd764529-da1c-4da1-8ae4-9ca68752a592" providerId="ADAL" clId="{14100394-5760-4C33-A7B5-C7C614B01737}" dt="2023-08-31T11:42:20.685" v="156" actId="1076"/>
          <ac:spMkLst>
            <pc:docMk/>
            <pc:sldMk cId="192685261" sldId="311"/>
            <ac:spMk id="26" creationId="{51A5298D-0996-B8CD-1809-FA10C374C1CD}"/>
          </ac:spMkLst>
        </pc:spChg>
        <pc:spChg chg="mod">
          <ac:chgData name="Augustė Aurylaitė" userId="fd764529-da1c-4da1-8ae4-9ca68752a592" providerId="ADAL" clId="{14100394-5760-4C33-A7B5-C7C614B01737}" dt="2023-08-31T11:44:09.813" v="181" actId="1076"/>
          <ac:spMkLst>
            <pc:docMk/>
            <pc:sldMk cId="192685261" sldId="311"/>
            <ac:spMk id="27" creationId="{99BDB567-3BE3-5879-CC6B-78C67B49AF5B}"/>
          </ac:spMkLst>
        </pc:spChg>
        <pc:spChg chg="mod">
          <ac:chgData name="Augustė Aurylaitė" userId="fd764529-da1c-4da1-8ae4-9ca68752a592" providerId="ADAL" clId="{14100394-5760-4C33-A7B5-C7C614B01737}" dt="2023-08-31T11:44:14.893" v="182" actId="1076"/>
          <ac:spMkLst>
            <pc:docMk/>
            <pc:sldMk cId="192685261" sldId="311"/>
            <ac:spMk id="28" creationId="{9C5AA2E1-BC1D-72FA-E547-67F49F884E08}"/>
          </ac:spMkLst>
        </pc:spChg>
        <pc:spChg chg="mod">
          <ac:chgData name="Augustė Aurylaitė" userId="fd764529-da1c-4da1-8ae4-9ca68752a592" providerId="ADAL" clId="{14100394-5760-4C33-A7B5-C7C614B01737}" dt="2023-08-31T11:42:17.929" v="155" actId="1076"/>
          <ac:spMkLst>
            <pc:docMk/>
            <pc:sldMk cId="192685261" sldId="311"/>
            <ac:spMk id="29" creationId="{478461A0-31BB-36A1-1A0B-C6292336FA7C}"/>
          </ac:spMkLst>
        </pc:spChg>
      </pc:sldChg>
      <pc:sldChg chg="new del">
        <pc:chgData name="Augustė Aurylaitė" userId="fd764529-da1c-4da1-8ae4-9ca68752a592" providerId="ADAL" clId="{14100394-5760-4C33-A7B5-C7C614B01737}" dt="2023-08-31T11:19:41.317" v="10" actId="47"/>
        <pc:sldMkLst>
          <pc:docMk/>
          <pc:sldMk cId="2360213816" sldId="312"/>
        </pc:sldMkLst>
      </pc:sldChg>
      <pc:sldChg chg="modSp add del mod">
        <pc:chgData name="Augustė Aurylaitė" userId="fd764529-da1c-4da1-8ae4-9ca68752a592" providerId="ADAL" clId="{14100394-5760-4C33-A7B5-C7C614B01737}" dt="2023-08-31T11:44:18.217" v="183" actId="47"/>
        <pc:sldMkLst>
          <pc:docMk/>
          <pc:sldMk cId="1444218110" sldId="313"/>
        </pc:sldMkLst>
        <pc:spChg chg="mod">
          <ac:chgData name="Augustė Aurylaitė" userId="fd764529-da1c-4da1-8ae4-9ca68752a592" providerId="ADAL" clId="{14100394-5760-4C33-A7B5-C7C614B01737}" dt="2023-08-31T11:23:03.234" v="63" actId="1076"/>
          <ac:spMkLst>
            <pc:docMk/>
            <pc:sldMk cId="1444218110" sldId="313"/>
            <ac:spMk id="26" creationId="{51A5298D-0996-B8CD-1809-FA10C374C1CD}"/>
          </ac:spMkLst>
        </pc:spChg>
      </pc:sldChg>
    </pc:docChg>
  </pc:docChgLst>
  <pc:docChgLst>
    <pc:chgData name="Augustė Aurylaitė" userId="S::auguste.aurylaite@vvsb.lt::fd764529-da1c-4da1-8ae4-9ca68752a592" providerId="AD" clId="Web-{B4DCA07E-A331-A10E-9AD7-63AFACD88422}"/>
    <pc:docChg chg="modSld">
      <pc:chgData name="Augustė Aurylaitė" userId="S::auguste.aurylaite@vvsb.lt::fd764529-da1c-4da1-8ae4-9ca68752a592" providerId="AD" clId="Web-{B4DCA07E-A331-A10E-9AD7-63AFACD88422}" dt="2023-09-19T10:29:41.529" v="5"/>
      <pc:docMkLst>
        <pc:docMk/>
      </pc:docMkLst>
      <pc:sldChg chg="modSp">
        <pc:chgData name="Augustė Aurylaitė" userId="S::auguste.aurylaite@vvsb.lt::fd764529-da1c-4da1-8ae4-9ca68752a592" providerId="AD" clId="Web-{B4DCA07E-A331-A10E-9AD7-63AFACD88422}" dt="2023-09-19T10:29:41.529" v="5"/>
        <pc:sldMkLst>
          <pc:docMk/>
          <pc:sldMk cId="3389649010" sldId="322"/>
        </pc:sldMkLst>
        <pc:graphicFrameChg chg="mod modGraphic">
          <ac:chgData name="Augustė Aurylaitė" userId="S::auguste.aurylaite@vvsb.lt::fd764529-da1c-4da1-8ae4-9ca68752a592" providerId="AD" clId="Web-{B4DCA07E-A331-A10E-9AD7-63AFACD88422}" dt="2023-09-19T10:29:41.529" v="5"/>
          <ac:graphicFrameMkLst>
            <pc:docMk/>
            <pc:sldMk cId="3389649010" sldId="322"/>
            <ac:graphicFrameMk id="2" creationId="{00000000-0000-0000-0000-000000000000}"/>
          </ac:graphicFrameMkLst>
        </pc:graphicFrameChg>
      </pc:sldChg>
    </pc:docChg>
  </pc:docChgLst>
  <pc:docChgLst>
    <pc:chgData name="Augustė Aurylaitė" userId="S::auguste.aurylaite@vvsb.lt::fd764529-da1c-4da1-8ae4-9ca68752a592" providerId="AD" clId="Web-{BA59BB65-E980-1442-755B-14D2F29DCCD5}"/>
    <pc:docChg chg="modSld">
      <pc:chgData name="Augustė Aurylaitė" userId="S::auguste.aurylaite@vvsb.lt::fd764529-da1c-4da1-8ae4-9ca68752a592" providerId="AD" clId="Web-{BA59BB65-E980-1442-755B-14D2F29DCCD5}" dt="2023-08-31T12:13:03.336" v="1" actId="20577"/>
      <pc:docMkLst>
        <pc:docMk/>
      </pc:docMkLst>
      <pc:sldChg chg="modSp">
        <pc:chgData name="Augustė Aurylaitė" userId="S::auguste.aurylaite@vvsb.lt::fd764529-da1c-4da1-8ae4-9ca68752a592" providerId="AD" clId="Web-{BA59BB65-E980-1442-755B-14D2F29DCCD5}" dt="2023-08-31T12:13:03.336" v="1" actId="20577"/>
        <pc:sldMkLst>
          <pc:docMk/>
          <pc:sldMk cId="870881287" sldId="301"/>
        </pc:sldMkLst>
        <pc:spChg chg="mod">
          <ac:chgData name="Augustė Aurylaitė" userId="S::auguste.aurylaite@vvsb.lt::fd764529-da1c-4da1-8ae4-9ca68752a592" providerId="AD" clId="Web-{BA59BB65-E980-1442-755B-14D2F29DCCD5}" dt="2023-08-31T12:13:03.336" v="1" actId="20577"/>
          <ac:spMkLst>
            <pc:docMk/>
            <pc:sldMk cId="870881287" sldId="301"/>
            <ac:spMk id="4" creationId="{DACF3884-B188-E663-ED9B-934BD5A3A6B9}"/>
          </ac:spMkLst>
        </pc:spChg>
      </pc:sldChg>
    </pc:docChg>
  </pc:docChgLst>
  <pc:docChgLst>
    <pc:chgData name="Augustė Aurylaitė" userId="S::auguste.aurylaite@vvsb.lt::fd764529-da1c-4da1-8ae4-9ca68752a592" providerId="AD" clId="Web-{50FE9070-35FB-91FE-FB2E-AD01125CF02D}"/>
    <pc:docChg chg="addSld delSld modSld">
      <pc:chgData name="Augustė Aurylaitė" userId="S::auguste.aurylaite@vvsb.lt::fd764529-da1c-4da1-8ae4-9ca68752a592" providerId="AD" clId="Web-{50FE9070-35FB-91FE-FB2E-AD01125CF02D}" dt="2023-09-18T09:39:25.824" v="109" actId="20577"/>
      <pc:docMkLst>
        <pc:docMk/>
      </pc:docMkLst>
      <pc:sldChg chg="modSp">
        <pc:chgData name="Augustė Aurylaitė" userId="S::auguste.aurylaite@vvsb.lt::fd764529-da1c-4da1-8ae4-9ca68752a592" providerId="AD" clId="Web-{50FE9070-35FB-91FE-FB2E-AD01125CF02D}" dt="2023-09-18T08:13:06.043" v="13" actId="20577"/>
        <pc:sldMkLst>
          <pc:docMk/>
          <pc:sldMk cId="4276426121" sldId="296"/>
        </pc:sldMkLst>
        <pc:spChg chg="mod">
          <ac:chgData name="Augustė Aurylaitė" userId="S::auguste.aurylaite@vvsb.lt::fd764529-da1c-4da1-8ae4-9ca68752a592" providerId="AD" clId="Web-{50FE9070-35FB-91FE-FB2E-AD01125CF02D}" dt="2023-09-18T08:13:06.043" v="13" actId="20577"/>
          <ac:spMkLst>
            <pc:docMk/>
            <pc:sldMk cId="4276426121" sldId="296"/>
            <ac:spMk id="2" creationId="{1F28DE0E-8506-DF58-3789-99DB66C12311}"/>
          </ac:spMkLst>
        </pc:spChg>
      </pc:sldChg>
      <pc:sldChg chg="modSp">
        <pc:chgData name="Augustė Aurylaitė" userId="S::auguste.aurylaite@vvsb.lt::fd764529-da1c-4da1-8ae4-9ca68752a592" providerId="AD" clId="Web-{50FE9070-35FB-91FE-FB2E-AD01125CF02D}" dt="2023-09-18T09:39:21.449" v="107" actId="20577"/>
        <pc:sldMkLst>
          <pc:docMk/>
          <pc:sldMk cId="3810681207" sldId="298"/>
        </pc:sldMkLst>
        <pc:spChg chg="mod">
          <ac:chgData name="Augustė Aurylaitė" userId="S::auguste.aurylaite@vvsb.lt::fd764529-da1c-4da1-8ae4-9ca68752a592" providerId="AD" clId="Web-{50FE9070-35FB-91FE-FB2E-AD01125CF02D}" dt="2023-09-18T09:39:21.449" v="107" actId="20577"/>
          <ac:spMkLst>
            <pc:docMk/>
            <pc:sldMk cId="3810681207" sldId="298"/>
            <ac:spMk id="3" creationId="{F811319B-D7ED-B82F-1E4D-1D3BF9BE54A6}"/>
          </ac:spMkLst>
        </pc:spChg>
      </pc:sldChg>
      <pc:sldChg chg="del">
        <pc:chgData name="Augustė Aurylaitė" userId="S::auguste.aurylaite@vvsb.lt::fd764529-da1c-4da1-8ae4-9ca68752a592" providerId="AD" clId="Web-{50FE9070-35FB-91FE-FB2E-AD01125CF02D}" dt="2023-09-18T08:48:55.117" v="15"/>
        <pc:sldMkLst>
          <pc:docMk/>
          <pc:sldMk cId="727168493" sldId="313"/>
        </pc:sldMkLst>
      </pc:sldChg>
      <pc:sldChg chg="modSp">
        <pc:chgData name="Augustė Aurylaitė" userId="S::auguste.aurylaite@vvsb.lt::fd764529-da1c-4da1-8ae4-9ca68752a592" providerId="AD" clId="Web-{50FE9070-35FB-91FE-FB2E-AD01125CF02D}" dt="2023-09-18T09:39:25.824" v="109" actId="20577"/>
        <pc:sldMkLst>
          <pc:docMk/>
          <pc:sldMk cId="1616308587" sldId="314"/>
        </pc:sldMkLst>
        <pc:spChg chg="mod">
          <ac:chgData name="Augustė Aurylaitė" userId="S::auguste.aurylaite@vvsb.lt::fd764529-da1c-4da1-8ae4-9ca68752a592" providerId="AD" clId="Web-{50FE9070-35FB-91FE-FB2E-AD01125CF02D}" dt="2023-09-18T09:39:25.824" v="109" actId="20577"/>
          <ac:spMkLst>
            <pc:docMk/>
            <pc:sldMk cId="1616308587" sldId="314"/>
            <ac:spMk id="3" creationId="{F811319B-D7ED-B82F-1E4D-1D3BF9BE54A6}"/>
          </ac:spMkLst>
        </pc:spChg>
      </pc:sldChg>
      <pc:sldChg chg="add">
        <pc:chgData name="Augustė Aurylaitė" userId="S::auguste.aurylaite@vvsb.lt::fd764529-da1c-4da1-8ae4-9ca68752a592" providerId="AD" clId="Web-{50FE9070-35FB-91FE-FB2E-AD01125CF02D}" dt="2023-09-18T08:48:52.163" v="14"/>
        <pc:sldMkLst>
          <pc:docMk/>
          <pc:sldMk cId="317838089" sldId="315"/>
        </pc:sldMkLst>
      </pc:sldChg>
    </pc:docChg>
  </pc:docChgLst>
  <pc:docChgLst>
    <pc:chgData name="Ieva Paulikaitė" userId="S::ieva.paulikaite@vvsb.lt::9e2b3597-4f23-496d-a7ae-420c4d64fbe8" providerId="AD" clId="Web-{EBED56CE-128E-40C7-C838-DC23ADACFCB0}"/>
    <pc:docChg chg="modSld">
      <pc:chgData name="Ieva Paulikaitė" userId="S::ieva.paulikaite@vvsb.lt::9e2b3597-4f23-496d-a7ae-420c4d64fbe8" providerId="AD" clId="Web-{EBED56CE-128E-40C7-C838-DC23ADACFCB0}" dt="2023-08-24T11:15:36.942" v="32" actId="1076"/>
      <pc:docMkLst>
        <pc:docMk/>
      </pc:docMkLst>
      <pc:sldChg chg="modSp">
        <pc:chgData name="Ieva Paulikaitė" userId="S::ieva.paulikaite@vvsb.lt::9e2b3597-4f23-496d-a7ae-420c4d64fbe8" providerId="AD" clId="Web-{EBED56CE-128E-40C7-C838-DC23ADACFCB0}" dt="2023-08-24T11:15:36.942" v="32" actId="1076"/>
        <pc:sldMkLst>
          <pc:docMk/>
          <pc:sldMk cId="4276426121" sldId="296"/>
        </pc:sldMkLst>
        <pc:spChg chg="mod">
          <ac:chgData name="Ieva Paulikaitė" userId="S::ieva.paulikaite@vvsb.lt::9e2b3597-4f23-496d-a7ae-420c4d64fbe8" providerId="AD" clId="Web-{EBED56CE-128E-40C7-C838-DC23ADACFCB0}" dt="2023-08-24T11:15:36.942" v="32" actId="1076"/>
          <ac:spMkLst>
            <pc:docMk/>
            <pc:sldMk cId="4276426121" sldId="296"/>
            <ac:spMk id="2" creationId="{1F28DE0E-8506-DF58-3789-99DB66C12311}"/>
          </ac:spMkLst>
        </pc:spChg>
        <pc:picChg chg="mod">
          <ac:chgData name="Ieva Paulikaitė" userId="S::ieva.paulikaite@vvsb.lt::9e2b3597-4f23-496d-a7ae-420c4d64fbe8" providerId="AD" clId="Web-{EBED56CE-128E-40C7-C838-DC23ADACFCB0}" dt="2023-08-24T11:12:12.735" v="9" actId="1076"/>
          <ac:picMkLst>
            <pc:docMk/>
            <pc:sldMk cId="4276426121" sldId="296"/>
            <ac:picMk id="5" creationId="{10C0FBA8-A99C-E002-511D-40C395D92C96}"/>
          </ac:picMkLst>
        </pc:picChg>
      </pc:sldChg>
    </pc:docChg>
  </pc:docChgLst>
  <pc:docChgLst>
    <pc:chgData name="Rasa Meilutė" userId="S::rasa.meilute@vvsb.lt::ac66eab8-036c-46d4-8285-e06927006dc7" providerId="AD" clId="Web-{347124DE-EF4A-4B81-719C-7B24424659EC}"/>
    <pc:docChg chg="addSld modSld sldOrd">
      <pc:chgData name="Rasa Meilutė" userId="S::rasa.meilute@vvsb.lt::ac66eab8-036c-46d4-8285-e06927006dc7" providerId="AD" clId="Web-{347124DE-EF4A-4B81-719C-7B24424659EC}" dt="2023-09-18T11:27:16.591" v="945"/>
      <pc:docMkLst>
        <pc:docMk/>
      </pc:docMkLst>
      <pc:sldChg chg="addSp delSp modSp mod ord modShow">
        <pc:chgData name="Rasa Meilutė" userId="S::rasa.meilute@vvsb.lt::ac66eab8-036c-46d4-8285-e06927006dc7" providerId="AD" clId="Web-{347124DE-EF4A-4B81-719C-7B24424659EC}" dt="2023-09-18T11:27:16.591" v="945"/>
        <pc:sldMkLst>
          <pc:docMk/>
          <pc:sldMk cId="3810681207" sldId="298"/>
        </pc:sldMkLst>
        <pc:graphicFrameChg chg="add del mod modGraphic">
          <ac:chgData name="Rasa Meilutė" userId="S::rasa.meilute@vvsb.lt::ac66eab8-036c-46d4-8285-e06927006dc7" providerId="AD" clId="Web-{347124DE-EF4A-4B81-719C-7B24424659EC}" dt="2023-09-18T10:38:24.959" v="224"/>
          <ac:graphicFrameMkLst>
            <pc:docMk/>
            <pc:sldMk cId="3810681207" sldId="298"/>
            <ac:graphicFrameMk id="5" creationId="{0BBA2B9F-04C4-EF99-9F40-0E4C8D4EF12B}"/>
          </ac:graphicFrameMkLst>
        </pc:graphicFrameChg>
        <pc:graphicFrameChg chg="add del mod">
          <ac:chgData name="Rasa Meilutė" userId="S::rasa.meilute@vvsb.lt::ac66eab8-036c-46d4-8285-e06927006dc7" providerId="AD" clId="Web-{347124DE-EF4A-4B81-719C-7B24424659EC}" dt="2023-09-18T10:38:12.880" v="223"/>
          <ac:graphicFrameMkLst>
            <pc:docMk/>
            <pc:sldMk cId="3810681207" sldId="298"/>
            <ac:graphicFrameMk id="7" creationId="{EE888246-CA17-D630-8D13-B8298B44758B}"/>
          </ac:graphicFrameMkLst>
        </pc:graphicFrameChg>
        <pc:graphicFrameChg chg="add mod modGraphic">
          <ac:chgData name="Rasa Meilutė" userId="S::rasa.meilute@vvsb.lt::ac66eab8-036c-46d4-8285-e06927006dc7" providerId="AD" clId="Web-{347124DE-EF4A-4B81-719C-7B24424659EC}" dt="2023-09-18T11:26:31.152" v="940"/>
          <ac:graphicFrameMkLst>
            <pc:docMk/>
            <pc:sldMk cId="3810681207" sldId="298"/>
            <ac:graphicFrameMk id="11" creationId="{A59512C6-4F7C-D1AD-CDEB-E77CA2EB34A9}"/>
          </ac:graphicFrameMkLst>
        </pc:graphicFrameChg>
      </pc:sldChg>
      <pc:sldChg chg="addSp modSp">
        <pc:chgData name="Rasa Meilutė" userId="S::rasa.meilute@vvsb.lt::ac66eab8-036c-46d4-8285-e06927006dc7" providerId="AD" clId="Web-{347124DE-EF4A-4B81-719C-7B24424659EC}" dt="2023-09-18T10:43:02.125" v="393" actId="1076"/>
        <pc:sldMkLst>
          <pc:docMk/>
          <pc:sldMk cId="1616308587" sldId="314"/>
        </pc:sldMkLst>
        <pc:graphicFrameChg chg="add mod modGraphic">
          <ac:chgData name="Rasa Meilutė" userId="S::rasa.meilute@vvsb.lt::ac66eab8-036c-46d4-8285-e06927006dc7" providerId="AD" clId="Web-{347124DE-EF4A-4B81-719C-7B24424659EC}" dt="2023-09-18T10:43:02.125" v="393" actId="1076"/>
          <ac:graphicFrameMkLst>
            <pc:docMk/>
            <pc:sldMk cId="1616308587" sldId="314"/>
            <ac:graphicFrameMk id="5" creationId="{B15BBA0C-DC92-3031-CD36-22EDBBCA1A35}"/>
          </ac:graphicFrameMkLst>
        </pc:graphicFrameChg>
      </pc:sldChg>
      <pc:sldChg chg="addSp delSp modSp add replId">
        <pc:chgData name="Rasa Meilutė" userId="S::rasa.meilute@vvsb.lt::ac66eab8-036c-46d4-8285-e06927006dc7" providerId="AD" clId="Web-{347124DE-EF4A-4B81-719C-7B24424659EC}" dt="2023-09-18T11:27:08.153" v="944"/>
        <pc:sldMkLst>
          <pc:docMk/>
          <pc:sldMk cId="402619135" sldId="316"/>
        </pc:sldMkLst>
        <pc:spChg chg="mod">
          <ac:chgData name="Rasa Meilutė" userId="S::rasa.meilute@vvsb.lt::ac66eab8-036c-46d4-8285-e06927006dc7" providerId="AD" clId="Web-{347124DE-EF4A-4B81-719C-7B24424659EC}" dt="2023-09-18T11:23:57.475" v="937" actId="1076"/>
          <ac:spMkLst>
            <pc:docMk/>
            <pc:sldMk cId="402619135" sldId="316"/>
            <ac:spMk id="8" creationId="{5E775169-495C-3997-BFCA-A165D742EED4}"/>
          </ac:spMkLst>
        </pc:spChg>
        <pc:graphicFrameChg chg="del mod modGraphic">
          <ac:chgData name="Rasa Meilutė" userId="S::rasa.meilute@vvsb.lt::ac66eab8-036c-46d4-8285-e06927006dc7" providerId="AD" clId="Web-{347124DE-EF4A-4B81-719C-7B24424659EC}" dt="2023-09-18T10:43:14.594" v="397"/>
          <ac:graphicFrameMkLst>
            <pc:docMk/>
            <pc:sldMk cId="402619135" sldId="316"/>
            <ac:graphicFrameMk id="5" creationId="{B15BBA0C-DC92-3031-CD36-22EDBBCA1A35}"/>
          </ac:graphicFrameMkLst>
        </pc:graphicFrameChg>
        <pc:graphicFrameChg chg="add del mod modGraphic">
          <ac:chgData name="Rasa Meilutė" userId="S::rasa.meilute@vvsb.lt::ac66eab8-036c-46d4-8285-e06927006dc7" providerId="AD" clId="Web-{347124DE-EF4A-4B81-719C-7B24424659EC}" dt="2023-09-18T10:52:59.552" v="653"/>
          <ac:graphicFrameMkLst>
            <pc:docMk/>
            <pc:sldMk cId="402619135" sldId="316"/>
            <ac:graphicFrameMk id="6" creationId="{42D09C9E-1FF7-79EB-D87F-FD8428780F72}"/>
          </ac:graphicFrameMkLst>
        </pc:graphicFrameChg>
        <pc:graphicFrameChg chg="add mod modGraphic">
          <ac:chgData name="Rasa Meilutė" userId="S::rasa.meilute@vvsb.lt::ac66eab8-036c-46d4-8285-e06927006dc7" providerId="AD" clId="Web-{347124DE-EF4A-4B81-719C-7B24424659EC}" dt="2023-09-18T11:27:08.153" v="944"/>
          <ac:graphicFrameMkLst>
            <pc:docMk/>
            <pc:sldMk cId="402619135" sldId="316"/>
            <ac:graphicFrameMk id="9" creationId="{C09B83C6-052C-B0C8-F6C4-CAF77EC6B6A8}"/>
          </ac:graphicFrameMkLst>
        </pc:graphicFrameChg>
      </pc:sldChg>
      <pc:sldChg chg="addSp delSp modSp add replId">
        <pc:chgData name="Rasa Meilutė" userId="S::rasa.meilute@vvsb.lt::ac66eab8-036c-46d4-8285-e06927006dc7" providerId="AD" clId="Web-{347124DE-EF4A-4B81-719C-7B24424659EC}" dt="2023-09-18T11:27:00.731" v="942"/>
        <pc:sldMkLst>
          <pc:docMk/>
          <pc:sldMk cId="2641807799" sldId="317"/>
        </pc:sldMkLst>
        <pc:spChg chg="mod">
          <ac:chgData name="Rasa Meilutė" userId="S::rasa.meilute@vvsb.lt::ac66eab8-036c-46d4-8285-e06927006dc7" providerId="AD" clId="Web-{347124DE-EF4A-4B81-719C-7B24424659EC}" dt="2023-09-18T11:23:52.444" v="936" actId="1076"/>
          <ac:spMkLst>
            <pc:docMk/>
            <pc:sldMk cId="2641807799" sldId="317"/>
            <ac:spMk id="8" creationId="{5E775169-495C-3997-BFCA-A165D742EED4}"/>
          </ac:spMkLst>
        </pc:spChg>
        <pc:graphicFrameChg chg="add mod modGraphic">
          <ac:chgData name="Rasa Meilutė" userId="S::rasa.meilute@vvsb.lt::ac66eab8-036c-46d4-8285-e06927006dc7" providerId="AD" clId="Web-{347124DE-EF4A-4B81-719C-7B24424659EC}" dt="2023-09-18T11:27:00.731" v="942"/>
          <ac:graphicFrameMkLst>
            <pc:docMk/>
            <pc:sldMk cId="2641807799" sldId="317"/>
            <ac:graphicFrameMk id="5" creationId="{EC4FDA60-CC0F-15BC-E5A5-620EA51E9168}"/>
          </ac:graphicFrameMkLst>
        </pc:graphicFrameChg>
        <pc:graphicFrameChg chg="del mod modGraphic">
          <ac:chgData name="Rasa Meilutė" userId="S::rasa.meilute@vvsb.lt::ac66eab8-036c-46d4-8285-e06927006dc7" providerId="AD" clId="Web-{347124DE-EF4A-4B81-719C-7B24424659EC}" dt="2023-09-18T10:56:50.732" v="797"/>
          <ac:graphicFrameMkLst>
            <pc:docMk/>
            <pc:sldMk cId="2641807799" sldId="317"/>
            <ac:graphicFrameMk id="9" creationId="{C09B83C6-052C-B0C8-F6C4-CAF77EC6B6A8}"/>
          </ac:graphicFrameMkLst>
        </pc:graphicFrameChg>
      </pc:sldChg>
    </pc:docChg>
  </pc:docChgLst>
  <pc:docChgLst>
    <pc:chgData name="Rasa Meilutė" userId="S::rasa.meilute@vvsb.lt::ac66eab8-036c-46d4-8285-e06927006dc7" providerId="AD" clId="Web-{89426DCF-7F05-F5F9-C16B-FE05FC32C8CA}"/>
    <pc:docChg chg="sldOrd">
      <pc:chgData name="Rasa Meilutė" userId="S::rasa.meilute@vvsb.lt::ac66eab8-036c-46d4-8285-e06927006dc7" providerId="AD" clId="Web-{89426DCF-7F05-F5F9-C16B-FE05FC32C8CA}" dt="2023-09-25T11:03:49.755" v="0"/>
      <pc:docMkLst>
        <pc:docMk/>
      </pc:docMkLst>
      <pc:sldChg chg="ord">
        <pc:chgData name="Rasa Meilutė" userId="S::rasa.meilute@vvsb.lt::ac66eab8-036c-46d4-8285-e06927006dc7" providerId="AD" clId="Web-{89426DCF-7F05-F5F9-C16B-FE05FC32C8CA}" dt="2023-09-25T11:03:49.755" v="0"/>
        <pc:sldMkLst>
          <pc:docMk/>
          <pc:sldMk cId="0" sldId="261"/>
        </pc:sldMkLst>
      </pc:sldChg>
    </pc:docChg>
  </pc:docChgLst>
  <pc:docChgLst>
    <pc:chgData name="Augustė Aurylaitė" userId="S::auguste.aurylaite@vvsb.lt::fd764529-da1c-4da1-8ae4-9ca68752a592" providerId="AD" clId="Web-{5C803559-730E-A441-0427-9072F0EB4134}"/>
    <pc:docChg chg="modSld">
      <pc:chgData name="Augustė Aurylaitė" userId="S::auguste.aurylaite@vvsb.lt::fd764529-da1c-4da1-8ae4-9ca68752a592" providerId="AD" clId="Web-{5C803559-730E-A441-0427-9072F0EB4134}" dt="2023-09-19T11:12:04.151" v="135"/>
      <pc:docMkLst>
        <pc:docMk/>
      </pc:docMkLst>
      <pc:sldChg chg="modSp">
        <pc:chgData name="Augustė Aurylaitė" userId="S::auguste.aurylaite@vvsb.lt::fd764529-da1c-4da1-8ae4-9ca68752a592" providerId="AD" clId="Web-{5C803559-730E-A441-0427-9072F0EB4134}" dt="2023-09-19T11:12:04.151" v="135"/>
        <pc:sldMkLst>
          <pc:docMk/>
          <pc:sldMk cId="3389649010" sldId="322"/>
        </pc:sldMkLst>
        <pc:graphicFrameChg chg="mod modGraphic">
          <ac:chgData name="Augustė Aurylaitė" userId="S::auguste.aurylaite@vvsb.lt::fd764529-da1c-4da1-8ae4-9ca68752a592" providerId="AD" clId="Web-{5C803559-730E-A441-0427-9072F0EB4134}" dt="2023-09-19T11:12:04.151" v="135"/>
          <ac:graphicFrameMkLst>
            <pc:docMk/>
            <pc:sldMk cId="3389649010" sldId="322"/>
            <ac:graphicFrameMk id="2" creationId="{00000000-0000-0000-0000-000000000000}"/>
          </ac:graphicFrameMkLst>
        </pc:graphicFrameChg>
      </pc:sldChg>
    </pc:docChg>
  </pc:docChgLst>
  <pc:docChgLst>
    <pc:chgData name="Ieva Paulikaitė" userId="S::ieva.paulikaite@vvsb.lt::9e2b3597-4f23-496d-a7ae-420c4d64fbe8" providerId="AD" clId="Web-{0248254B-887D-6D8C-2709-EA57A40062D1}"/>
    <pc:docChg chg="addSld delSld modSld">
      <pc:chgData name="Ieva Paulikaitė" userId="S::ieva.paulikaite@vvsb.lt::9e2b3597-4f23-496d-a7ae-420c4d64fbe8" providerId="AD" clId="Web-{0248254B-887D-6D8C-2709-EA57A40062D1}" dt="2023-08-28T04:33:41.785" v="27" actId="1076"/>
      <pc:docMkLst>
        <pc:docMk/>
      </pc:docMkLst>
      <pc:sldChg chg="new del">
        <pc:chgData name="Ieva Paulikaitė" userId="S::ieva.paulikaite@vvsb.lt::9e2b3597-4f23-496d-a7ae-420c4d64fbe8" providerId="AD" clId="Web-{0248254B-887D-6D8C-2709-EA57A40062D1}" dt="2023-08-28T04:30:13.021" v="2"/>
        <pc:sldMkLst>
          <pc:docMk/>
          <pc:sldMk cId="1391477853" sldId="300"/>
        </pc:sldMkLst>
      </pc:sldChg>
      <pc:sldChg chg="add">
        <pc:chgData name="Ieva Paulikaitė" userId="S::ieva.paulikaite@vvsb.lt::9e2b3597-4f23-496d-a7ae-420c4d64fbe8" providerId="AD" clId="Web-{0248254B-887D-6D8C-2709-EA57A40062D1}" dt="2023-08-28T04:30:09.756" v="1"/>
        <pc:sldMkLst>
          <pc:docMk/>
          <pc:sldMk cId="870881287" sldId="301"/>
        </pc:sldMkLst>
      </pc:sldChg>
      <pc:sldChg chg="new del">
        <pc:chgData name="Ieva Paulikaitė" userId="S::ieva.paulikaite@vvsb.lt::9e2b3597-4f23-496d-a7ae-420c4d64fbe8" providerId="AD" clId="Web-{0248254B-887D-6D8C-2709-EA57A40062D1}" dt="2023-08-28T04:30:52.583" v="8"/>
        <pc:sldMkLst>
          <pc:docMk/>
          <pc:sldMk cId="2746899845" sldId="302"/>
        </pc:sldMkLst>
      </pc:sldChg>
      <pc:sldChg chg="add">
        <pc:chgData name="Ieva Paulikaitė" userId="S::ieva.paulikaite@vvsb.lt::9e2b3597-4f23-496d-a7ae-420c4d64fbe8" providerId="AD" clId="Web-{0248254B-887D-6D8C-2709-EA57A40062D1}" dt="2023-08-28T04:30:25.974" v="4"/>
        <pc:sldMkLst>
          <pc:docMk/>
          <pc:sldMk cId="1165230970" sldId="303"/>
        </pc:sldMkLst>
      </pc:sldChg>
      <pc:sldChg chg="new del">
        <pc:chgData name="Ieva Paulikaitė" userId="S::ieva.paulikaite@vvsb.lt::9e2b3597-4f23-496d-a7ae-420c4d64fbe8" providerId="AD" clId="Web-{0248254B-887D-6D8C-2709-EA57A40062D1}" dt="2023-08-28T04:30:52.708" v="9"/>
        <pc:sldMkLst>
          <pc:docMk/>
          <pc:sldMk cId="1509159654" sldId="304"/>
        </pc:sldMkLst>
      </pc:sldChg>
      <pc:sldChg chg="add">
        <pc:chgData name="Ieva Paulikaitė" userId="S::ieva.paulikaite@vvsb.lt::9e2b3597-4f23-496d-a7ae-420c4d64fbe8" providerId="AD" clId="Web-{0248254B-887D-6D8C-2709-EA57A40062D1}" dt="2023-08-28T04:30:43.568" v="6"/>
        <pc:sldMkLst>
          <pc:docMk/>
          <pc:sldMk cId="3884389376" sldId="305"/>
        </pc:sldMkLst>
      </pc:sldChg>
      <pc:sldChg chg="new del">
        <pc:chgData name="Ieva Paulikaitė" userId="S::ieva.paulikaite@vvsb.lt::9e2b3597-4f23-496d-a7ae-420c4d64fbe8" providerId="AD" clId="Web-{0248254B-887D-6D8C-2709-EA57A40062D1}" dt="2023-08-28T04:31:18.568" v="13"/>
        <pc:sldMkLst>
          <pc:docMk/>
          <pc:sldMk cId="2450345925" sldId="306"/>
        </pc:sldMkLst>
      </pc:sldChg>
      <pc:sldChg chg="modSp add">
        <pc:chgData name="Ieva Paulikaitė" userId="S::ieva.paulikaite@vvsb.lt::9e2b3597-4f23-496d-a7ae-420c4d64fbe8" providerId="AD" clId="Web-{0248254B-887D-6D8C-2709-EA57A40062D1}" dt="2023-08-28T04:33:41.785" v="27" actId="1076"/>
        <pc:sldMkLst>
          <pc:docMk/>
          <pc:sldMk cId="259041010" sldId="307"/>
        </pc:sldMkLst>
        <pc:spChg chg="mod">
          <ac:chgData name="Ieva Paulikaitė" userId="S::ieva.paulikaite@vvsb.lt::9e2b3597-4f23-496d-a7ae-420c4d64fbe8" providerId="AD" clId="Web-{0248254B-887D-6D8C-2709-EA57A40062D1}" dt="2023-08-28T04:33:38.067" v="26" actId="1076"/>
          <ac:spMkLst>
            <pc:docMk/>
            <pc:sldMk cId="259041010" sldId="307"/>
            <ac:spMk id="9" creationId="{516EE18B-C2FD-F239-AC8F-CAC521DE568D}"/>
          </ac:spMkLst>
        </pc:spChg>
        <pc:picChg chg="mod">
          <ac:chgData name="Ieva Paulikaitė" userId="S::ieva.paulikaite@vvsb.lt::9e2b3597-4f23-496d-a7ae-420c4d64fbe8" providerId="AD" clId="Web-{0248254B-887D-6D8C-2709-EA57A40062D1}" dt="2023-08-28T04:33:41.785" v="27" actId="1076"/>
          <ac:picMkLst>
            <pc:docMk/>
            <pc:sldMk cId="259041010" sldId="307"/>
            <ac:picMk id="7" creationId="{D75820B9-6188-E089-CE37-B52A7ED0347D}"/>
          </ac:picMkLst>
        </pc:picChg>
      </pc:sldChg>
      <pc:sldChg chg="new del">
        <pc:chgData name="Ieva Paulikaitė" userId="S::ieva.paulikaite@vvsb.lt::9e2b3597-4f23-496d-a7ae-420c4d64fbe8" providerId="AD" clId="Web-{0248254B-887D-6D8C-2709-EA57A40062D1}" dt="2023-08-28T04:31:23.286" v="14"/>
        <pc:sldMkLst>
          <pc:docMk/>
          <pc:sldMk cId="3057111833" sldId="308"/>
        </pc:sldMkLst>
      </pc:sldChg>
      <pc:sldChg chg="modSp add">
        <pc:chgData name="Ieva Paulikaitė" userId="S::ieva.paulikaite@vvsb.lt::9e2b3597-4f23-496d-a7ae-420c4d64fbe8" providerId="AD" clId="Web-{0248254B-887D-6D8C-2709-EA57A40062D1}" dt="2023-08-28T04:33:25.988" v="25" actId="1076"/>
        <pc:sldMkLst>
          <pc:docMk/>
          <pc:sldMk cId="2574366146" sldId="309"/>
        </pc:sldMkLst>
        <pc:spChg chg="mod">
          <ac:chgData name="Ieva Paulikaitė" userId="S::ieva.paulikaite@vvsb.lt::9e2b3597-4f23-496d-a7ae-420c4d64fbe8" providerId="AD" clId="Web-{0248254B-887D-6D8C-2709-EA57A40062D1}" dt="2023-08-28T04:33:17.348" v="24" actId="1076"/>
          <ac:spMkLst>
            <pc:docMk/>
            <pc:sldMk cId="2574366146" sldId="309"/>
            <ac:spMk id="9" creationId="{516EE18B-C2FD-F239-AC8F-CAC521DE568D}"/>
          </ac:spMkLst>
        </pc:spChg>
        <pc:picChg chg="mod">
          <ac:chgData name="Ieva Paulikaitė" userId="S::ieva.paulikaite@vvsb.lt::9e2b3597-4f23-496d-a7ae-420c4d64fbe8" providerId="AD" clId="Web-{0248254B-887D-6D8C-2709-EA57A40062D1}" dt="2023-08-28T04:33:25.988" v="25" actId="1076"/>
          <ac:picMkLst>
            <pc:docMk/>
            <pc:sldMk cId="2574366146" sldId="309"/>
            <ac:picMk id="7" creationId="{D75820B9-6188-E089-CE37-B52A7ED0347D}"/>
          </ac:picMkLst>
        </pc:picChg>
      </pc:sldChg>
    </pc:docChg>
  </pc:docChgLst>
  <pc:docChgLst>
    <pc:chgData name="Augustė Aurylaitė" userId="S::auguste.aurylaite@vvsb.lt::fd764529-da1c-4da1-8ae4-9ca68752a592" providerId="AD" clId="Web-{A1575F8D-D760-D3ED-63E7-79E5D3E32EAF}"/>
    <pc:docChg chg="delSld modSld">
      <pc:chgData name="Augustė Aurylaitė" userId="S::auguste.aurylaite@vvsb.lt::fd764529-da1c-4da1-8ae4-9ca68752a592" providerId="AD" clId="Web-{A1575F8D-D760-D3ED-63E7-79E5D3E32EAF}" dt="2023-08-31T11:56:14.132" v="33" actId="20577"/>
      <pc:docMkLst>
        <pc:docMk/>
      </pc:docMkLst>
      <pc:sldChg chg="addSp delSp modSp">
        <pc:chgData name="Augustė Aurylaitė" userId="S::auguste.aurylaite@vvsb.lt::fd764529-da1c-4da1-8ae4-9ca68752a592" providerId="AD" clId="Web-{A1575F8D-D760-D3ED-63E7-79E5D3E32EAF}" dt="2023-08-31T11:56:06.976" v="31" actId="20577"/>
        <pc:sldMkLst>
          <pc:docMk/>
          <pc:sldMk cId="870881287" sldId="301"/>
        </pc:sldMkLst>
        <pc:spChg chg="mod">
          <ac:chgData name="Augustė Aurylaitė" userId="S::auguste.aurylaite@vvsb.lt::fd764529-da1c-4da1-8ae4-9ca68752a592" providerId="AD" clId="Web-{A1575F8D-D760-D3ED-63E7-79E5D3E32EAF}" dt="2023-08-31T11:55:55.054" v="29" actId="20577"/>
          <ac:spMkLst>
            <pc:docMk/>
            <pc:sldMk cId="870881287" sldId="301"/>
            <ac:spMk id="4" creationId="{DACF3884-B188-E663-ED9B-934BD5A3A6B9}"/>
          </ac:spMkLst>
        </pc:spChg>
        <pc:spChg chg="mod">
          <ac:chgData name="Augustė Aurylaitė" userId="S::auguste.aurylaite@vvsb.lt::fd764529-da1c-4da1-8ae4-9ca68752a592" providerId="AD" clId="Web-{A1575F8D-D760-D3ED-63E7-79E5D3E32EAF}" dt="2023-08-31T11:56:03.804" v="30" actId="20577"/>
          <ac:spMkLst>
            <pc:docMk/>
            <pc:sldMk cId="870881287" sldId="301"/>
            <ac:spMk id="15" creationId="{53EDD73C-E6C0-E847-5F1A-AA516D7FD3AF}"/>
          </ac:spMkLst>
        </pc:spChg>
        <pc:spChg chg="mod">
          <ac:chgData name="Augustė Aurylaitė" userId="S::auguste.aurylaite@vvsb.lt::fd764529-da1c-4da1-8ae4-9ca68752a592" providerId="AD" clId="Web-{A1575F8D-D760-D3ED-63E7-79E5D3E32EAF}" dt="2023-08-31T11:56:06.976" v="31" actId="20577"/>
          <ac:spMkLst>
            <pc:docMk/>
            <pc:sldMk cId="870881287" sldId="301"/>
            <ac:spMk id="20" creationId="{12C2A175-7BD4-E595-F2C7-27F830EA8A90}"/>
          </ac:spMkLst>
        </pc:spChg>
        <pc:grpChg chg="add del">
          <ac:chgData name="Augustė Aurylaitė" userId="S::auguste.aurylaite@vvsb.lt::fd764529-da1c-4da1-8ae4-9ca68752a592" providerId="AD" clId="Web-{A1575F8D-D760-D3ED-63E7-79E5D3E32EAF}" dt="2023-08-31T11:54:43.755" v="7"/>
          <ac:grpSpMkLst>
            <pc:docMk/>
            <pc:sldMk cId="870881287" sldId="301"/>
            <ac:grpSpMk id="2" creationId="{4B9971DD-AEA9-FCB6-B683-D93F1E24470B}"/>
          </ac:grpSpMkLst>
        </pc:grpChg>
      </pc:sldChg>
      <pc:sldChg chg="modSp">
        <pc:chgData name="Augustė Aurylaitė" userId="S::auguste.aurylaite@vvsb.lt::fd764529-da1c-4da1-8ae4-9ca68752a592" providerId="AD" clId="Web-{A1575F8D-D760-D3ED-63E7-79E5D3E32EAF}" dt="2023-08-31T11:56:14.132" v="33" actId="20577"/>
        <pc:sldMkLst>
          <pc:docMk/>
          <pc:sldMk cId="1165230970" sldId="303"/>
        </pc:sldMkLst>
        <pc:spChg chg="mod">
          <ac:chgData name="Augustė Aurylaitė" userId="S::auguste.aurylaite@vvsb.lt::fd764529-da1c-4da1-8ae4-9ca68752a592" providerId="AD" clId="Web-{A1575F8D-D760-D3ED-63E7-79E5D3E32EAF}" dt="2023-08-31T11:56:11.694" v="32" actId="20577"/>
          <ac:spMkLst>
            <pc:docMk/>
            <pc:sldMk cId="1165230970" sldId="303"/>
            <ac:spMk id="15" creationId="{53EDD73C-E6C0-E847-5F1A-AA516D7FD3AF}"/>
          </ac:spMkLst>
        </pc:spChg>
        <pc:spChg chg="mod">
          <ac:chgData name="Augustė Aurylaitė" userId="S::auguste.aurylaite@vvsb.lt::fd764529-da1c-4da1-8ae4-9ca68752a592" providerId="AD" clId="Web-{A1575F8D-D760-D3ED-63E7-79E5D3E32EAF}" dt="2023-08-31T11:56:14.132" v="33" actId="20577"/>
          <ac:spMkLst>
            <pc:docMk/>
            <pc:sldMk cId="1165230970" sldId="303"/>
            <ac:spMk id="20" creationId="{12C2A175-7BD4-E595-F2C7-27F830EA8A90}"/>
          </ac:spMkLst>
        </pc:spChg>
      </pc:sldChg>
      <pc:sldChg chg="del">
        <pc:chgData name="Augustė Aurylaitė" userId="S::auguste.aurylaite@vvsb.lt::fd764529-da1c-4da1-8ae4-9ca68752a592" providerId="AD" clId="Web-{A1575F8D-D760-D3ED-63E7-79E5D3E32EAF}" dt="2023-08-31T11:53:29.426" v="0"/>
        <pc:sldMkLst>
          <pc:docMk/>
          <pc:sldMk cId="3884389376" sldId="305"/>
        </pc:sldMkLst>
      </pc:sldChg>
    </pc:docChg>
  </pc:docChgLst>
  <pc:docChgLst>
    <pc:chgData name="Rasa Meilutė" userId="S::rasa.meilute@vvsb.lt::ac66eab8-036c-46d4-8285-e06927006dc7" providerId="AD" clId="Web-{E08B0506-41BF-44CD-030F-230FA5226DFA}"/>
    <pc:docChg chg="modSld sldOrd">
      <pc:chgData name="Rasa Meilutė" userId="S::rasa.meilute@vvsb.lt::ac66eab8-036c-46d4-8285-e06927006dc7" providerId="AD" clId="Web-{E08B0506-41BF-44CD-030F-230FA5226DFA}" dt="2023-09-15T07:28:10.053" v="33"/>
      <pc:docMkLst>
        <pc:docMk/>
      </pc:docMkLst>
      <pc:sldChg chg="modSp ord">
        <pc:chgData name="Rasa Meilutė" userId="S::rasa.meilute@vvsb.lt::ac66eab8-036c-46d4-8285-e06927006dc7" providerId="AD" clId="Web-{E08B0506-41BF-44CD-030F-230FA5226DFA}" dt="2023-09-15T07:28:10.053" v="33"/>
        <pc:sldMkLst>
          <pc:docMk/>
          <pc:sldMk cId="3810681207" sldId="298"/>
        </pc:sldMkLst>
        <pc:spChg chg="mod">
          <ac:chgData name="Rasa Meilutė" userId="S::rasa.meilute@vvsb.lt::ac66eab8-036c-46d4-8285-e06927006dc7" providerId="AD" clId="Web-{E08B0506-41BF-44CD-030F-230FA5226DFA}" dt="2023-09-15T07:23:46.293" v="29" actId="1076"/>
          <ac:spMkLst>
            <pc:docMk/>
            <pc:sldMk cId="3810681207" sldId="298"/>
            <ac:spMk id="3" creationId="{F811319B-D7ED-B82F-1E4D-1D3BF9BE54A6}"/>
          </ac:spMkLst>
        </pc:spChg>
      </pc:sldChg>
      <pc:sldChg chg="modSp">
        <pc:chgData name="Rasa Meilutė" userId="S::rasa.meilute@vvsb.lt::ac66eab8-036c-46d4-8285-e06927006dc7" providerId="AD" clId="Web-{E08B0506-41BF-44CD-030F-230FA5226DFA}" dt="2023-09-15T07:23:55.012" v="31" actId="1076"/>
        <pc:sldMkLst>
          <pc:docMk/>
          <pc:sldMk cId="1616308587" sldId="314"/>
        </pc:sldMkLst>
        <pc:spChg chg="mod">
          <ac:chgData name="Rasa Meilutė" userId="S::rasa.meilute@vvsb.lt::ac66eab8-036c-46d4-8285-e06927006dc7" providerId="AD" clId="Web-{E08B0506-41BF-44CD-030F-230FA5226DFA}" dt="2023-09-15T07:23:55.012" v="31" actId="1076"/>
          <ac:spMkLst>
            <pc:docMk/>
            <pc:sldMk cId="1616308587" sldId="314"/>
            <ac:spMk id="3" creationId="{F811319B-D7ED-B82F-1E4D-1D3BF9BE54A6}"/>
          </ac:spMkLst>
        </pc:spChg>
      </pc:sldChg>
    </pc:docChg>
  </pc:docChgLst>
  <pc:docChgLst>
    <pc:chgData name="Rasa Meilutė" userId="S::rasa.meilute@vvsb.lt::ac66eab8-036c-46d4-8285-e06927006dc7" providerId="AD" clId="Web-{5CB10833-1172-665B-FCE6-BCFB00C4C41A}"/>
    <pc:docChg chg="addSld delSld modSld">
      <pc:chgData name="Rasa Meilutė" userId="S::rasa.meilute@vvsb.lt::ac66eab8-036c-46d4-8285-e06927006dc7" providerId="AD" clId="Web-{5CB10833-1172-665B-FCE6-BCFB00C4C41A}" dt="2023-09-15T07:21:08.167" v="124" actId="20577"/>
      <pc:docMkLst>
        <pc:docMk/>
      </pc:docMkLst>
      <pc:sldChg chg="modSp">
        <pc:chgData name="Rasa Meilutė" userId="S::rasa.meilute@vvsb.lt::ac66eab8-036c-46d4-8285-e06927006dc7" providerId="AD" clId="Web-{5CB10833-1172-665B-FCE6-BCFB00C4C41A}" dt="2023-09-15T07:13:41.667" v="2" actId="1076"/>
        <pc:sldMkLst>
          <pc:docMk/>
          <pc:sldMk cId="4276426121" sldId="296"/>
        </pc:sldMkLst>
        <pc:spChg chg="mod">
          <ac:chgData name="Rasa Meilutė" userId="S::rasa.meilute@vvsb.lt::ac66eab8-036c-46d4-8285-e06927006dc7" providerId="AD" clId="Web-{5CB10833-1172-665B-FCE6-BCFB00C4C41A}" dt="2023-09-15T07:13:37.495" v="1" actId="20577"/>
          <ac:spMkLst>
            <pc:docMk/>
            <pc:sldMk cId="4276426121" sldId="296"/>
            <ac:spMk id="2" creationId="{1F28DE0E-8506-DF58-3789-99DB66C12311}"/>
          </ac:spMkLst>
        </pc:spChg>
        <pc:picChg chg="mod">
          <ac:chgData name="Rasa Meilutė" userId="S::rasa.meilute@vvsb.lt::ac66eab8-036c-46d4-8285-e06927006dc7" providerId="AD" clId="Web-{5CB10833-1172-665B-FCE6-BCFB00C4C41A}" dt="2023-09-15T07:13:41.667" v="2" actId="1076"/>
          <ac:picMkLst>
            <pc:docMk/>
            <pc:sldMk cId="4276426121" sldId="296"/>
            <ac:picMk id="5" creationId="{10C0FBA8-A99C-E002-511D-40C395D92C96}"/>
          </ac:picMkLst>
        </pc:picChg>
      </pc:sldChg>
      <pc:sldChg chg="modSp">
        <pc:chgData name="Rasa Meilutė" userId="S::rasa.meilute@vvsb.lt::ac66eab8-036c-46d4-8285-e06927006dc7" providerId="AD" clId="Web-{5CB10833-1172-665B-FCE6-BCFB00C4C41A}" dt="2023-09-15T07:19:21.023" v="73" actId="20577"/>
        <pc:sldMkLst>
          <pc:docMk/>
          <pc:sldMk cId="3810681207" sldId="298"/>
        </pc:sldMkLst>
        <pc:spChg chg="mod">
          <ac:chgData name="Rasa Meilutė" userId="S::rasa.meilute@vvsb.lt::ac66eab8-036c-46d4-8285-e06927006dc7" providerId="AD" clId="Web-{5CB10833-1172-665B-FCE6-BCFB00C4C41A}" dt="2023-09-15T07:19:21.023" v="73" actId="20577"/>
          <ac:spMkLst>
            <pc:docMk/>
            <pc:sldMk cId="3810681207" sldId="298"/>
            <ac:spMk id="3" creationId="{F811319B-D7ED-B82F-1E4D-1D3BF9BE54A6}"/>
          </ac:spMkLst>
        </pc:spChg>
      </pc:sldChg>
      <pc:sldChg chg="modSp">
        <pc:chgData name="Rasa Meilutė" userId="S::rasa.meilute@vvsb.lt::ac66eab8-036c-46d4-8285-e06927006dc7" providerId="AD" clId="Web-{5CB10833-1172-665B-FCE6-BCFB00C4C41A}" dt="2023-09-15T07:17:25.784" v="27" actId="20577"/>
        <pc:sldMkLst>
          <pc:docMk/>
          <pc:sldMk cId="2574366146" sldId="309"/>
        </pc:sldMkLst>
        <pc:spChg chg="mod">
          <ac:chgData name="Rasa Meilutė" userId="S::rasa.meilute@vvsb.lt::ac66eab8-036c-46d4-8285-e06927006dc7" providerId="AD" clId="Web-{5CB10833-1172-665B-FCE6-BCFB00C4C41A}" dt="2023-09-15T07:17:25.784" v="27" actId="20577"/>
          <ac:spMkLst>
            <pc:docMk/>
            <pc:sldMk cId="2574366146" sldId="309"/>
            <ac:spMk id="4" creationId="{DACF3884-B188-E663-ED9B-934BD5A3A6B9}"/>
          </ac:spMkLst>
        </pc:spChg>
      </pc:sldChg>
      <pc:sldChg chg="addSp delSp modSp add del replId">
        <pc:chgData name="Rasa Meilutė" userId="S::rasa.meilute@vvsb.lt::ac66eab8-036c-46d4-8285-e06927006dc7" providerId="AD" clId="Web-{5CB10833-1172-665B-FCE6-BCFB00C4C41A}" dt="2023-09-15T07:15:07.201" v="19"/>
        <pc:sldMkLst>
          <pc:docMk/>
          <pc:sldMk cId="1173613401" sldId="312"/>
        </pc:sldMkLst>
        <pc:spChg chg="mod">
          <ac:chgData name="Rasa Meilutė" userId="S::rasa.meilute@vvsb.lt::ac66eab8-036c-46d4-8285-e06927006dc7" providerId="AD" clId="Web-{5CB10833-1172-665B-FCE6-BCFB00C4C41A}" dt="2023-09-15T07:14:27.153" v="11" actId="1076"/>
          <ac:spMkLst>
            <pc:docMk/>
            <pc:sldMk cId="1173613401" sldId="312"/>
            <ac:spMk id="2" creationId="{1F28DE0E-8506-DF58-3789-99DB66C12311}"/>
          </ac:spMkLst>
        </pc:spChg>
        <pc:spChg chg="mod">
          <ac:chgData name="Rasa Meilutė" userId="S::rasa.meilute@vvsb.lt::ac66eab8-036c-46d4-8285-e06927006dc7" providerId="AD" clId="Web-{5CB10833-1172-665B-FCE6-BCFB00C4C41A}" dt="2023-09-15T07:14:18.559" v="6" actId="20577"/>
          <ac:spMkLst>
            <pc:docMk/>
            <pc:sldMk cId="1173613401" sldId="312"/>
            <ac:spMk id="3" creationId="{9253B48D-C7C3-5772-44F8-9972192CC215}"/>
          </ac:spMkLst>
        </pc:spChg>
        <pc:picChg chg="add mod">
          <ac:chgData name="Rasa Meilutė" userId="S::rasa.meilute@vvsb.lt::ac66eab8-036c-46d4-8285-e06927006dc7" providerId="AD" clId="Web-{5CB10833-1172-665B-FCE6-BCFB00C4C41A}" dt="2023-09-15T07:14:50.263" v="17" actId="1076"/>
          <ac:picMkLst>
            <pc:docMk/>
            <pc:sldMk cId="1173613401" sldId="312"/>
            <ac:picMk id="4" creationId="{0A8CB6F7-EC40-0E18-9755-AF0AF7A375DC}"/>
          </ac:picMkLst>
        </pc:picChg>
        <pc:picChg chg="del">
          <ac:chgData name="Rasa Meilutė" userId="S::rasa.meilute@vvsb.lt::ac66eab8-036c-46d4-8285-e06927006dc7" providerId="AD" clId="Web-{5CB10833-1172-665B-FCE6-BCFB00C4C41A}" dt="2023-09-15T07:14:28.559" v="12"/>
          <ac:picMkLst>
            <pc:docMk/>
            <pc:sldMk cId="1173613401" sldId="312"/>
            <ac:picMk id="5" creationId="{10C0FBA8-A99C-E002-511D-40C395D92C96}"/>
          </ac:picMkLst>
        </pc:picChg>
      </pc:sldChg>
      <pc:sldChg chg="add">
        <pc:chgData name="Rasa Meilutė" userId="S::rasa.meilute@vvsb.lt::ac66eab8-036c-46d4-8285-e06927006dc7" providerId="AD" clId="Web-{5CB10833-1172-665B-FCE6-BCFB00C4C41A}" dt="2023-09-15T07:15:00.638" v="18"/>
        <pc:sldMkLst>
          <pc:docMk/>
          <pc:sldMk cId="727168493" sldId="313"/>
        </pc:sldMkLst>
      </pc:sldChg>
      <pc:sldChg chg="modSp add replId">
        <pc:chgData name="Rasa Meilutė" userId="S::rasa.meilute@vvsb.lt::ac66eab8-036c-46d4-8285-e06927006dc7" providerId="AD" clId="Web-{5CB10833-1172-665B-FCE6-BCFB00C4C41A}" dt="2023-09-15T07:21:08.167" v="124" actId="20577"/>
        <pc:sldMkLst>
          <pc:docMk/>
          <pc:sldMk cId="1616308587" sldId="314"/>
        </pc:sldMkLst>
        <pc:spChg chg="mod">
          <ac:chgData name="Rasa Meilutė" userId="S::rasa.meilute@vvsb.lt::ac66eab8-036c-46d4-8285-e06927006dc7" providerId="AD" clId="Web-{5CB10833-1172-665B-FCE6-BCFB00C4C41A}" dt="2023-09-15T07:21:08.167" v="124" actId="20577"/>
          <ac:spMkLst>
            <pc:docMk/>
            <pc:sldMk cId="1616308587" sldId="314"/>
            <ac:spMk id="3" creationId="{F811319B-D7ED-B82F-1E4D-1D3BF9BE54A6}"/>
          </ac:spMkLst>
        </pc:spChg>
      </pc:sldChg>
      <pc:sldChg chg="add del replId">
        <pc:chgData name="Rasa Meilutė" userId="S::rasa.meilute@vvsb.lt::ac66eab8-036c-46d4-8285-e06927006dc7" providerId="AD" clId="Web-{5CB10833-1172-665B-FCE6-BCFB00C4C41A}" dt="2023-09-15T07:19:38.273" v="82"/>
        <pc:sldMkLst>
          <pc:docMk/>
          <pc:sldMk cId="3938378544" sldId="315"/>
        </pc:sldMkLst>
      </pc:sldChg>
    </pc:docChg>
  </pc:docChgLst>
  <pc:docChgLst>
    <pc:chgData name="Rasa Meilutė" userId="S::rasa.meilute@vvsb.lt::ac66eab8-036c-46d4-8285-e06927006dc7" providerId="AD" clId="Web-{4ABF4F42-7150-5D48-9878-553B5C508420}"/>
    <pc:docChg chg="modSld">
      <pc:chgData name="Rasa Meilutė" userId="S::rasa.meilute@vvsb.lt::ac66eab8-036c-46d4-8285-e06927006dc7" providerId="AD" clId="Web-{4ABF4F42-7150-5D48-9878-553B5C508420}" dt="2023-09-18T12:07:59.328" v="4" actId="20577"/>
      <pc:docMkLst>
        <pc:docMk/>
      </pc:docMkLst>
      <pc:sldChg chg="modSp">
        <pc:chgData name="Rasa Meilutė" userId="S::rasa.meilute@vvsb.lt::ac66eab8-036c-46d4-8285-e06927006dc7" providerId="AD" clId="Web-{4ABF4F42-7150-5D48-9878-553B5C508420}" dt="2023-09-18T12:07:45.749" v="0" actId="20577"/>
        <pc:sldMkLst>
          <pc:docMk/>
          <pc:sldMk cId="0" sldId="256"/>
        </pc:sldMkLst>
        <pc:spChg chg="mod">
          <ac:chgData name="Rasa Meilutė" userId="S::rasa.meilute@vvsb.lt::ac66eab8-036c-46d4-8285-e06927006dc7" providerId="AD" clId="Web-{4ABF4F42-7150-5D48-9878-553B5C508420}" dt="2023-09-18T12:07:45.749" v="0" actId="20577"/>
          <ac:spMkLst>
            <pc:docMk/>
            <pc:sldMk cId="0" sldId="256"/>
            <ac:spMk id="3" creationId="{00000000-0000-0000-0000-000000000000}"/>
          </ac:spMkLst>
        </pc:spChg>
      </pc:sldChg>
      <pc:sldChg chg="modSp">
        <pc:chgData name="Rasa Meilutė" userId="S::rasa.meilute@vvsb.lt::ac66eab8-036c-46d4-8285-e06927006dc7" providerId="AD" clId="Web-{4ABF4F42-7150-5D48-9878-553B5C508420}" dt="2023-09-18T12:07:59.328" v="4" actId="20577"/>
        <pc:sldMkLst>
          <pc:docMk/>
          <pc:sldMk cId="3199472410" sldId="292"/>
        </pc:sldMkLst>
        <pc:spChg chg="mod">
          <ac:chgData name="Rasa Meilutė" userId="S::rasa.meilute@vvsb.lt::ac66eab8-036c-46d4-8285-e06927006dc7" providerId="AD" clId="Web-{4ABF4F42-7150-5D48-9878-553B5C508420}" dt="2023-09-18T12:07:48.374" v="2" actId="20577"/>
          <ac:spMkLst>
            <pc:docMk/>
            <pc:sldMk cId="3199472410" sldId="292"/>
            <ac:spMk id="2" creationId="{4C98EDC1-6E92-C98C-C8F8-747888A68252}"/>
          </ac:spMkLst>
        </pc:spChg>
        <pc:spChg chg="mod">
          <ac:chgData name="Rasa Meilutė" userId="S::rasa.meilute@vvsb.lt::ac66eab8-036c-46d4-8285-e06927006dc7" providerId="AD" clId="Web-{4ABF4F42-7150-5D48-9878-553B5C508420}" dt="2023-09-18T12:07:59.328" v="4" actId="20577"/>
          <ac:spMkLst>
            <pc:docMk/>
            <pc:sldMk cId="3199472410" sldId="292"/>
            <ac:spMk id="3" creationId="{276189BD-239D-4933-371E-99C079A9D9F3}"/>
          </ac:spMkLst>
        </pc:spChg>
      </pc:sldChg>
    </pc:docChg>
  </pc:docChgLst>
  <pc:docChgLst>
    <pc:chgData name="Augustė Aurylaitė" userId="S::auguste.aurylaite@vvsb.lt::fd764529-da1c-4da1-8ae4-9ca68752a592" providerId="AD" clId="Web-{DF8D607A-A0F4-FD7D-4C1A-529B97056432}"/>
    <pc:docChg chg="addSld delSld">
      <pc:chgData name="Augustė Aurylaitė" userId="S::auguste.aurylaite@vvsb.lt::fd764529-da1c-4da1-8ae4-9ca68752a592" providerId="AD" clId="Web-{DF8D607A-A0F4-FD7D-4C1A-529B97056432}" dt="2023-09-19T10:24:53.031" v="4"/>
      <pc:docMkLst>
        <pc:docMk/>
      </pc:docMkLst>
      <pc:sldChg chg="del">
        <pc:chgData name="Augustė Aurylaitė" userId="S::auguste.aurylaite@vvsb.lt::fd764529-da1c-4da1-8ae4-9ca68752a592" providerId="AD" clId="Web-{DF8D607A-A0F4-FD7D-4C1A-529B97056432}" dt="2023-09-19T10:24:38.921" v="1"/>
        <pc:sldMkLst>
          <pc:docMk/>
          <pc:sldMk cId="3810681207" sldId="298"/>
        </pc:sldMkLst>
      </pc:sldChg>
      <pc:sldChg chg="del">
        <pc:chgData name="Augustė Aurylaitė" userId="S::auguste.aurylaite@vvsb.lt::fd764529-da1c-4da1-8ae4-9ca68752a592" providerId="AD" clId="Web-{DF8D607A-A0F4-FD7D-4C1A-529B97056432}" dt="2023-09-19T10:24:41.296" v="3"/>
        <pc:sldMkLst>
          <pc:docMk/>
          <pc:sldMk cId="2641807799" sldId="317"/>
        </pc:sldMkLst>
      </pc:sldChg>
      <pc:sldChg chg="del">
        <pc:chgData name="Augustė Aurylaitė" userId="S::auguste.aurylaite@vvsb.lt::fd764529-da1c-4da1-8ae4-9ca68752a592" providerId="AD" clId="Web-{DF8D607A-A0F4-FD7D-4C1A-529B97056432}" dt="2023-09-19T10:24:40.093" v="2"/>
        <pc:sldMkLst>
          <pc:docMk/>
          <pc:sldMk cId="3527201406" sldId="320"/>
        </pc:sldMkLst>
      </pc:sldChg>
      <pc:sldChg chg="add">
        <pc:chgData name="Augustė Aurylaitė" userId="S::auguste.aurylaite@vvsb.lt::fd764529-da1c-4da1-8ae4-9ca68752a592" providerId="AD" clId="Web-{DF8D607A-A0F4-FD7D-4C1A-529B97056432}" dt="2023-09-19T10:24:34.796" v="0"/>
        <pc:sldMkLst>
          <pc:docMk/>
          <pc:sldMk cId="4167867217" sldId="321"/>
        </pc:sldMkLst>
      </pc:sldChg>
      <pc:sldChg chg="add">
        <pc:chgData name="Augustė Aurylaitė" userId="S::auguste.aurylaite@vvsb.lt::fd764529-da1c-4da1-8ae4-9ca68752a592" providerId="AD" clId="Web-{DF8D607A-A0F4-FD7D-4C1A-529B97056432}" dt="2023-09-19T10:24:53.031" v="4"/>
        <pc:sldMkLst>
          <pc:docMk/>
          <pc:sldMk cId="3389649010" sldId="322"/>
        </pc:sldMkLst>
      </pc:sldChg>
    </pc:docChg>
  </pc:docChgLst>
  <pc:docChgLst>
    <pc:chgData name="Augustė Aurylaitė" userId="S::auguste.aurylaite@vvsb.lt::fd764529-da1c-4da1-8ae4-9ca68752a592" providerId="AD" clId="Web-{81F7EDFA-1A29-0BE4-B810-C00E796CDC51}"/>
    <pc:docChg chg="modSld">
      <pc:chgData name="Augustė Aurylaitė" userId="S::auguste.aurylaite@vvsb.lt::fd764529-da1c-4da1-8ae4-9ca68752a592" providerId="AD" clId="Web-{81F7EDFA-1A29-0BE4-B810-C00E796CDC51}" dt="2023-09-18T13:41:27.996" v="18"/>
      <pc:docMkLst>
        <pc:docMk/>
      </pc:docMkLst>
      <pc:sldChg chg="modSp">
        <pc:chgData name="Augustė Aurylaitė" userId="S::auguste.aurylaite@vvsb.lt::fd764529-da1c-4da1-8ae4-9ca68752a592" providerId="AD" clId="Web-{81F7EDFA-1A29-0BE4-B810-C00E796CDC51}" dt="2023-09-18T13:41:27.996" v="18"/>
        <pc:sldMkLst>
          <pc:docMk/>
          <pc:sldMk cId="2641807799" sldId="317"/>
        </pc:sldMkLst>
        <pc:graphicFrameChg chg="mod modGraphic">
          <ac:chgData name="Augustė Aurylaitė" userId="S::auguste.aurylaite@vvsb.lt::fd764529-da1c-4da1-8ae4-9ca68752a592" providerId="AD" clId="Web-{81F7EDFA-1A29-0BE4-B810-C00E796CDC51}" dt="2023-09-18T13:41:27.996" v="18"/>
          <ac:graphicFrameMkLst>
            <pc:docMk/>
            <pc:sldMk cId="2641807799" sldId="317"/>
            <ac:graphicFrameMk id="6" creationId="{6372C1E5-4B46-8CC2-1F70-D88A3186CBC3}"/>
          </ac:graphicFrameMkLst>
        </pc:graphicFrameChg>
      </pc:sldChg>
    </pc:docChg>
  </pc:docChgLst>
  <pc:docChgLst>
    <pc:chgData name="Rasa Meilutė" userId="S::rasa.meilute@vvsb.lt::ac66eab8-036c-46d4-8285-e06927006dc7" providerId="AD" clId="Web-{55907C43-6FB8-243C-F641-8A9EB1C644F1}"/>
    <pc:docChg chg="modSld">
      <pc:chgData name="Rasa Meilutė" userId="S::rasa.meilute@vvsb.lt::ac66eab8-036c-46d4-8285-e06927006dc7" providerId="AD" clId="Web-{55907C43-6FB8-243C-F641-8A9EB1C644F1}" dt="2023-09-18T12:06:52.077" v="16" actId="20577"/>
      <pc:docMkLst>
        <pc:docMk/>
      </pc:docMkLst>
      <pc:sldChg chg="modSp">
        <pc:chgData name="Rasa Meilutė" userId="S::rasa.meilute@vvsb.lt::ac66eab8-036c-46d4-8285-e06927006dc7" providerId="AD" clId="Web-{55907C43-6FB8-243C-F641-8A9EB1C644F1}" dt="2023-09-18T12:06:17.170" v="6" actId="20577"/>
        <pc:sldMkLst>
          <pc:docMk/>
          <pc:sldMk cId="0" sldId="261"/>
        </pc:sldMkLst>
        <pc:spChg chg="mod">
          <ac:chgData name="Rasa Meilutė" userId="S::rasa.meilute@vvsb.lt::ac66eab8-036c-46d4-8285-e06927006dc7" providerId="AD" clId="Web-{55907C43-6FB8-243C-F641-8A9EB1C644F1}" dt="2023-09-18T12:06:17.170" v="6" actId="20577"/>
          <ac:spMkLst>
            <pc:docMk/>
            <pc:sldMk cId="0" sldId="261"/>
            <ac:spMk id="4" creationId="{00000000-0000-0000-0000-000000000000}"/>
          </ac:spMkLst>
        </pc:spChg>
        <pc:spChg chg="mod">
          <ac:chgData name="Rasa Meilutė" userId="S::rasa.meilute@vvsb.lt::ac66eab8-036c-46d4-8285-e06927006dc7" providerId="AD" clId="Web-{55907C43-6FB8-243C-F641-8A9EB1C644F1}" dt="2023-09-18T12:06:17.108" v="5" actId="20577"/>
          <ac:spMkLst>
            <pc:docMk/>
            <pc:sldMk cId="0" sldId="261"/>
            <ac:spMk id="15" creationId="{00000000-0000-0000-0000-000000000000}"/>
          </ac:spMkLst>
        </pc:spChg>
        <pc:spChg chg="mod">
          <ac:chgData name="Rasa Meilutė" userId="S::rasa.meilute@vvsb.lt::ac66eab8-036c-46d4-8285-e06927006dc7" providerId="AD" clId="Web-{55907C43-6FB8-243C-F641-8A9EB1C644F1}" dt="2023-09-18T12:06:11.061" v="1" actId="20577"/>
          <ac:spMkLst>
            <pc:docMk/>
            <pc:sldMk cId="0" sldId="261"/>
            <ac:spMk id="17" creationId="{00000000-0000-0000-0000-000000000000}"/>
          </ac:spMkLst>
        </pc:spChg>
        <pc:spChg chg="mod">
          <ac:chgData name="Rasa Meilutė" userId="S::rasa.meilute@vvsb.lt::ac66eab8-036c-46d4-8285-e06927006dc7" providerId="AD" clId="Web-{55907C43-6FB8-243C-F641-8A9EB1C644F1}" dt="2023-09-18T12:06:14.983" v="3" actId="20577"/>
          <ac:spMkLst>
            <pc:docMk/>
            <pc:sldMk cId="0" sldId="261"/>
            <ac:spMk id="18" creationId="{00000000-0000-0000-0000-000000000000}"/>
          </ac:spMkLst>
        </pc:spChg>
      </pc:sldChg>
      <pc:sldChg chg="modSp">
        <pc:chgData name="Rasa Meilutė" userId="S::rasa.meilute@vvsb.lt::ac66eab8-036c-46d4-8285-e06927006dc7" providerId="AD" clId="Web-{55907C43-6FB8-243C-F641-8A9EB1C644F1}" dt="2023-09-18T12:06:37.280" v="15" actId="20577"/>
        <pc:sldMkLst>
          <pc:docMk/>
          <pc:sldMk cId="3253357691" sldId="273"/>
        </pc:sldMkLst>
        <pc:spChg chg="mod">
          <ac:chgData name="Rasa Meilutė" userId="S::rasa.meilute@vvsb.lt::ac66eab8-036c-46d4-8285-e06927006dc7" providerId="AD" clId="Web-{55907C43-6FB8-243C-F641-8A9EB1C644F1}" dt="2023-09-18T12:06:34.874" v="11" actId="20577"/>
          <ac:spMkLst>
            <pc:docMk/>
            <pc:sldMk cId="3253357691" sldId="273"/>
            <ac:spMk id="9" creationId="{69A44141-1D2F-B7AB-8D29-176DA041A660}"/>
          </ac:spMkLst>
        </pc:spChg>
        <pc:spChg chg="mod">
          <ac:chgData name="Rasa Meilutė" userId="S::rasa.meilute@vvsb.lt::ac66eab8-036c-46d4-8285-e06927006dc7" providerId="AD" clId="Web-{55907C43-6FB8-243C-F641-8A9EB1C644F1}" dt="2023-09-18T12:06:30.374" v="10" actId="20577"/>
          <ac:spMkLst>
            <pc:docMk/>
            <pc:sldMk cId="3253357691" sldId="273"/>
            <ac:spMk id="13" creationId="{5D5D9303-78ED-C7CE-7F1E-AE293BF54606}"/>
          </ac:spMkLst>
        </pc:spChg>
        <pc:spChg chg="mod">
          <ac:chgData name="Rasa Meilutė" userId="S::rasa.meilute@vvsb.lt::ac66eab8-036c-46d4-8285-e06927006dc7" providerId="AD" clId="Web-{55907C43-6FB8-243C-F641-8A9EB1C644F1}" dt="2023-09-18T12:06:37.280" v="15" actId="20577"/>
          <ac:spMkLst>
            <pc:docMk/>
            <pc:sldMk cId="3253357691" sldId="273"/>
            <ac:spMk id="14" creationId="{324EB751-A7F1-BD1D-364E-7179FD2E3561}"/>
          </ac:spMkLst>
        </pc:spChg>
        <pc:spChg chg="mod">
          <ac:chgData name="Rasa Meilutė" userId="S::rasa.meilute@vvsb.lt::ac66eab8-036c-46d4-8285-e06927006dc7" providerId="AD" clId="Web-{55907C43-6FB8-243C-F641-8A9EB1C644F1}" dt="2023-09-18T12:06:34.999" v="13" actId="20577"/>
          <ac:spMkLst>
            <pc:docMk/>
            <pc:sldMk cId="3253357691" sldId="273"/>
            <ac:spMk id="15" creationId="{EBCB16B5-A3E4-EA3A-E709-EBBAD898D6F5}"/>
          </ac:spMkLst>
        </pc:spChg>
        <pc:spChg chg="mod">
          <ac:chgData name="Rasa Meilutė" userId="S::rasa.meilute@vvsb.lt::ac66eab8-036c-46d4-8285-e06927006dc7" providerId="AD" clId="Web-{55907C43-6FB8-243C-F641-8A9EB1C644F1}" dt="2023-09-18T12:06:28.186" v="9" actId="20577"/>
          <ac:spMkLst>
            <pc:docMk/>
            <pc:sldMk cId="3253357691" sldId="273"/>
            <ac:spMk id="16" creationId="{F105B427-F8D0-8DF8-146C-AAF455CBF22F}"/>
          </ac:spMkLst>
        </pc:spChg>
      </pc:sldChg>
      <pc:sldChg chg="modSp">
        <pc:chgData name="Rasa Meilutė" userId="S::rasa.meilute@vvsb.lt::ac66eab8-036c-46d4-8285-e06927006dc7" providerId="AD" clId="Web-{55907C43-6FB8-243C-F641-8A9EB1C644F1}" dt="2023-09-18T12:06:52.077" v="16" actId="20577"/>
        <pc:sldMkLst>
          <pc:docMk/>
          <pc:sldMk cId="192685261" sldId="311"/>
        </pc:sldMkLst>
        <pc:spChg chg="mod">
          <ac:chgData name="Rasa Meilutė" userId="S::rasa.meilute@vvsb.lt::ac66eab8-036c-46d4-8285-e06927006dc7" providerId="AD" clId="Web-{55907C43-6FB8-243C-F641-8A9EB1C644F1}" dt="2023-09-18T12:06:52.077" v="16" actId="20577"/>
          <ac:spMkLst>
            <pc:docMk/>
            <pc:sldMk cId="192685261" sldId="311"/>
            <ac:spMk id="17" creationId="{00000000-0000-0000-0000-000000000000}"/>
          </ac:spMkLst>
        </pc:spChg>
      </pc:sldChg>
    </pc:docChg>
  </pc:docChgLst>
  <pc:docChgLst>
    <pc:chgData name="Monika Žūkaitė" userId="S::monika.zukaite@vvsb.lt::dace1933-0e9e-40a8-b0f9-47f76ede0c52" providerId="AD" clId="Web-{0A03477B-E781-1473-F775-A3BA56ADDBF8}"/>
    <pc:docChg chg="sldOrd">
      <pc:chgData name="Monika Žūkaitė" userId="S::monika.zukaite@vvsb.lt::dace1933-0e9e-40a8-b0f9-47f76ede0c52" providerId="AD" clId="Web-{0A03477B-E781-1473-F775-A3BA56ADDBF8}" dt="2023-09-25T10:14:27.310" v="1"/>
      <pc:docMkLst>
        <pc:docMk/>
      </pc:docMkLst>
      <pc:sldChg chg="ord">
        <pc:chgData name="Monika Žūkaitė" userId="S::monika.zukaite@vvsb.lt::dace1933-0e9e-40a8-b0f9-47f76ede0c52" providerId="AD" clId="Web-{0A03477B-E781-1473-F775-A3BA56ADDBF8}" dt="2023-09-25T10:14:27.310" v="1"/>
        <pc:sldMkLst>
          <pc:docMk/>
          <pc:sldMk cId="0" sldId="261"/>
        </pc:sldMkLst>
      </pc:sldChg>
    </pc:docChg>
  </pc:docChgLst>
  <pc:docChgLst>
    <pc:chgData name="Augustė Aurylaitė" userId="S::auguste.aurylaite@vvsb.lt::fd764529-da1c-4da1-8ae4-9ca68752a592" providerId="AD" clId="Web-{23AA3D91-0E86-D29A-8EFE-AB9B269D93E7}"/>
    <pc:docChg chg="modSld">
      <pc:chgData name="Augustė Aurylaitė" userId="S::auguste.aurylaite@vvsb.lt::fd764529-da1c-4da1-8ae4-9ca68752a592" providerId="AD" clId="Web-{23AA3D91-0E86-D29A-8EFE-AB9B269D93E7}" dt="2023-08-25T10:09:56.954" v="0" actId="1076"/>
      <pc:docMkLst>
        <pc:docMk/>
      </pc:docMkLst>
      <pc:sldChg chg="modSp">
        <pc:chgData name="Augustė Aurylaitė" userId="S::auguste.aurylaite@vvsb.lt::fd764529-da1c-4da1-8ae4-9ca68752a592" providerId="AD" clId="Web-{23AA3D91-0E86-D29A-8EFE-AB9B269D93E7}" dt="2023-08-25T10:09:56.954" v="0" actId="1076"/>
        <pc:sldMkLst>
          <pc:docMk/>
          <pc:sldMk cId="3810681207" sldId="298"/>
        </pc:sldMkLst>
        <pc:spChg chg="mod">
          <ac:chgData name="Augustė Aurylaitė" userId="S::auguste.aurylaite@vvsb.lt::fd764529-da1c-4da1-8ae4-9ca68752a592" providerId="AD" clId="Web-{23AA3D91-0E86-D29A-8EFE-AB9B269D93E7}" dt="2023-08-25T10:09:56.954" v="0" actId="1076"/>
          <ac:spMkLst>
            <pc:docMk/>
            <pc:sldMk cId="3810681207" sldId="298"/>
            <ac:spMk id="8" creationId="{5E775169-495C-3997-BFCA-A165D742EED4}"/>
          </ac:spMkLst>
        </pc:spChg>
      </pc:sldChg>
    </pc:docChg>
  </pc:docChgLst>
  <pc:docChgLst>
    <pc:chgData name="Augustė Aurylaitė" userId="S::auguste.aurylaite@vvsb.lt::fd764529-da1c-4da1-8ae4-9ca68752a592" providerId="AD" clId="Web-{01331D8D-CD30-039C-299E-96561F7BA017}"/>
    <pc:docChg chg="modSld">
      <pc:chgData name="Augustė Aurylaitė" userId="S::auguste.aurylaite@vvsb.lt::fd764529-da1c-4da1-8ae4-9ca68752a592" providerId="AD" clId="Web-{01331D8D-CD30-039C-299E-96561F7BA017}" dt="2023-08-31T11:17:01.486" v="51" actId="20577"/>
      <pc:docMkLst>
        <pc:docMk/>
      </pc:docMkLst>
      <pc:sldChg chg="modSp">
        <pc:chgData name="Augustė Aurylaitė" userId="S::auguste.aurylaite@vvsb.lt::fd764529-da1c-4da1-8ae4-9ca68752a592" providerId="AD" clId="Web-{01331D8D-CD30-039C-299E-96561F7BA017}" dt="2023-08-31T11:17:01.486" v="51" actId="20577"/>
        <pc:sldMkLst>
          <pc:docMk/>
          <pc:sldMk cId="1180483284" sldId="297"/>
        </pc:sldMkLst>
        <pc:spChg chg="mod">
          <ac:chgData name="Augustė Aurylaitė" userId="S::auguste.aurylaite@vvsb.lt::fd764529-da1c-4da1-8ae4-9ca68752a592" providerId="AD" clId="Web-{01331D8D-CD30-039C-299E-96561F7BA017}" dt="2023-08-31T11:17:01.486" v="51" actId="20577"/>
          <ac:spMkLst>
            <pc:docMk/>
            <pc:sldMk cId="1180483284" sldId="297"/>
            <ac:spMk id="8" creationId="{6BB4EA4E-09DE-94F2-9DEE-F6A7D79EA320}"/>
          </ac:spMkLst>
        </pc:spChg>
      </pc:sldChg>
    </pc:docChg>
  </pc:docChgLst>
  <pc:docChgLst>
    <pc:chgData name="Ieva Paulikaitė" userId="S::ieva.paulikaite@vvsb.lt::9e2b3597-4f23-496d-a7ae-420c4d64fbe8" providerId="AD" clId="Web-{53067CE0-8028-AAC3-59C3-C4BCE88AA70A}"/>
    <pc:docChg chg="modSld">
      <pc:chgData name="Ieva Paulikaitė" userId="S::ieva.paulikaite@vvsb.lt::9e2b3597-4f23-496d-a7ae-420c4d64fbe8" providerId="AD" clId="Web-{53067CE0-8028-AAC3-59C3-C4BCE88AA70A}" dt="2023-08-24T11:55:02.740" v="10" actId="1076"/>
      <pc:docMkLst>
        <pc:docMk/>
      </pc:docMkLst>
      <pc:sldChg chg="modSp">
        <pc:chgData name="Ieva Paulikaitė" userId="S::ieva.paulikaite@vvsb.lt::9e2b3597-4f23-496d-a7ae-420c4d64fbe8" providerId="AD" clId="Web-{53067CE0-8028-AAC3-59C3-C4BCE88AA70A}" dt="2023-08-24T11:34:04.500" v="8" actId="20577"/>
        <pc:sldMkLst>
          <pc:docMk/>
          <pc:sldMk cId="3199472410" sldId="292"/>
        </pc:sldMkLst>
        <pc:spChg chg="mod">
          <ac:chgData name="Ieva Paulikaitė" userId="S::ieva.paulikaite@vvsb.lt::9e2b3597-4f23-496d-a7ae-420c4d64fbe8" providerId="AD" clId="Web-{53067CE0-8028-AAC3-59C3-C4BCE88AA70A}" dt="2023-08-24T11:32:49.279" v="1" actId="1076"/>
          <ac:spMkLst>
            <pc:docMk/>
            <pc:sldMk cId="3199472410" sldId="292"/>
            <ac:spMk id="2" creationId="{4C98EDC1-6E92-C98C-C8F8-747888A68252}"/>
          </ac:spMkLst>
        </pc:spChg>
        <pc:spChg chg="mod">
          <ac:chgData name="Ieva Paulikaitė" userId="S::ieva.paulikaite@vvsb.lt::9e2b3597-4f23-496d-a7ae-420c4d64fbe8" providerId="AD" clId="Web-{53067CE0-8028-AAC3-59C3-C4BCE88AA70A}" dt="2023-08-24T11:34:04.500" v="8" actId="20577"/>
          <ac:spMkLst>
            <pc:docMk/>
            <pc:sldMk cId="3199472410" sldId="292"/>
            <ac:spMk id="3" creationId="{276189BD-239D-4933-371E-99C079A9D9F3}"/>
          </ac:spMkLst>
        </pc:spChg>
        <pc:picChg chg="mod">
          <ac:chgData name="Ieva Paulikaitė" userId="S::ieva.paulikaite@vvsb.lt::9e2b3597-4f23-496d-a7ae-420c4d64fbe8" providerId="AD" clId="Web-{53067CE0-8028-AAC3-59C3-C4BCE88AA70A}" dt="2023-08-24T11:34:01.906" v="6" actId="1076"/>
          <ac:picMkLst>
            <pc:docMk/>
            <pc:sldMk cId="3199472410" sldId="292"/>
            <ac:picMk id="4" creationId="{D0554FC6-E055-3534-AE4B-04BA36A98C3A}"/>
          </ac:picMkLst>
        </pc:picChg>
      </pc:sldChg>
      <pc:sldChg chg="modSp">
        <pc:chgData name="Ieva Paulikaitė" userId="S::ieva.paulikaite@vvsb.lt::9e2b3597-4f23-496d-a7ae-420c4d64fbe8" providerId="AD" clId="Web-{53067CE0-8028-AAC3-59C3-C4BCE88AA70A}" dt="2023-08-24T11:55:02.740" v="10" actId="1076"/>
        <pc:sldMkLst>
          <pc:docMk/>
          <pc:sldMk cId="3810681207" sldId="298"/>
        </pc:sldMkLst>
        <pc:spChg chg="mod">
          <ac:chgData name="Ieva Paulikaitė" userId="S::ieva.paulikaite@vvsb.lt::9e2b3597-4f23-496d-a7ae-420c4d64fbe8" providerId="AD" clId="Web-{53067CE0-8028-AAC3-59C3-C4BCE88AA70A}" dt="2023-08-24T11:55:02.740" v="10" actId="1076"/>
          <ac:spMkLst>
            <pc:docMk/>
            <pc:sldMk cId="3810681207" sldId="298"/>
            <ac:spMk id="2" creationId="{6F958EF8-F3CD-BB19-6701-29AE4497D028}"/>
          </ac:spMkLst>
        </pc:spChg>
        <pc:spChg chg="mod">
          <ac:chgData name="Ieva Paulikaitė" userId="S::ieva.paulikaite@vvsb.lt::9e2b3597-4f23-496d-a7ae-420c4d64fbe8" providerId="AD" clId="Web-{53067CE0-8028-AAC3-59C3-C4BCE88AA70A}" dt="2023-08-24T11:54:54.271" v="9" actId="1076"/>
          <ac:spMkLst>
            <pc:docMk/>
            <pc:sldMk cId="3810681207" sldId="298"/>
            <ac:spMk id="3" creationId="{F811319B-D7ED-B82F-1E4D-1D3BF9BE54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C6F38-9FC6-E945-B898-A797DC76F47F}" type="datetimeFigureOut">
              <a:rPr lang="en-LT" smtClean="0"/>
              <a:t>03/13/2024</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CD47B-B66B-C241-9A3A-4C13F8A07C74}" type="slidenum">
              <a:rPr lang="en-LT" smtClean="0"/>
              <a:t>‹#›</a:t>
            </a:fld>
            <a:endParaRPr lang="en-LT"/>
          </a:p>
        </p:txBody>
      </p:sp>
    </p:spTree>
    <p:extLst>
      <p:ext uri="{BB962C8B-B14F-4D97-AF65-F5344CB8AC3E}">
        <p14:creationId xmlns:p14="http://schemas.microsoft.com/office/powerpoint/2010/main" val="190616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askritiskas.lt/ka-veikti/"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hyperlink" Target="http://www.vaikulinija.lt/" TargetMode="External"/><Relationship Id="rId4" Type="http://schemas.openxmlformats.org/officeDocument/2006/relationships/image" Target="../media/image22.png"/><Relationship Id="rId9" Type="http://schemas.openxmlformats.org/officeDocument/2006/relationships/hyperlink" Target="http://www.jaunimolinija.l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bendraukim@nvp.lt"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62799" y="7048500"/>
            <a:ext cx="3604740" cy="2296391"/>
          </a:xfrm>
          <a:custGeom>
            <a:avLst/>
            <a:gdLst/>
            <a:ahLst/>
            <a:cxnLst/>
            <a:rect l="l" t="t" r="r" b="b"/>
            <a:pathLst>
              <a:path w="4467957" h="2559650">
                <a:moveTo>
                  <a:pt x="0" y="0"/>
                </a:moveTo>
                <a:lnTo>
                  <a:pt x="4467957" y="0"/>
                </a:lnTo>
                <a:lnTo>
                  <a:pt x="4467957" y="2559650"/>
                </a:lnTo>
                <a:lnTo>
                  <a:pt x="0" y="2559650"/>
                </a:lnTo>
                <a:lnTo>
                  <a:pt x="0" y="0"/>
                </a:lnTo>
                <a:close/>
              </a:path>
            </a:pathLst>
          </a:custGeom>
          <a:blipFill>
            <a:blip r:embed="rId2"/>
            <a:stretch>
              <a:fillRect t="-19249" b="-24499"/>
            </a:stretch>
          </a:blipFill>
        </p:spPr>
        <p:txBody>
          <a:bodyPr/>
          <a:lstStyle/>
          <a:p>
            <a:endParaRPr lang="en-LT"/>
          </a:p>
        </p:txBody>
      </p:sp>
      <p:sp>
        <p:nvSpPr>
          <p:cNvPr id="3" name="TextBox 3"/>
          <p:cNvSpPr txBox="1"/>
          <p:nvPr/>
        </p:nvSpPr>
        <p:spPr>
          <a:xfrm>
            <a:off x="3995177" y="2476500"/>
            <a:ext cx="9939983" cy="3526606"/>
          </a:xfrm>
          <a:prstGeom prst="rect">
            <a:avLst/>
          </a:prstGeom>
          <a:noFill/>
        </p:spPr>
        <p:txBody>
          <a:bodyPr wrap="square" lIns="0" tIns="0" rIns="0" bIns="0" rtlCol="0" anchor="t">
            <a:spAutoFit/>
          </a:bodyPr>
          <a:lstStyle/>
          <a:p>
            <a:pPr algn="ctr">
              <a:lnSpc>
                <a:spcPts val="13999"/>
              </a:lnSpc>
            </a:pPr>
            <a:r>
              <a:rPr lang="en-US" sz="9950" err="1">
                <a:solidFill>
                  <a:srgbClr val="4256A2"/>
                </a:solidFill>
                <a:latin typeface="Blodders"/>
              </a:rPr>
              <a:t>PSICHOAKTYVIOSios</a:t>
            </a:r>
            <a:r>
              <a:rPr lang="en-US" sz="9950">
                <a:solidFill>
                  <a:srgbClr val="4256A2"/>
                </a:solidFill>
                <a:latin typeface="Blodders"/>
              </a:rPr>
              <a:t> MEDŽIAGOS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BB4EA4E-09DE-94F2-9DEE-F6A7D79EA320}"/>
              </a:ext>
            </a:extLst>
          </p:cNvPr>
          <p:cNvSpPr txBox="1"/>
          <p:nvPr/>
        </p:nvSpPr>
        <p:spPr>
          <a:xfrm>
            <a:off x="2667000" y="800100"/>
            <a:ext cx="13288411" cy="2795573"/>
          </a:xfrm>
          <a:prstGeom prst="rect">
            <a:avLst/>
          </a:prstGeom>
        </p:spPr>
        <p:txBody>
          <a:bodyPr lIns="0" tIns="0" rIns="0" bIns="0" rtlCol="0" anchor="t">
            <a:spAutoFit/>
          </a:bodyPr>
          <a:lstStyle/>
          <a:p>
            <a:pPr algn="ctr">
              <a:lnSpc>
                <a:spcPts val="11083"/>
              </a:lnSpc>
            </a:pPr>
            <a:r>
              <a:rPr lang="en-US" sz="7916" err="1">
                <a:solidFill>
                  <a:srgbClr val="4257A2"/>
                </a:solidFill>
                <a:latin typeface="Blodders 1"/>
              </a:rPr>
              <a:t>išvenk</a:t>
            </a:r>
            <a:r>
              <a:rPr lang="en-US" sz="7916">
                <a:solidFill>
                  <a:srgbClr val="4257A2"/>
                </a:solidFill>
                <a:latin typeface="Blodders 1"/>
              </a:rPr>
              <a:t> </a:t>
            </a:r>
            <a:r>
              <a:rPr lang="en-US" sz="7916" err="1">
                <a:solidFill>
                  <a:srgbClr val="4257A2"/>
                </a:solidFill>
                <a:latin typeface="Blodders 1"/>
              </a:rPr>
              <a:t>priklausomybės</a:t>
            </a:r>
            <a:r>
              <a:rPr lang="en-US" sz="7916">
                <a:solidFill>
                  <a:srgbClr val="4257A2"/>
                </a:solidFill>
                <a:latin typeface="Blodders 1"/>
              </a:rPr>
              <a:t> </a:t>
            </a:r>
            <a:r>
              <a:rPr lang="en-US" sz="7916" err="1">
                <a:solidFill>
                  <a:srgbClr val="4257A2"/>
                </a:solidFill>
                <a:latin typeface="Blodders 1"/>
              </a:rPr>
              <a:t>užsiimdamas</a:t>
            </a:r>
            <a:r>
              <a:rPr lang="en-US" sz="7916">
                <a:solidFill>
                  <a:srgbClr val="4257A2"/>
                </a:solidFill>
                <a:latin typeface="Blodders 1"/>
              </a:rPr>
              <a:t> </a:t>
            </a:r>
            <a:r>
              <a:rPr lang="en-US" sz="7916" err="1">
                <a:solidFill>
                  <a:srgbClr val="4257A2"/>
                </a:solidFill>
                <a:latin typeface="Blodders 1"/>
              </a:rPr>
              <a:t>prasminga</a:t>
            </a:r>
            <a:r>
              <a:rPr lang="en-US" sz="7916">
                <a:solidFill>
                  <a:srgbClr val="4257A2"/>
                </a:solidFill>
                <a:latin typeface="Blodders 1"/>
              </a:rPr>
              <a:t> </a:t>
            </a:r>
            <a:r>
              <a:rPr lang="en-US" sz="7916" err="1">
                <a:solidFill>
                  <a:srgbClr val="4257A2"/>
                </a:solidFill>
                <a:latin typeface="Blodders 1"/>
              </a:rPr>
              <a:t>veikla</a:t>
            </a:r>
            <a:endParaRPr lang="en-US" sz="7916">
              <a:solidFill>
                <a:srgbClr val="4257A2"/>
              </a:solidFill>
              <a:latin typeface="Blodders 1"/>
            </a:endParaRPr>
          </a:p>
        </p:txBody>
      </p:sp>
      <p:sp>
        <p:nvSpPr>
          <p:cNvPr id="11" name="Freeform 3">
            <a:extLst>
              <a:ext uri="{FF2B5EF4-FFF2-40B4-BE49-F238E27FC236}">
                <a16:creationId xmlns:a16="http://schemas.microsoft.com/office/drawing/2014/main" id="{B2FADE38-0CE0-6D88-725B-015CEFEB7208}"/>
              </a:ext>
            </a:extLst>
          </p:cNvPr>
          <p:cNvSpPr/>
          <p:nvPr/>
        </p:nvSpPr>
        <p:spPr>
          <a:xfrm>
            <a:off x="1641307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2"/>
            <a:stretch>
              <a:fillRect/>
            </a:stretch>
          </a:blipFill>
        </p:spPr>
        <p:txBody>
          <a:bodyPr/>
          <a:lstStyle/>
          <a:p>
            <a:endParaRPr lang="en-LT"/>
          </a:p>
        </p:txBody>
      </p:sp>
      <p:pic>
        <p:nvPicPr>
          <p:cNvPr id="7" name="Picture 6" descr="A group of children holding hands&#10;&#10;Description automatically generated">
            <a:extLst>
              <a:ext uri="{FF2B5EF4-FFF2-40B4-BE49-F238E27FC236}">
                <a16:creationId xmlns:a16="http://schemas.microsoft.com/office/drawing/2014/main" id="{44DF3DAE-3803-D8D7-71D8-F24CD3F02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2833605"/>
            <a:ext cx="6083300" cy="6083300"/>
          </a:xfrm>
          <a:prstGeom prst="rect">
            <a:avLst/>
          </a:prstGeom>
        </p:spPr>
      </p:pic>
      <p:sp>
        <p:nvSpPr>
          <p:cNvPr id="9" name="TextBox 8">
            <a:extLst>
              <a:ext uri="{FF2B5EF4-FFF2-40B4-BE49-F238E27FC236}">
                <a16:creationId xmlns:a16="http://schemas.microsoft.com/office/drawing/2014/main" id="{984C0200-1CC2-D903-E58A-D2E5FDC8B31D}"/>
              </a:ext>
            </a:extLst>
          </p:cNvPr>
          <p:cNvSpPr txBox="1"/>
          <p:nvPr/>
        </p:nvSpPr>
        <p:spPr>
          <a:xfrm>
            <a:off x="4903844" y="7383388"/>
            <a:ext cx="4382552" cy="738664"/>
          </a:xfrm>
          <a:prstGeom prst="rect">
            <a:avLst/>
          </a:prstGeom>
        </p:spPr>
        <p:txBody>
          <a:bodyPr wrap="square" lIns="0" tIns="0" rIns="0" bIns="0" rtlCol="0" anchor="t">
            <a:spAutoFit/>
          </a:bodyPr>
          <a:lstStyle/>
          <a:p>
            <a:r>
              <a:rPr lang="en-GB" sz="4800" err="1">
                <a:solidFill>
                  <a:srgbClr val="4256A2"/>
                </a:solidFill>
              </a:rPr>
              <a:t>Dainuok</a:t>
            </a:r>
            <a:endParaRPr lang="en-GB" sz="4800">
              <a:solidFill>
                <a:srgbClr val="4256A2"/>
              </a:solidFill>
            </a:endParaRPr>
          </a:p>
        </p:txBody>
      </p:sp>
      <p:sp>
        <p:nvSpPr>
          <p:cNvPr id="12" name="TextBox 11">
            <a:extLst>
              <a:ext uri="{FF2B5EF4-FFF2-40B4-BE49-F238E27FC236}">
                <a16:creationId xmlns:a16="http://schemas.microsoft.com/office/drawing/2014/main" id="{211248E5-4C05-55F3-ECEE-4947580E1FB1}"/>
              </a:ext>
            </a:extLst>
          </p:cNvPr>
          <p:cNvSpPr txBox="1"/>
          <p:nvPr/>
        </p:nvSpPr>
        <p:spPr>
          <a:xfrm>
            <a:off x="9313828" y="8547573"/>
            <a:ext cx="6229876" cy="738664"/>
          </a:xfrm>
          <a:prstGeom prst="rect">
            <a:avLst/>
          </a:prstGeom>
        </p:spPr>
        <p:txBody>
          <a:bodyPr wrap="square" lIns="0" tIns="0" rIns="0" bIns="0" rtlCol="0" anchor="t">
            <a:spAutoFit/>
          </a:bodyPr>
          <a:lstStyle/>
          <a:p>
            <a:r>
              <a:rPr lang="en-GB" sz="4800" err="1">
                <a:solidFill>
                  <a:srgbClr val="4256A2"/>
                </a:solidFill>
              </a:rPr>
              <a:t>Leisk</a:t>
            </a:r>
            <a:r>
              <a:rPr lang="en-GB" sz="4800">
                <a:solidFill>
                  <a:srgbClr val="4256A2"/>
                </a:solidFill>
              </a:rPr>
              <a:t> </a:t>
            </a:r>
            <a:r>
              <a:rPr lang="en-GB" sz="4800" err="1">
                <a:solidFill>
                  <a:srgbClr val="4256A2"/>
                </a:solidFill>
              </a:rPr>
              <a:t>laiką</a:t>
            </a:r>
            <a:r>
              <a:rPr lang="en-GB" sz="4800">
                <a:solidFill>
                  <a:srgbClr val="4256A2"/>
                </a:solidFill>
              </a:rPr>
              <a:t> </a:t>
            </a:r>
            <a:r>
              <a:rPr lang="en-GB" sz="4800" err="1">
                <a:solidFill>
                  <a:srgbClr val="4256A2"/>
                </a:solidFill>
              </a:rPr>
              <a:t>su</a:t>
            </a:r>
            <a:r>
              <a:rPr lang="en-GB" sz="4800">
                <a:solidFill>
                  <a:srgbClr val="4256A2"/>
                </a:solidFill>
              </a:rPr>
              <a:t> </a:t>
            </a:r>
            <a:r>
              <a:rPr lang="en-GB" sz="4800" err="1">
                <a:solidFill>
                  <a:srgbClr val="4256A2"/>
                </a:solidFill>
              </a:rPr>
              <a:t>draugais</a:t>
            </a:r>
            <a:endParaRPr lang="en-GB" sz="4800">
              <a:solidFill>
                <a:srgbClr val="4256A2"/>
              </a:solidFill>
            </a:endParaRPr>
          </a:p>
        </p:txBody>
      </p:sp>
      <p:pic>
        <p:nvPicPr>
          <p:cNvPr id="14" name="Picture 13" descr="A microphone with a wire&#10;&#10;Description automatically generated">
            <a:extLst>
              <a:ext uri="{FF2B5EF4-FFF2-40B4-BE49-F238E27FC236}">
                <a16:creationId xmlns:a16="http://schemas.microsoft.com/office/drawing/2014/main" id="{FFBA24E3-BFE0-CE81-7D8E-992282A24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61" y="4277266"/>
            <a:ext cx="2919781" cy="3195977"/>
          </a:xfrm>
          <a:prstGeom prst="rect">
            <a:avLst/>
          </a:prstGeom>
        </p:spPr>
      </p:pic>
    </p:spTree>
    <p:extLst>
      <p:ext uri="{BB962C8B-B14F-4D97-AF65-F5344CB8AC3E}">
        <p14:creationId xmlns:p14="http://schemas.microsoft.com/office/powerpoint/2010/main" val="409495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BB4EA4E-09DE-94F2-9DEE-F6A7D79EA320}"/>
              </a:ext>
            </a:extLst>
          </p:cNvPr>
          <p:cNvSpPr txBox="1"/>
          <p:nvPr/>
        </p:nvSpPr>
        <p:spPr>
          <a:xfrm>
            <a:off x="2667000" y="800100"/>
            <a:ext cx="13288411" cy="1173398"/>
          </a:xfrm>
          <a:prstGeom prst="rect">
            <a:avLst/>
          </a:prstGeom>
        </p:spPr>
        <p:txBody>
          <a:bodyPr lIns="0" tIns="0" rIns="0" bIns="0" rtlCol="0" anchor="t">
            <a:spAutoFit/>
          </a:bodyPr>
          <a:lstStyle/>
          <a:p>
            <a:pPr algn="ctr">
              <a:lnSpc>
                <a:spcPts val="8960"/>
              </a:lnSpc>
            </a:pPr>
            <a:r>
              <a:rPr lang="en-US" sz="8000">
                <a:solidFill>
                  <a:srgbClr val="4256A2"/>
                </a:solidFill>
                <a:latin typeface="Blodders"/>
              </a:rPr>
              <a:t>LAIKO PRALEIDIMO BŪDAI</a:t>
            </a:r>
          </a:p>
        </p:txBody>
      </p:sp>
      <p:sp>
        <p:nvSpPr>
          <p:cNvPr id="11" name="Freeform 3">
            <a:extLst>
              <a:ext uri="{FF2B5EF4-FFF2-40B4-BE49-F238E27FC236}">
                <a16:creationId xmlns:a16="http://schemas.microsoft.com/office/drawing/2014/main" id="{B2FADE38-0CE0-6D88-725B-015CEFEB7208}"/>
              </a:ext>
            </a:extLst>
          </p:cNvPr>
          <p:cNvSpPr/>
          <p:nvPr/>
        </p:nvSpPr>
        <p:spPr>
          <a:xfrm>
            <a:off x="1641307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2"/>
            <a:stretch>
              <a:fillRect/>
            </a:stretch>
          </a:blipFill>
        </p:spPr>
        <p:txBody>
          <a:bodyPr/>
          <a:lstStyle/>
          <a:p>
            <a:endParaRPr lang="en-LT"/>
          </a:p>
        </p:txBody>
      </p:sp>
      <p:sp>
        <p:nvSpPr>
          <p:cNvPr id="12" name="TextBox 11">
            <a:extLst>
              <a:ext uri="{FF2B5EF4-FFF2-40B4-BE49-F238E27FC236}">
                <a16:creationId xmlns:a16="http://schemas.microsoft.com/office/drawing/2014/main" id="{211248E5-4C05-55F3-ECEE-4947580E1FB1}"/>
              </a:ext>
            </a:extLst>
          </p:cNvPr>
          <p:cNvSpPr txBox="1"/>
          <p:nvPr/>
        </p:nvSpPr>
        <p:spPr>
          <a:xfrm>
            <a:off x="5578809" y="8754806"/>
            <a:ext cx="6229876" cy="643381"/>
          </a:xfrm>
          <a:prstGeom prst="rect">
            <a:avLst/>
          </a:prstGeom>
        </p:spPr>
        <p:txBody>
          <a:bodyPr wrap="square" lIns="0" tIns="0" rIns="0" bIns="0" rtlCol="0" anchor="t">
            <a:spAutoFit/>
          </a:bodyPr>
          <a:lstStyle/>
          <a:p>
            <a:pPr algn="ctr">
              <a:lnSpc>
                <a:spcPts val="5040"/>
              </a:lnSpc>
              <a:spcBef>
                <a:spcPct val="0"/>
              </a:spcBef>
            </a:pPr>
            <a:r>
              <a:rPr lang="en-US" sz="4800" u="sng">
                <a:solidFill>
                  <a:srgbClr val="4256A2"/>
                </a:solidFill>
                <a:latin typeface="Rubik"/>
                <a:hlinkClick r:id="rId3" tooltip="https://askritiskas.lt/ka-veikti/">
                  <a:extLst>
                    <a:ext uri="{A12FA001-AC4F-418D-AE19-62706E023703}">
                      <ahyp:hlinkClr xmlns:ahyp="http://schemas.microsoft.com/office/drawing/2018/hyperlinkcolor" val="tx"/>
                    </a:ext>
                  </a:extLst>
                </a:hlinkClick>
              </a:rPr>
              <a:t>www.askritiskas.lt</a:t>
            </a:r>
          </a:p>
        </p:txBody>
      </p:sp>
      <p:sp>
        <p:nvSpPr>
          <p:cNvPr id="2" name="Freeform 7">
            <a:extLst>
              <a:ext uri="{FF2B5EF4-FFF2-40B4-BE49-F238E27FC236}">
                <a16:creationId xmlns:a16="http://schemas.microsoft.com/office/drawing/2014/main" id="{B783BC1B-D054-7625-151D-0C8AE63B259A}"/>
              </a:ext>
            </a:extLst>
          </p:cNvPr>
          <p:cNvSpPr/>
          <p:nvPr/>
        </p:nvSpPr>
        <p:spPr>
          <a:xfrm>
            <a:off x="5791200" y="2356696"/>
            <a:ext cx="6017485" cy="6017485"/>
          </a:xfrm>
          <a:custGeom>
            <a:avLst/>
            <a:gdLst/>
            <a:ahLst/>
            <a:cxnLst/>
            <a:rect l="l" t="t" r="r" b="b"/>
            <a:pathLst>
              <a:path w="6017485" h="6017485">
                <a:moveTo>
                  <a:pt x="0" y="0"/>
                </a:moveTo>
                <a:lnTo>
                  <a:pt x="6017484" y="0"/>
                </a:lnTo>
                <a:lnTo>
                  <a:pt x="6017484" y="6017485"/>
                </a:lnTo>
                <a:lnTo>
                  <a:pt x="0" y="6017485"/>
                </a:lnTo>
                <a:lnTo>
                  <a:pt x="0" y="0"/>
                </a:lnTo>
                <a:close/>
              </a:path>
            </a:pathLst>
          </a:custGeom>
          <a:blipFill>
            <a:blip r:embed="rId4"/>
            <a:stretch>
              <a:fillRect/>
            </a:stretch>
          </a:blipFill>
        </p:spPr>
        <p:txBody>
          <a:bodyPr/>
          <a:lstStyle/>
          <a:p>
            <a:endParaRPr lang="en-LT"/>
          </a:p>
        </p:txBody>
      </p:sp>
    </p:spTree>
    <p:extLst>
      <p:ext uri="{BB962C8B-B14F-4D97-AF65-F5344CB8AC3E}">
        <p14:creationId xmlns:p14="http://schemas.microsoft.com/office/powerpoint/2010/main" val="237087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726443" flipV="1">
            <a:off x="5750586" y="3631168"/>
            <a:ext cx="966690" cy="494348"/>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17" name="TextBox 17"/>
          <p:cNvSpPr txBox="1"/>
          <p:nvPr/>
        </p:nvSpPr>
        <p:spPr>
          <a:xfrm>
            <a:off x="2375752" y="2781546"/>
            <a:ext cx="3900388" cy="616323"/>
          </a:xfrm>
          <a:prstGeom prst="rect">
            <a:avLst/>
          </a:prstGeom>
        </p:spPr>
        <p:txBody>
          <a:bodyPr lIns="0" tIns="0" rIns="0" bIns="0" rtlCol="0" anchor="t">
            <a:spAutoFit/>
          </a:bodyPr>
          <a:lstStyle/>
          <a:p>
            <a:pPr algn="ctr">
              <a:lnSpc>
                <a:spcPts val="5039"/>
              </a:lnSpc>
            </a:pPr>
            <a:r>
              <a:rPr lang="lt-LT" sz="4000" b="1">
                <a:solidFill>
                  <a:srgbClr val="4256A2"/>
                </a:solidFill>
                <a:latin typeface="Rubik"/>
                <a:cs typeface="Rubik"/>
              </a:rPr>
              <a:t>Kritiškumas</a:t>
            </a:r>
            <a:endParaRPr lang="en-US" sz="4000" b="1">
              <a:solidFill>
                <a:srgbClr val="4256A2"/>
              </a:solidFill>
              <a:latin typeface="Rubik"/>
              <a:cs typeface="Rubik"/>
            </a:endParaRPr>
          </a:p>
        </p:txBody>
      </p:sp>
      <p:sp>
        <p:nvSpPr>
          <p:cNvPr id="23" name="TextBox 2">
            <a:extLst>
              <a:ext uri="{FF2B5EF4-FFF2-40B4-BE49-F238E27FC236}">
                <a16:creationId xmlns:a16="http://schemas.microsoft.com/office/drawing/2014/main" id="{84013041-58A6-FD56-C9EB-7F5BE032CB4B}"/>
              </a:ext>
            </a:extLst>
          </p:cNvPr>
          <p:cNvSpPr txBox="1"/>
          <p:nvPr/>
        </p:nvSpPr>
        <p:spPr>
          <a:xfrm>
            <a:off x="2667000" y="800100"/>
            <a:ext cx="13288411" cy="1477328"/>
          </a:xfrm>
          <a:prstGeom prst="rect">
            <a:avLst/>
          </a:prstGeom>
        </p:spPr>
        <p:txBody>
          <a:bodyPr lIns="0" tIns="0" rIns="0" bIns="0" rtlCol="0" anchor="t">
            <a:spAutoFit/>
          </a:bodyPr>
          <a:lstStyle/>
          <a:p>
            <a:pPr algn="ctr"/>
            <a:r>
              <a:rPr lang="lt-LT" sz="4800">
                <a:solidFill>
                  <a:srgbClr val="4257A2"/>
                </a:solidFill>
                <a:latin typeface="Blodders" panose="020B0604020202020204" charset="0"/>
                <a:cs typeface="Rubik" panose="020B0604020202020204" charset="0"/>
              </a:rPr>
              <a:t>Veiksniai, padedantys atsisakyti psichoaktyviųjų medžiagų vartojimo </a:t>
            </a:r>
            <a:endParaRPr lang="en-US" sz="4800">
              <a:solidFill>
                <a:srgbClr val="4257A2"/>
              </a:solidFill>
              <a:latin typeface="Blodders" panose="020B0604020202020204" charset="0"/>
              <a:cs typeface="Rubik" panose="020B0604020202020204" charset="0"/>
            </a:endParaRPr>
          </a:p>
        </p:txBody>
      </p:sp>
      <p:sp>
        <p:nvSpPr>
          <p:cNvPr id="2" name="Freeform 6">
            <a:extLst>
              <a:ext uri="{FF2B5EF4-FFF2-40B4-BE49-F238E27FC236}">
                <a16:creationId xmlns:a16="http://schemas.microsoft.com/office/drawing/2014/main" id="{CE55B00F-1369-E152-DE40-0CEB0FEADDB4}"/>
              </a:ext>
            </a:extLst>
          </p:cNvPr>
          <p:cNvSpPr/>
          <p:nvPr/>
        </p:nvSpPr>
        <p:spPr>
          <a:xfrm>
            <a:off x="7097333" y="3848100"/>
            <a:ext cx="3473735" cy="3384608"/>
          </a:xfrm>
          <a:custGeom>
            <a:avLst/>
            <a:gdLst/>
            <a:ahLst/>
            <a:cxnLst/>
            <a:rect l="l" t="t" r="r" b="b"/>
            <a:pathLst>
              <a:path w="7135899" h="7702240">
                <a:moveTo>
                  <a:pt x="0" y="0"/>
                </a:moveTo>
                <a:lnTo>
                  <a:pt x="7135899" y="0"/>
                </a:lnTo>
                <a:lnTo>
                  <a:pt x="7135899" y="7702240"/>
                </a:lnTo>
                <a:lnTo>
                  <a:pt x="0" y="7702240"/>
                </a:lnTo>
                <a:lnTo>
                  <a:pt x="0" y="0"/>
                </a:lnTo>
                <a:close/>
              </a:path>
            </a:pathLst>
          </a:custGeom>
          <a:blipFill>
            <a:blip r:embed="rId4"/>
            <a:stretch>
              <a:fillRect/>
            </a:stretch>
          </a:blipFill>
        </p:spPr>
        <p:txBody>
          <a:bodyPr/>
          <a:lstStyle/>
          <a:p>
            <a:endParaRPr lang="en-LT">
              <a:latin typeface="Rubik" panose="020B0604020202020204" charset="0"/>
              <a:cs typeface="Rubik" panose="020B0604020202020204" charset="0"/>
            </a:endParaRPr>
          </a:p>
        </p:txBody>
      </p:sp>
      <p:sp>
        <p:nvSpPr>
          <p:cNvPr id="16" name="Freeform 4">
            <a:extLst>
              <a:ext uri="{FF2B5EF4-FFF2-40B4-BE49-F238E27FC236}">
                <a16:creationId xmlns:a16="http://schemas.microsoft.com/office/drawing/2014/main" id="{0ED9A4E8-FA8A-4910-1EB0-2DC4F2CB076D}"/>
              </a:ext>
            </a:extLst>
          </p:cNvPr>
          <p:cNvSpPr/>
          <p:nvPr/>
        </p:nvSpPr>
        <p:spPr>
          <a:xfrm rot="14378284" flipV="1">
            <a:off x="9518598" y="7900574"/>
            <a:ext cx="979638" cy="471183"/>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19" name="TextBox 17">
            <a:extLst>
              <a:ext uri="{FF2B5EF4-FFF2-40B4-BE49-F238E27FC236}">
                <a16:creationId xmlns:a16="http://schemas.microsoft.com/office/drawing/2014/main" id="{E3856670-B59C-0E59-65E0-82BC72B028B2}"/>
              </a:ext>
            </a:extLst>
          </p:cNvPr>
          <p:cNvSpPr txBox="1"/>
          <p:nvPr/>
        </p:nvSpPr>
        <p:spPr>
          <a:xfrm>
            <a:off x="8991600" y="8574030"/>
            <a:ext cx="6319206" cy="1257524"/>
          </a:xfrm>
          <a:prstGeom prst="rect">
            <a:avLst/>
          </a:prstGeom>
        </p:spPr>
        <p:txBody>
          <a:bodyPr wrap="square"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Gebėjimas išsakyti savo jausmus</a:t>
            </a:r>
            <a:endParaRPr lang="en-US" sz="4000" b="1">
              <a:solidFill>
                <a:srgbClr val="586BB0"/>
              </a:solidFill>
              <a:latin typeface="Rubik" panose="020B0604020202020204" charset="0"/>
              <a:cs typeface="Rubik" panose="020B0604020202020204" charset="0"/>
            </a:endParaRPr>
          </a:p>
        </p:txBody>
      </p:sp>
      <p:sp>
        <p:nvSpPr>
          <p:cNvPr id="24" name="TextBox 17">
            <a:extLst>
              <a:ext uri="{FF2B5EF4-FFF2-40B4-BE49-F238E27FC236}">
                <a16:creationId xmlns:a16="http://schemas.microsoft.com/office/drawing/2014/main" id="{E11C5799-CFD9-AAF4-B65D-492FCD7FAF83}"/>
              </a:ext>
            </a:extLst>
          </p:cNvPr>
          <p:cNvSpPr txBox="1"/>
          <p:nvPr/>
        </p:nvSpPr>
        <p:spPr>
          <a:xfrm>
            <a:off x="10725141" y="5088762"/>
            <a:ext cx="5907726" cy="616323"/>
          </a:xfrm>
          <a:prstGeom prst="rect">
            <a:avLst/>
          </a:prstGeom>
        </p:spPr>
        <p:txBody>
          <a:bodyPr wrap="square"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Vertybės</a:t>
            </a:r>
            <a:endParaRPr lang="en-US" sz="4000" b="1">
              <a:solidFill>
                <a:srgbClr val="586BB0"/>
              </a:solidFill>
              <a:latin typeface="Rubik" panose="020B0604020202020204" charset="0"/>
              <a:cs typeface="Rubik" panose="020B0604020202020204" charset="0"/>
            </a:endParaRPr>
          </a:p>
        </p:txBody>
      </p:sp>
      <p:sp>
        <p:nvSpPr>
          <p:cNvPr id="25" name="TextBox 17">
            <a:extLst>
              <a:ext uri="{FF2B5EF4-FFF2-40B4-BE49-F238E27FC236}">
                <a16:creationId xmlns:a16="http://schemas.microsoft.com/office/drawing/2014/main" id="{411552C6-71D2-4316-C740-375AC6DBB2B6}"/>
              </a:ext>
            </a:extLst>
          </p:cNvPr>
          <p:cNvSpPr txBox="1"/>
          <p:nvPr/>
        </p:nvSpPr>
        <p:spPr>
          <a:xfrm>
            <a:off x="11817012" y="3477421"/>
            <a:ext cx="6319206" cy="616323"/>
          </a:xfrm>
          <a:prstGeom prst="rect">
            <a:avLst/>
          </a:prstGeom>
        </p:spPr>
        <p:txBody>
          <a:bodyPr wrap="square"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Sveikas gyvenimo būdas</a:t>
            </a:r>
            <a:endParaRPr lang="en-US" sz="4000" b="1">
              <a:solidFill>
                <a:srgbClr val="586BB0"/>
              </a:solidFill>
              <a:latin typeface="Rubik" panose="020B0604020202020204" charset="0"/>
              <a:cs typeface="Rubik" panose="020B0604020202020204" charset="0"/>
            </a:endParaRPr>
          </a:p>
        </p:txBody>
      </p:sp>
      <p:sp>
        <p:nvSpPr>
          <p:cNvPr id="26" name="TextBox 17">
            <a:extLst>
              <a:ext uri="{FF2B5EF4-FFF2-40B4-BE49-F238E27FC236}">
                <a16:creationId xmlns:a16="http://schemas.microsoft.com/office/drawing/2014/main" id="{51A5298D-0996-B8CD-1809-FA10C374C1CD}"/>
              </a:ext>
            </a:extLst>
          </p:cNvPr>
          <p:cNvSpPr txBox="1"/>
          <p:nvPr/>
        </p:nvSpPr>
        <p:spPr>
          <a:xfrm>
            <a:off x="1311623" y="6774784"/>
            <a:ext cx="3900388" cy="1257524"/>
          </a:xfrm>
          <a:prstGeom prst="rect">
            <a:avLst/>
          </a:prstGeom>
        </p:spPr>
        <p:txBody>
          <a:bodyPr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Savigarba prašant pagalbos</a:t>
            </a:r>
            <a:endParaRPr lang="en-US" sz="4000" b="1">
              <a:solidFill>
                <a:srgbClr val="586BB0"/>
              </a:solidFill>
              <a:latin typeface="Rubik" panose="020B0604020202020204" charset="0"/>
              <a:cs typeface="Rubik" panose="020B0604020202020204" charset="0"/>
            </a:endParaRPr>
          </a:p>
        </p:txBody>
      </p:sp>
      <p:sp>
        <p:nvSpPr>
          <p:cNvPr id="27" name="Freeform 4">
            <a:extLst>
              <a:ext uri="{FF2B5EF4-FFF2-40B4-BE49-F238E27FC236}">
                <a16:creationId xmlns:a16="http://schemas.microsoft.com/office/drawing/2014/main" id="{99BDB567-3BE3-5879-CC6B-78C67B49AF5B}"/>
              </a:ext>
            </a:extLst>
          </p:cNvPr>
          <p:cNvSpPr/>
          <p:nvPr/>
        </p:nvSpPr>
        <p:spPr>
          <a:xfrm rot="10408878" flipV="1">
            <a:off x="11291214" y="5142846"/>
            <a:ext cx="979638" cy="471183"/>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28" name="Freeform 4">
            <a:extLst>
              <a:ext uri="{FF2B5EF4-FFF2-40B4-BE49-F238E27FC236}">
                <a16:creationId xmlns:a16="http://schemas.microsoft.com/office/drawing/2014/main" id="{9C5AA2E1-BC1D-72FA-E547-67F49F884E08}"/>
              </a:ext>
            </a:extLst>
          </p:cNvPr>
          <p:cNvSpPr/>
          <p:nvPr/>
        </p:nvSpPr>
        <p:spPr>
          <a:xfrm rot="9581527" flipV="1">
            <a:off x="11128771" y="3474308"/>
            <a:ext cx="966690" cy="494348"/>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29" name="Freeform 4">
            <a:extLst>
              <a:ext uri="{FF2B5EF4-FFF2-40B4-BE49-F238E27FC236}">
                <a16:creationId xmlns:a16="http://schemas.microsoft.com/office/drawing/2014/main" id="{478461A0-31BB-36A1-1A0B-C6292336FA7C}"/>
              </a:ext>
            </a:extLst>
          </p:cNvPr>
          <p:cNvSpPr/>
          <p:nvPr/>
        </p:nvSpPr>
        <p:spPr>
          <a:xfrm rot="20551935" flipV="1">
            <a:off x="5570846" y="6956457"/>
            <a:ext cx="994930" cy="444317"/>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3" name="TextBox 17">
            <a:extLst>
              <a:ext uri="{FF2B5EF4-FFF2-40B4-BE49-F238E27FC236}">
                <a16:creationId xmlns:a16="http://schemas.microsoft.com/office/drawing/2014/main" id="{3FEDF02F-2E3C-43DF-9E70-144857EEB4F1}"/>
              </a:ext>
            </a:extLst>
          </p:cNvPr>
          <p:cNvSpPr txBox="1"/>
          <p:nvPr/>
        </p:nvSpPr>
        <p:spPr>
          <a:xfrm>
            <a:off x="1105155" y="4948989"/>
            <a:ext cx="3900388" cy="613053"/>
          </a:xfrm>
          <a:prstGeom prst="rect">
            <a:avLst/>
          </a:prstGeom>
        </p:spPr>
        <p:txBody>
          <a:bodyPr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Šeima ir draugai</a:t>
            </a:r>
            <a:endParaRPr lang="en-US" sz="4000" b="1">
              <a:solidFill>
                <a:srgbClr val="586BB0"/>
              </a:solidFill>
              <a:latin typeface="Rubik" panose="020B0604020202020204" charset="0"/>
              <a:cs typeface="Rubik" panose="020B0604020202020204" charset="0"/>
            </a:endParaRPr>
          </a:p>
        </p:txBody>
      </p:sp>
      <p:sp>
        <p:nvSpPr>
          <p:cNvPr id="5" name="TextBox 17">
            <a:extLst>
              <a:ext uri="{FF2B5EF4-FFF2-40B4-BE49-F238E27FC236}">
                <a16:creationId xmlns:a16="http://schemas.microsoft.com/office/drawing/2014/main" id="{96593AD8-CC01-5462-C871-6903BF66A912}"/>
              </a:ext>
            </a:extLst>
          </p:cNvPr>
          <p:cNvSpPr txBox="1"/>
          <p:nvPr/>
        </p:nvSpPr>
        <p:spPr>
          <a:xfrm>
            <a:off x="4325946" y="8732478"/>
            <a:ext cx="5460018" cy="616323"/>
          </a:xfrm>
          <a:prstGeom prst="rect">
            <a:avLst/>
          </a:prstGeom>
        </p:spPr>
        <p:txBody>
          <a:bodyPr wrap="square"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Profesionali pagalba</a:t>
            </a:r>
            <a:endParaRPr lang="en-US" sz="4000" b="1">
              <a:solidFill>
                <a:srgbClr val="586BB0"/>
              </a:solidFill>
              <a:latin typeface="Rubik" panose="020B0604020202020204" charset="0"/>
              <a:cs typeface="Rubik" panose="020B0604020202020204" charset="0"/>
            </a:endParaRPr>
          </a:p>
        </p:txBody>
      </p:sp>
      <p:sp>
        <p:nvSpPr>
          <p:cNvPr id="6" name="Freeform 4">
            <a:extLst>
              <a:ext uri="{FF2B5EF4-FFF2-40B4-BE49-F238E27FC236}">
                <a16:creationId xmlns:a16="http://schemas.microsoft.com/office/drawing/2014/main" id="{7E1FD054-306C-1D28-4FCD-A575905FC15A}"/>
              </a:ext>
            </a:extLst>
          </p:cNvPr>
          <p:cNvSpPr/>
          <p:nvPr/>
        </p:nvSpPr>
        <p:spPr>
          <a:xfrm rot="11665144" flipV="1">
            <a:off x="5346334" y="5087711"/>
            <a:ext cx="966690" cy="494348"/>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7" name="Freeform 4">
            <a:extLst>
              <a:ext uri="{FF2B5EF4-FFF2-40B4-BE49-F238E27FC236}">
                <a16:creationId xmlns:a16="http://schemas.microsoft.com/office/drawing/2014/main" id="{5D3749E5-BA05-5C5A-00C6-3D6BF2662705}"/>
              </a:ext>
            </a:extLst>
          </p:cNvPr>
          <p:cNvSpPr/>
          <p:nvPr/>
        </p:nvSpPr>
        <p:spPr>
          <a:xfrm rot="6448706" flipV="1">
            <a:off x="6994922" y="7901759"/>
            <a:ext cx="966690" cy="494348"/>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
        <p:nvSpPr>
          <p:cNvPr id="10" name="TextBox 17">
            <a:extLst>
              <a:ext uri="{FF2B5EF4-FFF2-40B4-BE49-F238E27FC236}">
                <a16:creationId xmlns:a16="http://schemas.microsoft.com/office/drawing/2014/main" id="{AB667D7A-D792-ED8A-4E41-11E9C70541F7}"/>
              </a:ext>
            </a:extLst>
          </p:cNvPr>
          <p:cNvSpPr txBox="1"/>
          <p:nvPr/>
        </p:nvSpPr>
        <p:spPr>
          <a:xfrm>
            <a:off x="11110112" y="6874262"/>
            <a:ext cx="6319206" cy="616323"/>
          </a:xfrm>
          <a:prstGeom prst="rect">
            <a:avLst/>
          </a:prstGeom>
        </p:spPr>
        <p:txBody>
          <a:bodyPr wrap="square" lIns="0" tIns="0" rIns="0" bIns="0" rtlCol="0" anchor="t">
            <a:spAutoFit/>
          </a:bodyPr>
          <a:lstStyle/>
          <a:p>
            <a:pPr algn="ctr">
              <a:lnSpc>
                <a:spcPts val="5039"/>
              </a:lnSpc>
            </a:pPr>
            <a:r>
              <a:rPr lang="lt-LT" sz="4000" b="1">
                <a:solidFill>
                  <a:srgbClr val="586BB0"/>
                </a:solidFill>
                <a:latin typeface="Rubik" panose="020B0604020202020204" charset="0"/>
                <a:cs typeface="Rubik" panose="020B0604020202020204" charset="0"/>
              </a:rPr>
              <a:t>Užsiėmimai ir veiklos</a:t>
            </a:r>
            <a:endParaRPr lang="en-US" sz="4000" b="1">
              <a:solidFill>
                <a:srgbClr val="586BB0"/>
              </a:solidFill>
              <a:latin typeface="Rubik" panose="020B0604020202020204" charset="0"/>
              <a:cs typeface="Rubik" panose="020B0604020202020204" charset="0"/>
            </a:endParaRPr>
          </a:p>
        </p:txBody>
      </p:sp>
      <p:sp>
        <p:nvSpPr>
          <p:cNvPr id="11" name="Freeform 4">
            <a:extLst>
              <a:ext uri="{FF2B5EF4-FFF2-40B4-BE49-F238E27FC236}">
                <a16:creationId xmlns:a16="http://schemas.microsoft.com/office/drawing/2014/main" id="{91522026-948D-7388-4FFB-C7C7B83BCBF6}"/>
              </a:ext>
            </a:extLst>
          </p:cNvPr>
          <p:cNvSpPr/>
          <p:nvPr/>
        </p:nvSpPr>
        <p:spPr>
          <a:xfrm rot="1626779" flipV="1">
            <a:off x="10879354" y="6810816"/>
            <a:ext cx="979638" cy="471183"/>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latin typeface="Rubik" panose="020B0604020202020204" charset="0"/>
              <a:cs typeface="Rubik" panose="020B0604020202020204" charset="0"/>
            </a:endParaRPr>
          </a:p>
        </p:txBody>
      </p:sp>
    </p:spTree>
    <p:extLst>
      <p:ext uri="{BB962C8B-B14F-4D97-AF65-F5344CB8AC3E}">
        <p14:creationId xmlns:p14="http://schemas.microsoft.com/office/powerpoint/2010/main" val="192685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88A4D4-317B-049D-F40B-37AB8596227D}"/>
              </a:ext>
            </a:extLst>
          </p:cNvPr>
          <p:cNvGrpSpPr/>
          <p:nvPr/>
        </p:nvGrpSpPr>
        <p:grpSpPr>
          <a:xfrm>
            <a:off x="4127862" y="831515"/>
            <a:ext cx="9849395" cy="1820245"/>
            <a:chOff x="6340902" y="968976"/>
            <a:chExt cx="5818909" cy="1163622"/>
          </a:xfrm>
        </p:grpSpPr>
        <p:sp>
          <p:nvSpPr>
            <p:cNvPr id="3" name="AutoShape 3"/>
            <p:cNvSpPr/>
            <p:nvPr/>
          </p:nvSpPr>
          <p:spPr>
            <a:xfrm>
              <a:off x="6340902" y="2132598"/>
              <a:ext cx="5818909" cy="0"/>
            </a:xfrm>
            <a:prstGeom prst="line">
              <a:avLst/>
            </a:prstGeom>
            <a:ln w="9525" cap="flat">
              <a:solidFill>
                <a:srgbClr val="586BB0"/>
              </a:solidFill>
              <a:prstDash val="solid"/>
              <a:headEnd type="none" w="sm" len="sm"/>
              <a:tailEnd type="none" w="sm" len="sm"/>
            </a:ln>
          </p:spPr>
          <p:txBody>
            <a:bodyPr/>
            <a:lstStyle/>
            <a:p>
              <a:endParaRPr lang="lt-LT"/>
            </a:p>
          </p:txBody>
        </p:sp>
        <p:sp>
          <p:nvSpPr>
            <p:cNvPr id="6" name="Freeform 6"/>
            <p:cNvSpPr/>
            <p:nvPr/>
          </p:nvSpPr>
          <p:spPr>
            <a:xfrm>
              <a:off x="8336953" y="1686983"/>
              <a:ext cx="1772997" cy="441033"/>
            </a:xfrm>
            <a:custGeom>
              <a:avLst/>
              <a:gdLst/>
              <a:ahLst/>
              <a:cxnLst/>
              <a:rect l="l" t="t" r="r" b="b"/>
              <a:pathLst>
                <a:path w="1772997" h="441033">
                  <a:moveTo>
                    <a:pt x="0" y="0"/>
                  </a:moveTo>
                  <a:lnTo>
                    <a:pt x="1772998" y="0"/>
                  </a:lnTo>
                  <a:lnTo>
                    <a:pt x="1772998" y="441033"/>
                  </a:lnTo>
                  <a:lnTo>
                    <a:pt x="0" y="441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grpSp>
          <p:nvGrpSpPr>
            <p:cNvPr id="13" name="Group 12">
              <a:extLst>
                <a:ext uri="{FF2B5EF4-FFF2-40B4-BE49-F238E27FC236}">
                  <a16:creationId xmlns:a16="http://schemas.microsoft.com/office/drawing/2014/main" id="{3AE2078F-8507-274E-AE92-62EE71F16EBD}"/>
                </a:ext>
              </a:extLst>
            </p:cNvPr>
            <p:cNvGrpSpPr/>
            <p:nvPr/>
          </p:nvGrpSpPr>
          <p:grpSpPr>
            <a:xfrm>
              <a:off x="6612613" y="968976"/>
              <a:ext cx="5248501" cy="1159040"/>
              <a:chOff x="6612613" y="968976"/>
              <a:chExt cx="5248501" cy="1159040"/>
            </a:xfrm>
          </p:grpSpPr>
          <p:sp>
            <p:nvSpPr>
              <p:cNvPr id="2" name="Freeform 2"/>
              <p:cNvSpPr/>
              <p:nvPr/>
            </p:nvSpPr>
            <p:spPr>
              <a:xfrm>
                <a:off x="10678131" y="968976"/>
                <a:ext cx="791834" cy="791359"/>
              </a:xfrm>
              <a:custGeom>
                <a:avLst/>
                <a:gdLst/>
                <a:ahLst/>
                <a:cxnLst/>
                <a:rect l="l" t="t" r="r" b="b"/>
                <a:pathLst>
                  <a:path w="791834" h="791359">
                    <a:moveTo>
                      <a:pt x="0" y="0"/>
                    </a:moveTo>
                    <a:lnTo>
                      <a:pt x="791834" y="0"/>
                    </a:lnTo>
                    <a:lnTo>
                      <a:pt x="791834" y="791359"/>
                    </a:lnTo>
                    <a:lnTo>
                      <a:pt x="0" y="791359"/>
                    </a:lnTo>
                    <a:lnTo>
                      <a:pt x="0" y="0"/>
                    </a:lnTo>
                    <a:close/>
                  </a:path>
                </a:pathLst>
              </a:custGeom>
              <a:blipFill>
                <a:blip r:embed="rId4"/>
                <a:stretch>
                  <a:fillRect/>
                </a:stretch>
              </a:blipFill>
            </p:spPr>
            <p:txBody>
              <a:bodyPr/>
              <a:lstStyle/>
              <a:p>
                <a:endParaRPr lang="lt-LT"/>
              </a:p>
            </p:txBody>
          </p:sp>
          <p:sp>
            <p:nvSpPr>
              <p:cNvPr id="5" name="Freeform 5"/>
              <p:cNvSpPr/>
              <p:nvPr/>
            </p:nvSpPr>
            <p:spPr>
              <a:xfrm>
                <a:off x="9032352" y="1063127"/>
                <a:ext cx="541244" cy="603058"/>
              </a:xfrm>
              <a:custGeom>
                <a:avLst/>
                <a:gdLst/>
                <a:ahLst/>
                <a:cxnLst/>
                <a:rect l="l" t="t" r="r" b="b"/>
                <a:pathLst>
                  <a:path w="541244" h="603058">
                    <a:moveTo>
                      <a:pt x="0" y="0"/>
                    </a:moveTo>
                    <a:lnTo>
                      <a:pt x="541244" y="0"/>
                    </a:lnTo>
                    <a:lnTo>
                      <a:pt x="541244" y="603058"/>
                    </a:lnTo>
                    <a:lnTo>
                      <a:pt x="0" y="6030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t-LT"/>
              </a:p>
            </p:txBody>
          </p:sp>
          <p:sp>
            <p:nvSpPr>
              <p:cNvPr id="7" name="Freeform 7"/>
              <p:cNvSpPr/>
              <p:nvPr/>
            </p:nvSpPr>
            <p:spPr>
              <a:xfrm>
                <a:off x="6612613" y="1686983"/>
                <a:ext cx="1772997" cy="441033"/>
              </a:xfrm>
              <a:custGeom>
                <a:avLst/>
                <a:gdLst/>
                <a:ahLst/>
                <a:cxnLst/>
                <a:rect l="l" t="t" r="r" b="b"/>
                <a:pathLst>
                  <a:path w="1772997" h="441033">
                    <a:moveTo>
                      <a:pt x="0" y="0"/>
                    </a:moveTo>
                    <a:lnTo>
                      <a:pt x="1772997" y="0"/>
                    </a:lnTo>
                    <a:lnTo>
                      <a:pt x="1772997" y="441033"/>
                    </a:lnTo>
                    <a:lnTo>
                      <a:pt x="0" y="441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a:p>
            </p:txBody>
          </p:sp>
          <p:sp>
            <p:nvSpPr>
              <p:cNvPr id="8" name="Freeform 8"/>
              <p:cNvSpPr/>
              <p:nvPr/>
            </p:nvSpPr>
            <p:spPr>
              <a:xfrm>
                <a:off x="10088117" y="1686983"/>
                <a:ext cx="1772997" cy="441033"/>
              </a:xfrm>
              <a:custGeom>
                <a:avLst/>
                <a:gdLst/>
                <a:ahLst/>
                <a:cxnLst/>
                <a:rect l="l" t="t" r="r" b="b"/>
                <a:pathLst>
                  <a:path w="1772997" h="441033">
                    <a:moveTo>
                      <a:pt x="0" y="0"/>
                    </a:moveTo>
                    <a:lnTo>
                      <a:pt x="1772998" y="0"/>
                    </a:lnTo>
                    <a:lnTo>
                      <a:pt x="1772998" y="441033"/>
                    </a:lnTo>
                    <a:lnTo>
                      <a:pt x="0" y="441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t-LT" sz="1400">
                  <a:latin typeface="Rubik" panose="020B0604020202020204" charset="0"/>
                  <a:cs typeface="Rubik" panose="020B0604020202020204" charset="0"/>
                </a:endParaRPr>
              </a:p>
            </p:txBody>
          </p:sp>
          <p:sp>
            <p:nvSpPr>
              <p:cNvPr id="15" name="Freeform 15"/>
              <p:cNvSpPr/>
              <p:nvPr/>
            </p:nvSpPr>
            <p:spPr>
              <a:xfrm>
                <a:off x="7249812" y="1107628"/>
                <a:ext cx="515278" cy="558556"/>
              </a:xfrm>
              <a:custGeom>
                <a:avLst/>
                <a:gdLst/>
                <a:ahLst/>
                <a:cxnLst/>
                <a:rect l="l" t="t" r="r" b="b"/>
                <a:pathLst>
                  <a:path w="515278" h="558556">
                    <a:moveTo>
                      <a:pt x="0" y="0"/>
                    </a:moveTo>
                    <a:lnTo>
                      <a:pt x="515278" y="0"/>
                    </a:lnTo>
                    <a:lnTo>
                      <a:pt x="515278" y="558557"/>
                    </a:lnTo>
                    <a:lnTo>
                      <a:pt x="0" y="558557"/>
                    </a:lnTo>
                    <a:lnTo>
                      <a:pt x="0" y="0"/>
                    </a:lnTo>
                    <a:close/>
                  </a:path>
                </a:pathLst>
              </a:custGeom>
              <a:blipFill>
                <a:blip r:embed="rId7"/>
                <a:stretch>
                  <a:fillRect/>
                </a:stretch>
              </a:blipFill>
            </p:spPr>
            <p:txBody>
              <a:bodyPr/>
              <a:lstStyle/>
              <a:p>
                <a:endParaRPr lang="lt-LT"/>
              </a:p>
            </p:txBody>
          </p:sp>
          <p:sp>
            <p:nvSpPr>
              <p:cNvPr id="17" name="TextBox 17"/>
              <p:cNvSpPr txBox="1"/>
              <p:nvPr/>
            </p:nvSpPr>
            <p:spPr>
              <a:xfrm>
                <a:off x="8509678" y="1769373"/>
                <a:ext cx="1481356" cy="275452"/>
              </a:xfrm>
              <a:prstGeom prst="rect">
                <a:avLst/>
              </a:prstGeom>
            </p:spPr>
            <p:txBody>
              <a:bodyPr wrap="square" lIns="0" tIns="0" rIns="0" bIns="0" rtlCol="0" anchor="t">
                <a:spAutoFit/>
              </a:bodyPr>
              <a:lstStyle/>
              <a:p>
                <a:pPr algn="ctr"/>
                <a:r>
                  <a:rPr lang="en-US" sz="1400">
                    <a:solidFill>
                      <a:srgbClr val="586BB0"/>
                    </a:solidFill>
                    <a:latin typeface="Rubik" panose="020B0604020202020204" charset="0"/>
                    <a:cs typeface="Rubik" panose="020B0604020202020204" charset="0"/>
                  </a:rPr>
                  <a:t> </a:t>
                </a:r>
                <a:r>
                  <a:rPr lang="en-US" sz="1400" err="1">
                    <a:solidFill>
                      <a:srgbClr val="586BB0"/>
                    </a:solidFill>
                    <a:latin typeface="Rubik" panose="020B0604020202020204" charset="0"/>
                    <a:cs typeface="Rubik" panose="020B0604020202020204" charset="0"/>
                  </a:rPr>
                  <a:t>Psichoaktyviųjų</a:t>
                </a:r>
                <a:r>
                  <a:rPr lang="en-US" sz="1400">
                    <a:solidFill>
                      <a:srgbClr val="586BB0"/>
                    </a:solidFill>
                    <a:latin typeface="Rubik" panose="020B0604020202020204" charset="0"/>
                    <a:cs typeface="Rubik" panose="020B0604020202020204" charset="0"/>
                  </a:rPr>
                  <a:t> </a:t>
                </a:r>
                <a:r>
                  <a:rPr lang="en-US" sz="1400" err="1">
                    <a:solidFill>
                      <a:srgbClr val="586BB0"/>
                    </a:solidFill>
                    <a:latin typeface="Rubik" panose="020B0604020202020204" charset="0"/>
                    <a:cs typeface="Rubik" panose="020B0604020202020204" charset="0"/>
                  </a:rPr>
                  <a:t>medžiagų</a:t>
                </a:r>
                <a:r>
                  <a:rPr lang="en-US" sz="1400">
                    <a:solidFill>
                      <a:srgbClr val="586BB0"/>
                    </a:solidFill>
                    <a:latin typeface="Rubik" panose="020B0604020202020204" charset="0"/>
                    <a:cs typeface="Rubik" panose="020B0604020202020204" charset="0"/>
                  </a:rPr>
                  <a:t> </a:t>
                </a:r>
                <a:r>
                  <a:rPr lang="en-US" sz="1400" err="1">
                    <a:solidFill>
                      <a:srgbClr val="586BB0"/>
                    </a:solidFill>
                    <a:latin typeface="Rubik" panose="020B0604020202020204" charset="0"/>
                    <a:cs typeface="Rubik" panose="020B0604020202020204" charset="0"/>
                  </a:rPr>
                  <a:t>vartojimo</a:t>
                </a:r>
                <a:r>
                  <a:rPr lang="en-US" sz="1400">
                    <a:solidFill>
                      <a:srgbClr val="586BB0"/>
                    </a:solidFill>
                    <a:latin typeface="Rubik" panose="020B0604020202020204" charset="0"/>
                    <a:cs typeface="Rubik" panose="020B0604020202020204" charset="0"/>
                  </a:rPr>
                  <a:t> </a:t>
                </a:r>
                <a:r>
                  <a:rPr lang="en-US" sz="1400" err="1">
                    <a:solidFill>
                      <a:srgbClr val="586BB0"/>
                    </a:solidFill>
                    <a:latin typeface="Rubik" panose="020B0604020202020204" charset="0"/>
                    <a:cs typeface="Rubik" panose="020B0604020202020204" charset="0"/>
                  </a:rPr>
                  <a:t>klausimai</a:t>
                </a:r>
                <a:endParaRPr lang="en-US" sz="1400">
                  <a:solidFill>
                    <a:srgbClr val="586BB0"/>
                  </a:solidFill>
                  <a:latin typeface="Rubik" panose="020B0604020202020204" charset="0"/>
                  <a:cs typeface="Rubik" panose="020B0604020202020204" charset="0"/>
                </a:endParaRPr>
              </a:p>
            </p:txBody>
          </p:sp>
        </p:grpSp>
        <p:sp>
          <p:nvSpPr>
            <p:cNvPr id="18" name="TextBox 18"/>
            <p:cNvSpPr txBox="1"/>
            <p:nvPr/>
          </p:nvSpPr>
          <p:spPr>
            <a:xfrm>
              <a:off x="6753110" y="1837321"/>
              <a:ext cx="1465178" cy="192488"/>
            </a:xfrm>
            <a:prstGeom prst="rect">
              <a:avLst/>
            </a:prstGeom>
          </p:spPr>
          <p:txBody>
            <a:bodyPr wrap="square" lIns="0" tIns="0" rIns="0" bIns="0" rtlCol="0" anchor="t">
              <a:spAutoFit/>
            </a:bodyPr>
            <a:lstStyle/>
            <a:p>
              <a:pPr algn="ctr">
                <a:lnSpc>
                  <a:spcPts val="1067"/>
                </a:lnSpc>
              </a:pPr>
              <a:r>
                <a:rPr lang="en-US" sz="1400" err="1">
                  <a:solidFill>
                    <a:srgbClr val="586BB0"/>
                  </a:solidFill>
                  <a:latin typeface="Rubik" panose="020B0604020202020204" charset="0"/>
                  <a:cs typeface="Rubik" panose="020B0604020202020204" charset="0"/>
                </a:rPr>
                <a:t>Valgymo</a:t>
              </a:r>
              <a:r>
                <a:rPr lang="en-US" sz="1400">
                  <a:solidFill>
                    <a:srgbClr val="586BB0"/>
                  </a:solidFill>
                  <a:latin typeface="Rubik" panose="020B0604020202020204" charset="0"/>
                  <a:cs typeface="Rubik" panose="020B0604020202020204" charset="0"/>
                </a:rPr>
                <a:t> </a:t>
              </a:r>
              <a:r>
                <a:rPr lang="en-US" sz="1400" err="1">
                  <a:solidFill>
                    <a:srgbClr val="586BB0"/>
                  </a:solidFill>
                  <a:latin typeface="Rubik" panose="020B0604020202020204" charset="0"/>
                  <a:cs typeface="Rubik" panose="020B0604020202020204" charset="0"/>
                </a:rPr>
                <a:t>sutrikimų</a:t>
              </a:r>
              <a:endParaRPr lang="en-US" sz="1400">
                <a:solidFill>
                  <a:srgbClr val="586BB0"/>
                </a:solidFill>
                <a:latin typeface="Rubik" panose="020B0604020202020204" charset="0"/>
                <a:cs typeface="Rubik" panose="020B0604020202020204" charset="0"/>
              </a:endParaRPr>
            </a:p>
            <a:p>
              <a:pPr algn="ctr">
                <a:lnSpc>
                  <a:spcPts val="1067"/>
                </a:lnSpc>
              </a:pPr>
              <a:r>
                <a:rPr lang="en-US" sz="1400">
                  <a:solidFill>
                    <a:srgbClr val="586BB0"/>
                  </a:solidFill>
                  <a:latin typeface="Rubik" panose="020B0604020202020204" charset="0"/>
                  <a:cs typeface="Rubik" panose="020B0604020202020204" charset="0"/>
                </a:rPr>
                <a:t> </a:t>
              </a:r>
              <a:r>
                <a:rPr lang="en-US" sz="1400" err="1">
                  <a:solidFill>
                    <a:srgbClr val="586BB0"/>
                  </a:solidFill>
                  <a:latin typeface="Rubik" panose="020B0604020202020204" charset="0"/>
                  <a:cs typeface="Rubik" panose="020B0604020202020204" charset="0"/>
                </a:rPr>
                <a:t>klausimai</a:t>
              </a:r>
              <a:endParaRPr lang="en-US" sz="1400">
                <a:solidFill>
                  <a:srgbClr val="586BB0"/>
                </a:solidFill>
                <a:latin typeface="Rubik" panose="020B0604020202020204" charset="0"/>
                <a:cs typeface="Rubik" panose="020B0604020202020204" charset="0"/>
              </a:endParaRPr>
            </a:p>
          </p:txBody>
        </p:sp>
        <p:sp>
          <p:nvSpPr>
            <p:cNvPr id="19" name="TextBox 19"/>
            <p:cNvSpPr txBox="1"/>
            <p:nvPr/>
          </p:nvSpPr>
          <p:spPr>
            <a:xfrm>
              <a:off x="10457905" y="1824568"/>
              <a:ext cx="1055254" cy="188143"/>
            </a:xfrm>
            <a:prstGeom prst="rect">
              <a:avLst/>
            </a:prstGeom>
          </p:spPr>
          <p:txBody>
            <a:bodyPr wrap="square" lIns="0" tIns="0" rIns="0" bIns="0" rtlCol="0" anchor="t">
              <a:spAutoFit/>
            </a:bodyPr>
            <a:lstStyle/>
            <a:p>
              <a:pPr algn="ctr">
                <a:lnSpc>
                  <a:spcPts val="1069"/>
                </a:lnSpc>
              </a:pPr>
              <a:r>
                <a:rPr lang="en-US" sz="1400" err="1">
                  <a:solidFill>
                    <a:srgbClr val="586BB0"/>
                  </a:solidFill>
                  <a:latin typeface="Rubik" panose="020B0604020202020204" charset="0"/>
                  <a:cs typeface="Rubik" panose="020B0604020202020204" charset="0"/>
                </a:rPr>
                <a:t>Psichikos</a:t>
              </a:r>
              <a:r>
                <a:rPr lang="en-US" sz="1400">
                  <a:solidFill>
                    <a:srgbClr val="586BB0"/>
                  </a:solidFill>
                  <a:latin typeface="Rubik" panose="020B0604020202020204" charset="0"/>
                  <a:cs typeface="Rubik" panose="020B0604020202020204" charset="0"/>
                </a:rPr>
                <a:t> sveikatos </a:t>
              </a:r>
              <a:r>
                <a:rPr lang="en-US" sz="1400" err="1">
                  <a:solidFill>
                    <a:srgbClr val="586BB0"/>
                  </a:solidFill>
                  <a:latin typeface="Rubik" panose="020B0604020202020204" charset="0"/>
                  <a:cs typeface="Rubik" panose="020B0604020202020204" charset="0"/>
                </a:rPr>
                <a:t>klausimai</a:t>
              </a:r>
              <a:endParaRPr lang="en-US" sz="1400">
                <a:solidFill>
                  <a:srgbClr val="586BB0"/>
                </a:solidFill>
                <a:latin typeface="Rubik" panose="020B0604020202020204" charset="0"/>
                <a:cs typeface="Rubik" panose="020B0604020202020204" charset="0"/>
              </a:endParaRPr>
            </a:p>
          </p:txBody>
        </p:sp>
      </p:grpSp>
      <p:graphicFrame>
        <p:nvGraphicFramePr>
          <p:cNvPr id="4" name="Table 4"/>
          <p:cNvGraphicFramePr>
            <a:graphicFrameLocks noGrp="1"/>
          </p:cNvGraphicFramePr>
          <p:nvPr>
            <p:extLst>
              <p:ext uri="{D42A27DB-BD31-4B8C-83A1-F6EECF244321}">
                <p14:modId xmlns:p14="http://schemas.microsoft.com/office/powerpoint/2010/main" val="2934885131"/>
              </p:ext>
            </p:extLst>
          </p:nvPr>
        </p:nvGraphicFramePr>
        <p:xfrm>
          <a:off x="966433" y="3061419"/>
          <a:ext cx="16646650" cy="2329640"/>
        </p:xfrm>
        <a:graphic>
          <a:graphicData uri="http://schemas.openxmlformats.org/drawingml/2006/table">
            <a:tbl>
              <a:tblPr/>
              <a:tblGrid>
                <a:gridCol w="4523806">
                  <a:extLst>
                    <a:ext uri="{9D8B030D-6E8A-4147-A177-3AD203B41FA5}">
                      <a16:colId xmlns:a16="http://schemas.microsoft.com/office/drawing/2014/main" val="20000"/>
                    </a:ext>
                  </a:extLst>
                </a:gridCol>
                <a:gridCol w="3304051">
                  <a:extLst>
                    <a:ext uri="{9D8B030D-6E8A-4147-A177-3AD203B41FA5}">
                      <a16:colId xmlns:a16="http://schemas.microsoft.com/office/drawing/2014/main" val="20001"/>
                    </a:ext>
                  </a:extLst>
                </a:gridCol>
                <a:gridCol w="3163585">
                  <a:extLst>
                    <a:ext uri="{9D8B030D-6E8A-4147-A177-3AD203B41FA5}">
                      <a16:colId xmlns:a16="http://schemas.microsoft.com/office/drawing/2014/main" val="20002"/>
                    </a:ext>
                  </a:extLst>
                </a:gridCol>
                <a:gridCol w="3361470">
                  <a:extLst>
                    <a:ext uri="{9D8B030D-6E8A-4147-A177-3AD203B41FA5}">
                      <a16:colId xmlns:a16="http://schemas.microsoft.com/office/drawing/2014/main" val="20003"/>
                    </a:ext>
                  </a:extLst>
                </a:gridCol>
                <a:gridCol w="2293738">
                  <a:extLst>
                    <a:ext uri="{9D8B030D-6E8A-4147-A177-3AD203B41FA5}">
                      <a16:colId xmlns:a16="http://schemas.microsoft.com/office/drawing/2014/main" val="20004"/>
                    </a:ext>
                  </a:extLst>
                </a:gridCol>
              </a:tblGrid>
              <a:tr h="399030">
                <a:tc>
                  <a:txBody>
                    <a:bodyPr/>
                    <a:lstStyle/>
                    <a:p>
                      <a:pPr algn="ctr">
                        <a:lnSpc>
                          <a:spcPct val="100000"/>
                        </a:lnSpc>
                        <a:defRPr/>
                      </a:pPr>
                      <a:r>
                        <a:rPr lang="en-US" sz="2400">
                          <a:solidFill>
                            <a:srgbClr val="3B4C8D"/>
                          </a:solidFill>
                          <a:latin typeface="Blodders 1" panose="020B0604020202020204" charset="0"/>
                          <a:cs typeface="Rubik" panose="020B0604020202020204" charset="0"/>
                        </a:rPr>
                        <a:t>Kur </a:t>
                      </a:r>
                      <a:r>
                        <a:rPr lang="en-US" sz="2400" err="1">
                          <a:solidFill>
                            <a:srgbClr val="3B4C8D"/>
                          </a:solidFill>
                          <a:latin typeface="Blodders 1" panose="020B0604020202020204" charset="0"/>
                          <a:cs typeface="Rubik" panose="020B0604020202020204" charset="0"/>
                        </a:rPr>
                        <a:t>ieškoti</a:t>
                      </a:r>
                      <a:endParaRPr lang="en-US" sz="2400">
                        <a:latin typeface="Blodders 1"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a:txBody>
                    <a:bodyPr/>
                    <a:lstStyle/>
                    <a:p>
                      <a:pPr algn="ctr">
                        <a:lnSpc>
                          <a:spcPct val="100000"/>
                        </a:lnSpc>
                        <a:defRPr/>
                      </a:pPr>
                      <a:r>
                        <a:rPr lang="en-US" sz="2400" err="1">
                          <a:solidFill>
                            <a:srgbClr val="3B4C8D"/>
                          </a:solidFill>
                          <a:latin typeface="Blodders 1" panose="020B0604020202020204" charset="0"/>
                          <a:cs typeface="Rubik" panose="020B0604020202020204" charset="0"/>
                        </a:rPr>
                        <a:t>Kontaktai</a:t>
                      </a:r>
                      <a:endParaRPr lang="en-US" sz="2400">
                        <a:latin typeface="Blodders 1"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a:txBody>
                    <a:bodyPr/>
                    <a:lstStyle/>
                    <a:p>
                      <a:pPr algn="ctr">
                        <a:lnSpc>
                          <a:spcPct val="100000"/>
                        </a:lnSpc>
                        <a:defRPr/>
                      </a:pPr>
                      <a:r>
                        <a:rPr lang="en-US" sz="2400" err="1">
                          <a:solidFill>
                            <a:srgbClr val="3B4C8D"/>
                          </a:solidFill>
                          <a:latin typeface="Blodders 1" panose="020B0604020202020204" charset="0"/>
                          <a:cs typeface="Rubik" panose="020B0604020202020204" charset="0"/>
                        </a:rPr>
                        <a:t>Darbo</a:t>
                      </a:r>
                      <a:r>
                        <a:rPr lang="en-US" sz="2400">
                          <a:solidFill>
                            <a:srgbClr val="3B4C8D"/>
                          </a:solidFill>
                          <a:latin typeface="Blodders 1" panose="020B0604020202020204" charset="0"/>
                          <a:cs typeface="Rubik" panose="020B0604020202020204" charset="0"/>
                        </a:rPr>
                        <a:t> </a:t>
                      </a:r>
                      <a:r>
                        <a:rPr lang="en-US" sz="2400" err="1">
                          <a:solidFill>
                            <a:srgbClr val="3B4C8D"/>
                          </a:solidFill>
                          <a:latin typeface="Blodders 1" panose="020B0604020202020204" charset="0"/>
                          <a:cs typeface="Rubik" panose="020B0604020202020204" charset="0"/>
                        </a:rPr>
                        <a:t>laikas</a:t>
                      </a:r>
                      <a:endParaRPr lang="en-US" sz="2400">
                        <a:latin typeface="Blodders 1"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a:txBody>
                    <a:bodyPr/>
                    <a:lstStyle/>
                    <a:p>
                      <a:pPr algn="ctr">
                        <a:lnSpc>
                          <a:spcPct val="100000"/>
                        </a:lnSpc>
                        <a:defRPr/>
                      </a:pPr>
                      <a:r>
                        <a:rPr lang="en-US" sz="2400" err="1">
                          <a:solidFill>
                            <a:srgbClr val="3B4C8D"/>
                          </a:solidFill>
                          <a:latin typeface="Blodders 1" panose="020B0604020202020204" charset="0"/>
                          <a:cs typeface="Rubik" panose="020B0604020202020204" charset="0"/>
                        </a:rPr>
                        <a:t>Pagalba</a:t>
                      </a:r>
                      <a:endParaRPr lang="en-US" sz="2400">
                        <a:latin typeface="Blodders 1"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a:txBody>
                    <a:bodyPr/>
                    <a:lstStyle/>
                    <a:p>
                      <a:pPr algn="ctr">
                        <a:lnSpc>
                          <a:spcPts val="1341"/>
                        </a:lnSpc>
                        <a:defRPr/>
                      </a:pPr>
                      <a:r>
                        <a:rPr lang="en-US" sz="2400">
                          <a:solidFill>
                            <a:srgbClr val="3B4C8D"/>
                          </a:solidFill>
                          <a:latin typeface="Blodders 1" panose="020B0604020202020204" charset="0"/>
                        </a:rPr>
                        <a:t> </a:t>
                      </a:r>
                      <a:r>
                        <a:rPr lang="en-US" sz="2400" err="1">
                          <a:solidFill>
                            <a:srgbClr val="3B4C8D"/>
                          </a:solidFill>
                          <a:latin typeface="Blodders 1" panose="020B0604020202020204" charset="0"/>
                        </a:rPr>
                        <a:t>Ženklai</a:t>
                      </a:r>
                      <a:endParaRPr lang="en-US" sz="2400">
                        <a:latin typeface="Blodders 1"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extLst>
                  <a:ext uri="{0D108BD9-81ED-4DB2-BD59-A6C34878D82A}">
                    <a16:rowId xmlns:a16="http://schemas.microsoft.com/office/drawing/2014/main" val="10000"/>
                  </a:ext>
                </a:extLst>
              </a:tr>
              <a:tr h="1374438">
                <a:tc>
                  <a:txBody>
                    <a:bodyPr/>
                    <a:lstStyle/>
                    <a:p>
                      <a:pPr algn="ctr">
                        <a:lnSpc>
                          <a:spcPct val="100000"/>
                        </a:lnSpc>
                        <a:defRPr/>
                      </a:pPr>
                      <a:r>
                        <a:rPr lang="en-US" sz="2000">
                          <a:solidFill>
                            <a:srgbClr val="586BB0"/>
                          </a:solidFill>
                          <a:latin typeface="Rubik" panose="020B0604020202020204" charset="0"/>
                          <a:cs typeface="Rubik" panose="020B0604020202020204" charset="0"/>
                        </a:rPr>
                        <a:t>Vilniaus </a:t>
                      </a:r>
                      <a:r>
                        <a:rPr lang="en-US" sz="2000" err="1">
                          <a:solidFill>
                            <a:srgbClr val="586BB0"/>
                          </a:solidFill>
                          <a:latin typeface="Rubik" panose="020B0604020202020204" charset="0"/>
                          <a:cs typeface="Rubik" panose="020B0604020202020204" charset="0"/>
                        </a:rPr>
                        <a:t>miesto</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savivaldybės</a:t>
                      </a:r>
                      <a:r>
                        <a:rPr lang="en-US" sz="2000">
                          <a:solidFill>
                            <a:srgbClr val="586BB0"/>
                          </a:solidFill>
                          <a:latin typeface="Rubik" panose="020B0604020202020204" charset="0"/>
                          <a:cs typeface="Rubik" panose="020B0604020202020204" charset="0"/>
                        </a:rPr>
                        <a:t> visuomenės sveikatos biuras „Vilnius sveikiau“</a:t>
                      </a:r>
                      <a:endParaRPr lang="en-US" sz="20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 </a:t>
                      </a:r>
                      <a:r>
                        <a:rPr lang="en-US" sz="2000" u="sng">
                          <a:solidFill>
                            <a:srgbClr val="586BB0"/>
                          </a:solidFill>
                          <a:latin typeface="Rubik" panose="020B0604020202020204" charset="0"/>
                          <a:cs typeface="Rubik" panose="020B0604020202020204" charset="0"/>
                          <a:hlinkClick r:id="" action="ppaction://noaction"/>
                        </a:rPr>
                        <a:t>www.vilniussveikiau.lt</a:t>
                      </a:r>
                    </a:p>
                    <a:p>
                      <a:pPr algn="ctr">
                        <a:lnSpc>
                          <a:spcPct val="100000"/>
                        </a:lnSpc>
                      </a:pPr>
                      <a:endParaRPr lang="en-US" sz="2000" u="sng">
                        <a:solidFill>
                          <a:srgbClr val="586BB0"/>
                        </a:solidFill>
                        <a:latin typeface="Rubik" panose="020B0604020202020204" charset="0"/>
                        <a:cs typeface="Rubik" panose="020B0604020202020204" charset="0"/>
                        <a:hlinkClick r:id="" action="ppaction://noaction"/>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a:solidFill>
                            <a:srgbClr val="586BB0"/>
                          </a:solidFill>
                          <a:latin typeface="Rubik" panose="020B0604020202020204" charset="0"/>
                          <a:cs typeface="Rubik" panose="020B0604020202020204" charset="0"/>
                        </a:rPr>
                        <a:t>Tel.  </a:t>
                      </a:r>
                      <a:endParaRPr lang="en-US" sz="20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8 65 992694</a:t>
                      </a:r>
                    </a:p>
                    <a:p>
                      <a:pPr algn="ctr">
                        <a:lnSpc>
                          <a:spcPct val="100000"/>
                        </a:lnSpc>
                      </a:pPr>
                      <a:r>
                        <a:rPr lang="en-US" sz="2000">
                          <a:solidFill>
                            <a:srgbClr val="586BB0"/>
                          </a:solidFill>
                          <a:latin typeface="Rubik" panose="020B0604020202020204" charset="0"/>
                          <a:cs typeface="Rubik" panose="020B0604020202020204" charset="0"/>
                        </a:rPr>
                        <a:t>El. p. </a:t>
                      </a:r>
                      <a:r>
                        <a:rPr lang="en-US" sz="2000" err="1">
                          <a:solidFill>
                            <a:srgbClr val="586BB0"/>
                          </a:solidFill>
                          <a:latin typeface="Rubik" panose="020B0604020202020204" charset="0"/>
                          <a:cs typeface="Rubik" panose="020B0604020202020204" charset="0"/>
                        </a:rPr>
                        <a:t>info@vvsb.lt</a:t>
                      </a:r>
                      <a:endParaRPr lang="en-US" sz="2000">
                        <a:solidFill>
                          <a:srgbClr val="586BB0"/>
                        </a:solidFill>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a:solidFill>
                            <a:srgbClr val="586BB0"/>
                          </a:solidFill>
                          <a:latin typeface="Rubik" panose="020B0604020202020204" charset="0"/>
                          <a:cs typeface="Rubik" panose="020B0604020202020204" charset="0"/>
                        </a:rPr>
                        <a:t>I–IV  </a:t>
                      </a:r>
                      <a:endParaRPr lang="en-US" sz="20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07.30–16.30 val.</a:t>
                      </a:r>
                    </a:p>
                    <a:p>
                      <a:pPr algn="ctr">
                        <a:lnSpc>
                          <a:spcPct val="100000"/>
                        </a:lnSpc>
                      </a:pPr>
                      <a:r>
                        <a:rPr lang="en-US" sz="2000">
                          <a:solidFill>
                            <a:srgbClr val="586BB0"/>
                          </a:solidFill>
                          <a:latin typeface="Rubik" panose="020B0604020202020204" charset="0"/>
                          <a:cs typeface="Rubik" panose="020B0604020202020204" charset="0"/>
                        </a:rPr>
                        <a:t>V </a:t>
                      </a:r>
                    </a:p>
                    <a:p>
                      <a:pPr algn="ctr">
                        <a:lnSpc>
                          <a:spcPct val="100000"/>
                        </a:lnSpc>
                      </a:pPr>
                      <a:r>
                        <a:rPr lang="en-US" sz="2000">
                          <a:solidFill>
                            <a:srgbClr val="586BB0"/>
                          </a:solidFill>
                          <a:latin typeface="Rubik" panose="020B0604020202020204" charset="0"/>
                          <a:cs typeface="Rubik" panose="020B0604020202020204" charset="0"/>
                        </a:rPr>
                        <a:t>07.30–15.15 val.</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err="1">
                          <a:solidFill>
                            <a:srgbClr val="586BB0"/>
                          </a:solidFill>
                          <a:latin typeface="Rubik" panose="020B0604020202020204" charset="0"/>
                          <a:cs typeface="Rubik" panose="020B0604020202020204" charset="0"/>
                        </a:rPr>
                        <a:t>Ankstyvosios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intervencijos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programa</a:t>
                      </a:r>
                      <a:r>
                        <a:rPr lang="en-US" sz="2000">
                          <a:solidFill>
                            <a:srgbClr val="586BB0"/>
                          </a:solidFill>
                          <a:latin typeface="Rubik" panose="020B0604020202020204" charset="0"/>
                          <a:cs typeface="Rubik" panose="020B0604020202020204" charset="0"/>
                        </a:rPr>
                        <a:t> (12-18 m. </a:t>
                      </a:r>
                      <a:r>
                        <a:rPr lang="en-US" sz="2000" err="1">
                          <a:solidFill>
                            <a:srgbClr val="586BB0"/>
                          </a:solidFill>
                          <a:latin typeface="Rubik" panose="020B0604020202020204" charset="0"/>
                          <a:cs typeface="Rubik" panose="020B0604020202020204" charset="0"/>
                        </a:rPr>
                        <a:t>mokiniams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fizinės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ir</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psichikos</a:t>
                      </a:r>
                      <a:r>
                        <a:rPr lang="en-US" sz="2000">
                          <a:solidFill>
                            <a:srgbClr val="586BB0"/>
                          </a:solidFill>
                          <a:latin typeface="Rubik" panose="020B0604020202020204" charset="0"/>
                          <a:cs typeface="Rubik" panose="020B0604020202020204" charset="0"/>
                        </a:rPr>
                        <a:t> sveikatos </a:t>
                      </a:r>
                      <a:r>
                        <a:rPr lang="en-US" sz="2000" err="1">
                          <a:solidFill>
                            <a:srgbClr val="586BB0"/>
                          </a:solidFill>
                          <a:latin typeface="Rubik" panose="020B0604020202020204" charset="0"/>
                          <a:cs typeface="Rubik" panose="020B0604020202020204" charset="0"/>
                        </a:rPr>
                        <a:t>savitarpio</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pagalbos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grupės</a:t>
                      </a:r>
                      <a:endParaRPr lang="en-US" sz="2000">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ts val="1341"/>
                        </a:lnSpc>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Freeform 9"/>
          <p:cNvSpPr/>
          <p:nvPr/>
        </p:nvSpPr>
        <p:spPr>
          <a:xfrm>
            <a:off x="15398931" y="3610039"/>
            <a:ext cx="797054" cy="835502"/>
          </a:xfrm>
          <a:custGeom>
            <a:avLst/>
            <a:gdLst/>
            <a:ahLst/>
            <a:cxnLst/>
            <a:rect l="l" t="t" r="r" b="b"/>
            <a:pathLst>
              <a:path w="558600" h="558265">
                <a:moveTo>
                  <a:pt x="0" y="0"/>
                </a:moveTo>
                <a:lnTo>
                  <a:pt x="558600" y="0"/>
                </a:lnTo>
                <a:lnTo>
                  <a:pt x="558600" y="558265"/>
                </a:lnTo>
                <a:lnTo>
                  <a:pt x="0" y="558265"/>
                </a:lnTo>
                <a:lnTo>
                  <a:pt x="0" y="0"/>
                </a:lnTo>
                <a:close/>
              </a:path>
            </a:pathLst>
          </a:custGeom>
          <a:blipFill>
            <a:blip r:embed="rId4"/>
            <a:stretch>
              <a:fillRect/>
            </a:stretch>
          </a:blipFill>
        </p:spPr>
        <p:txBody>
          <a:bodyPr/>
          <a:lstStyle/>
          <a:p>
            <a:endParaRPr lang="lt-LT"/>
          </a:p>
        </p:txBody>
      </p:sp>
      <p:sp>
        <p:nvSpPr>
          <p:cNvPr id="10" name="Freeform 10"/>
          <p:cNvSpPr/>
          <p:nvPr/>
        </p:nvSpPr>
        <p:spPr>
          <a:xfrm>
            <a:off x="16877939" y="3761829"/>
            <a:ext cx="535795" cy="637015"/>
          </a:xfrm>
          <a:custGeom>
            <a:avLst/>
            <a:gdLst/>
            <a:ahLst/>
            <a:cxnLst/>
            <a:rect l="l" t="t" r="r" b="b"/>
            <a:pathLst>
              <a:path w="416052" h="463568">
                <a:moveTo>
                  <a:pt x="0" y="0"/>
                </a:moveTo>
                <a:lnTo>
                  <a:pt x="416053" y="0"/>
                </a:lnTo>
                <a:lnTo>
                  <a:pt x="416053" y="463568"/>
                </a:lnTo>
                <a:lnTo>
                  <a:pt x="0" y="463568"/>
                </a:lnTo>
                <a:lnTo>
                  <a:pt x="0" y="0"/>
                </a:lnTo>
                <a:close/>
              </a:path>
            </a:pathLst>
          </a:custGeom>
          <a:blipFill>
            <a:blip r:embed="rId5">
              <a:extLst>
                <a:ext uri="{96DAC541-7B7A-43D3-8B79-37D633B846F1}">
                  <asvg:svgBlip xmlns:asvg="http://schemas.microsoft.com/office/drawing/2016/SVG/main" r:embed="rId8"/>
                </a:ext>
              </a:extLst>
            </a:blip>
            <a:stretch>
              <a:fillRect/>
            </a:stretch>
          </a:blipFill>
        </p:spPr>
        <p:txBody>
          <a:bodyPr/>
          <a:lstStyle/>
          <a:p>
            <a:endParaRPr lang="lt-LT"/>
          </a:p>
        </p:txBody>
      </p:sp>
      <p:graphicFrame>
        <p:nvGraphicFramePr>
          <p:cNvPr id="11" name="Table 11"/>
          <p:cNvGraphicFramePr>
            <a:graphicFrameLocks noGrp="1"/>
          </p:cNvGraphicFramePr>
          <p:nvPr>
            <p:extLst>
              <p:ext uri="{D42A27DB-BD31-4B8C-83A1-F6EECF244321}">
                <p14:modId xmlns:p14="http://schemas.microsoft.com/office/powerpoint/2010/main" val="3505396202"/>
              </p:ext>
            </p:extLst>
          </p:nvPr>
        </p:nvGraphicFramePr>
        <p:xfrm>
          <a:off x="966433" y="5384967"/>
          <a:ext cx="16646650" cy="4293520"/>
        </p:xfrm>
        <a:graphic>
          <a:graphicData uri="http://schemas.openxmlformats.org/drawingml/2006/table">
            <a:tbl>
              <a:tblPr/>
              <a:tblGrid>
                <a:gridCol w="4466392">
                  <a:extLst>
                    <a:ext uri="{9D8B030D-6E8A-4147-A177-3AD203B41FA5}">
                      <a16:colId xmlns:a16="http://schemas.microsoft.com/office/drawing/2014/main" val="20000"/>
                    </a:ext>
                  </a:extLst>
                </a:gridCol>
                <a:gridCol w="3361466">
                  <a:extLst>
                    <a:ext uri="{9D8B030D-6E8A-4147-A177-3AD203B41FA5}">
                      <a16:colId xmlns:a16="http://schemas.microsoft.com/office/drawing/2014/main" val="20001"/>
                    </a:ext>
                  </a:extLst>
                </a:gridCol>
                <a:gridCol w="3105473">
                  <a:extLst>
                    <a:ext uri="{9D8B030D-6E8A-4147-A177-3AD203B41FA5}">
                      <a16:colId xmlns:a16="http://schemas.microsoft.com/office/drawing/2014/main" val="20002"/>
                    </a:ext>
                  </a:extLst>
                </a:gridCol>
                <a:gridCol w="3419108">
                  <a:extLst>
                    <a:ext uri="{9D8B030D-6E8A-4147-A177-3AD203B41FA5}">
                      <a16:colId xmlns:a16="http://schemas.microsoft.com/office/drawing/2014/main" val="20003"/>
                    </a:ext>
                  </a:extLst>
                </a:gridCol>
                <a:gridCol w="2294211">
                  <a:extLst>
                    <a:ext uri="{9D8B030D-6E8A-4147-A177-3AD203B41FA5}">
                      <a16:colId xmlns:a16="http://schemas.microsoft.com/office/drawing/2014/main" val="20004"/>
                    </a:ext>
                  </a:extLst>
                </a:gridCol>
              </a:tblGrid>
              <a:tr h="406813">
                <a:tc gridSpan="5">
                  <a:txBody>
                    <a:bodyPr/>
                    <a:lstStyle/>
                    <a:p>
                      <a:pPr marL="0" algn="ctr" defTabSz="914400" rtl="0" eaLnBrk="1" latinLnBrk="0" hangingPunct="1">
                        <a:lnSpc>
                          <a:spcPct val="100000"/>
                        </a:lnSpc>
                        <a:defRPr/>
                      </a:pPr>
                      <a:r>
                        <a:rPr lang="en-US" sz="2400" kern="1200" err="1">
                          <a:solidFill>
                            <a:srgbClr val="3B4C8D"/>
                          </a:solidFill>
                          <a:latin typeface="Blodders 1" panose="020B0604020202020204" charset="0"/>
                          <a:ea typeface="+mn-ea"/>
                          <a:cs typeface="Rubik" panose="020B0604020202020204" charset="0"/>
                        </a:rPr>
                        <a:t>Pagalba</a:t>
                      </a:r>
                      <a:r>
                        <a:rPr lang="en-US" sz="2400" kern="1200">
                          <a:solidFill>
                            <a:srgbClr val="3B4C8D"/>
                          </a:solidFill>
                          <a:latin typeface="Blodders 1" panose="020B0604020202020204" charset="0"/>
                          <a:ea typeface="+mn-ea"/>
                          <a:cs typeface="Rubik" panose="020B0604020202020204" charset="0"/>
                        </a:rPr>
                        <a:t> </a:t>
                      </a:r>
                      <a:r>
                        <a:rPr lang="en-US" sz="2400" kern="1200" err="1">
                          <a:solidFill>
                            <a:srgbClr val="3B4C8D"/>
                          </a:solidFill>
                          <a:latin typeface="Blodders 1" panose="020B0604020202020204" charset="0"/>
                          <a:ea typeface="+mn-ea"/>
                          <a:cs typeface="Rubik" panose="020B0604020202020204" charset="0"/>
                        </a:rPr>
                        <a:t>telefonu</a:t>
                      </a:r>
                      <a:r>
                        <a:rPr lang="en-US" sz="2400" kern="1200">
                          <a:solidFill>
                            <a:srgbClr val="3B4C8D"/>
                          </a:solidFill>
                          <a:latin typeface="Blodders 1" panose="020B0604020202020204" charset="0"/>
                          <a:ea typeface="+mn-ea"/>
                          <a:cs typeface="Rubik" panose="020B0604020202020204" charset="0"/>
                        </a:rPr>
                        <a:t> </a:t>
                      </a:r>
                      <a:r>
                        <a:rPr lang="en-US" sz="2400" kern="1200" err="1">
                          <a:solidFill>
                            <a:srgbClr val="3B4C8D"/>
                          </a:solidFill>
                          <a:latin typeface="Blodders 1" panose="020B0604020202020204" charset="0"/>
                          <a:ea typeface="+mn-ea"/>
                          <a:cs typeface="Rubik" panose="020B0604020202020204" charset="0"/>
                        </a:rPr>
                        <a:t>ar</a:t>
                      </a:r>
                      <a:r>
                        <a:rPr lang="en-US" sz="2400" kern="1200">
                          <a:solidFill>
                            <a:srgbClr val="3B4C8D"/>
                          </a:solidFill>
                          <a:latin typeface="Blodders 1" panose="020B0604020202020204" charset="0"/>
                          <a:ea typeface="+mn-ea"/>
                          <a:cs typeface="Rubik" panose="020B0604020202020204" charset="0"/>
                        </a:rPr>
                        <a:t> </a:t>
                      </a:r>
                      <a:r>
                        <a:rPr lang="en-US" sz="2400" kern="1200" err="1">
                          <a:solidFill>
                            <a:srgbClr val="3B4C8D"/>
                          </a:solidFill>
                          <a:latin typeface="Blodders 1" panose="020B0604020202020204" charset="0"/>
                          <a:ea typeface="+mn-ea"/>
                          <a:cs typeface="Rubik" panose="020B0604020202020204" charset="0"/>
                        </a:rPr>
                        <a:t>internetu</a:t>
                      </a:r>
                      <a:endParaRPr lang="en-US" sz="2400" kern="1200">
                        <a:solidFill>
                          <a:srgbClr val="3B4C8D"/>
                        </a:solidFill>
                        <a:latin typeface="Blodders 1" panose="020B0604020202020204" charset="0"/>
                        <a:ea typeface="+mn-ea"/>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6"/>
                        </a:lnSpc>
                        <a:defRPr/>
                      </a:pPr>
                      <a:r>
                        <a:rPr lang="en-US" sz="962">
                          <a:solidFill>
                            <a:srgbClr val="3B4C8D"/>
                          </a:solidFill>
                          <a:latin typeface="Rubik"/>
                        </a:rPr>
                        <a:t>Pagalba telefonu ar internetu</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6"/>
                        </a:lnSpc>
                        <a:defRPr/>
                      </a:pPr>
                      <a:r>
                        <a:rPr lang="en-US" sz="962">
                          <a:solidFill>
                            <a:srgbClr val="3B4C8D"/>
                          </a:solidFill>
                          <a:latin typeface="Rubik"/>
                        </a:rPr>
                        <a:t>Pagalba telefonu ar internetu</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6"/>
                        </a:lnSpc>
                        <a:defRPr/>
                      </a:pPr>
                      <a:r>
                        <a:rPr lang="en-US" sz="962">
                          <a:solidFill>
                            <a:srgbClr val="3B4C8D"/>
                          </a:solidFill>
                          <a:latin typeface="Rubik"/>
                        </a:rPr>
                        <a:t>Pagalba telefonu ar internetu</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6"/>
                        </a:lnSpc>
                        <a:defRPr/>
                      </a:pPr>
                      <a:r>
                        <a:rPr lang="en-US" sz="962">
                          <a:solidFill>
                            <a:srgbClr val="3B4C8D"/>
                          </a:solidFill>
                          <a:latin typeface="Rubik"/>
                        </a:rPr>
                        <a:t>Pagalba telefonu ar internetu</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extLst>
                  <a:ext uri="{0D108BD9-81ED-4DB2-BD59-A6C34878D82A}">
                    <a16:rowId xmlns:a16="http://schemas.microsoft.com/office/drawing/2014/main" val="10000"/>
                  </a:ext>
                </a:extLst>
              </a:tr>
              <a:tr h="840549">
                <a:tc>
                  <a:txBody>
                    <a:bodyPr/>
                    <a:lstStyle/>
                    <a:p>
                      <a:pPr algn="ctr">
                        <a:lnSpc>
                          <a:spcPct val="100000"/>
                        </a:lnSpc>
                        <a:defRPr/>
                      </a:pPr>
                      <a:r>
                        <a:rPr lang="en-US" sz="2000" err="1">
                          <a:solidFill>
                            <a:srgbClr val="586BB0"/>
                          </a:solidFill>
                          <a:latin typeface="Rubik" panose="020B0604020202020204" charset="0"/>
                          <a:cs typeface="Rubik" panose="020B0604020202020204" charset="0"/>
                        </a:rPr>
                        <a:t>Pagalbos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tarnyba</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Jaunimo</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linija</a:t>
                      </a:r>
                      <a:r>
                        <a:rPr lang="en-US" sz="2000">
                          <a:solidFill>
                            <a:srgbClr val="586BB0"/>
                          </a:solidFill>
                          <a:latin typeface="Rubik" panose="020B0604020202020204" charset="0"/>
                          <a:cs typeface="Rubik" panose="020B0604020202020204" charset="0"/>
                        </a:rPr>
                        <a:t>“</a:t>
                      </a:r>
                      <a:endParaRPr lang="en-US" sz="3600">
                        <a:latin typeface="Rubik" panose="020B0604020202020204" charset="0"/>
                        <a:cs typeface="Rubik" panose="020B0604020202020204" charset="0"/>
                      </a:endParaRPr>
                    </a:p>
                    <a:p>
                      <a:pPr algn="ctr">
                        <a:lnSpc>
                          <a:spcPct val="100000"/>
                        </a:lnSpc>
                      </a:pPr>
                      <a:r>
                        <a:rPr lang="en-US" sz="2000" u="sng">
                          <a:solidFill>
                            <a:srgbClr val="586BB0"/>
                          </a:solidFill>
                          <a:latin typeface="Rubik" panose="020B0604020202020204" charset="0"/>
                          <a:cs typeface="Rubik" panose="020B0604020202020204" charset="0"/>
                          <a:hlinkClick r:id="rId9" tooltip="http://www.jaunimolinija.lt"/>
                        </a:rPr>
                        <a:t>www.jaunimolinija.lt</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a:solidFill>
                            <a:srgbClr val="586BB0"/>
                          </a:solidFill>
                          <a:latin typeface="Rubik" panose="020B0604020202020204" charset="0"/>
                          <a:cs typeface="Rubik" panose="020B0604020202020204" charset="0"/>
                        </a:rPr>
                        <a:t> Tel. </a:t>
                      </a:r>
                      <a:endParaRPr lang="en-US" sz="36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8 800 288 88</a:t>
                      </a:r>
                    </a:p>
                    <a:p>
                      <a:pPr algn="ctr">
                        <a:lnSpc>
                          <a:spcPct val="100000"/>
                        </a:lnSpc>
                      </a:pPr>
                      <a:r>
                        <a:rPr lang="en-US" sz="2000">
                          <a:solidFill>
                            <a:srgbClr val="586BB0"/>
                          </a:solidFill>
                          <a:latin typeface="Rubik" panose="020B0604020202020204" charset="0"/>
                          <a:cs typeface="Rubik" panose="020B0604020202020204" charset="0"/>
                        </a:rPr>
                        <a:t>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a:solidFill>
                            <a:srgbClr val="586BB0"/>
                          </a:solidFill>
                          <a:latin typeface="Rubik" panose="020B0604020202020204" charset="0"/>
                          <a:cs typeface="Rubik" panose="020B0604020202020204" charset="0"/>
                        </a:rPr>
                        <a:t>  I–VII </a:t>
                      </a:r>
                    </a:p>
                    <a:p>
                      <a:pPr algn="ctr">
                        <a:lnSpc>
                          <a:spcPct val="100000"/>
                        </a:lnSpc>
                      </a:pPr>
                      <a:r>
                        <a:rPr lang="en-US" sz="2000" err="1">
                          <a:solidFill>
                            <a:srgbClr val="586BB0"/>
                          </a:solidFill>
                          <a:latin typeface="Rubik" panose="020B0604020202020204" charset="0"/>
                          <a:cs typeface="Rubik" panose="020B0604020202020204" charset="0"/>
                        </a:rPr>
                        <a:t>visą</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parą</a:t>
                      </a:r>
                      <a:endParaRPr lang="en-US" sz="2000">
                        <a:solidFill>
                          <a:srgbClr val="586BB0"/>
                        </a:solidFill>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a:solidFill>
                            <a:srgbClr val="586BB0"/>
                          </a:solidFill>
                          <a:latin typeface="Rubik" panose="020B0604020202020204" charset="0"/>
                          <a:cs typeface="Rubik" panose="020B0604020202020204" charset="0"/>
                        </a:rPr>
                        <a:t>Anoniminė emocinė parama jaunimui</a:t>
                      </a:r>
                      <a:endParaRPr lang="en-US" sz="3600">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rowSpan="3">
                  <a:txBody>
                    <a:bodyPr/>
                    <a:lstStyle/>
                    <a:p>
                      <a:pPr marL="0" lvl="0" indent="0" algn="ctr">
                        <a:lnSpc>
                          <a:spcPts val="1207"/>
                        </a:lnSpc>
                        <a:spcBef>
                          <a:spcPct val="0"/>
                        </a:spcBef>
                        <a:defRPr/>
                      </a:pPr>
                      <a:endParaRPr lang="en-US" sz="3200">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1"/>
                  </a:ext>
                </a:extLst>
              </a:tr>
              <a:tr h="840549">
                <a:tc>
                  <a:txBody>
                    <a:bodyPr/>
                    <a:lstStyle/>
                    <a:p>
                      <a:pPr algn="ctr">
                        <a:lnSpc>
                          <a:spcPct val="100000"/>
                        </a:lnSpc>
                        <a:defRPr/>
                      </a:pPr>
                      <a:r>
                        <a:rPr lang="en-US" sz="2000" err="1">
                          <a:solidFill>
                            <a:srgbClr val="586BB0"/>
                          </a:solidFill>
                          <a:latin typeface="Rubik" panose="020B0604020202020204" charset="0"/>
                          <a:cs typeface="Rubik" panose="020B0604020202020204" charset="0"/>
                        </a:rPr>
                        <a:t>Pagalbos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tarnyba</a:t>
                      </a:r>
                      <a:r>
                        <a:rPr lang="en-US" sz="2000">
                          <a:solidFill>
                            <a:srgbClr val="586BB0"/>
                          </a:solidFill>
                          <a:latin typeface="Rubik" panose="020B0604020202020204" charset="0"/>
                          <a:cs typeface="Rubik" panose="020B0604020202020204" charset="0"/>
                        </a:rPr>
                        <a:t> </a:t>
                      </a:r>
                      <a:endParaRPr lang="en-US" sz="36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a:t>
                      </a:r>
                      <a:r>
                        <a:rPr lang="en-US" sz="2000" err="1">
                          <a:solidFill>
                            <a:srgbClr val="586BB0"/>
                          </a:solidFill>
                          <a:latin typeface="Rubik" panose="020B0604020202020204" charset="0"/>
                          <a:cs typeface="Rubik" panose="020B0604020202020204" charset="0"/>
                        </a:rPr>
                        <a:t>Vaikų</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linija</a:t>
                      </a:r>
                      <a:r>
                        <a:rPr lang="en-US" sz="2000">
                          <a:solidFill>
                            <a:srgbClr val="586BB0"/>
                          </a:solidFill>
                          <a:latin typeface="Rubik" panose="020B0604020202020204" charset="0"/>
                          <a:cs typeface="Rubik" panose="020B0604020202020204" charset="0"/>
                        </a:rPr>
                        <a:t>“</a:t>
                      </a:r>
                    </a:p>
                    <a:p>
                      <a:pPr algn="ctr">
                        <a:lnSpc>
                          <a:spcPct val="100000"/>
                        </a:lnSpc>
                      </a:pPr>
                      <a:r>
                        <a:rPr lang="en-US" sz="2000" u="sng">
                          <a:solidFill>
                            <a:srgbClr val="586BB0"/>
                          </a:solidFill>
                          <a:latin typeface="Rubik" panose="020B0604020202020204" charset="0"/>
                          <a:cs typeface="Rubik" panose="020B0604020202020204" charset="0"/>
                          <a:hlinkClick r:id="rId10" tooltip="http://www.vaikulinija.lt"/>
                        </a:rPr>
                        <a:t>www.vaikulinija.lt</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a:solidFill>
                            <a:srgbClr val="586BB0"/>
                          </a:solidFill>
                          <a:latin typeface="Rubik" panose="020B0604020202020204" charset="0"/>
                          <a:cs typeface="Rubik" panose="020B0604020202020204" charset="0"/>
                        </a:rPr>
                        <a:t>Tel. </a:t>
                      </a:r>
                      <a:endParaRPr lang="en-US" sz="36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116 111</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a:solidFill>
                            <a:srgbClr val="586BB0"/>
                          </a:solidFill>
                          <a:latin typeface="Rubik" panose="020B0604020202020204" charset="0"/>
                          <a:cs typeface="Rubik" panose="020B0604020202020204" charset="0"/>
                        </a:rPr>
                        <a:t>  I–VII</a:t>
                      </a:r>
                    </a:p>
                    <a:p>
                      <a:pPr algn="ctr">
                        <a:lnSpc>
                          <a:spcPct val="100000"/>
                        </a:lnSpc>
                      </a:pPr>
                      <a:r>
                        <a:rPr lang="en-US" sz="2000">
                          <a:solidFill>
                            <a:srgbClr val="586BB0"/>
                          </a:solidFill>
                          <a:latin typeface="Rubik" panose="020B0604020202020204" charset="0"/>
                          <a:cs typeface="Rubik" panose="020B0604020202020204" charset="0"/>
                        </a:rPr>
                        <a:t>  11.00-23.00 val.</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err="1">
                          <a:solidFill>
                            <a:srgbClr val="586BB0"/>
                          </a:solidFill>
                          <a:latin typeface="Rubik" panose="020B0604020202020204" charset="0"/>
                          <a:cs typeface="Rubik" panose="020B0604020202020204" charset="0"/>
                        </a:rPr>
                        <a:t>Anoniminė</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emocinė</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parama</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vaikams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ir</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paaugliams</a:t>
                      </a:r>
                      <a:endParaRPr lang="en-US" sz="3600">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marL="0" lvl="0" indent="0" algn="ctr">
                        <a:lnSpc>
                          <a:spcPts val="1207"/>
                        </a:lnSpc>
                        <a:spcBef>
                          <a:spcPct val="0"/>
                        </a:spcBef>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defRPr/>
                      </a:pPr>
                      <a:r>
                        <a:rPr lang="en-US" sz="2000" err="1">
                          <a:solidFill>
                            <a:srgbClr val="586BB0"/>
                          </a:solidFill>
                          <a:latin typeface="Rubik" panose="020B0604020202020204" charset="0"/>
                          <a:cs typeface="Rubik" panose="020B0604020202020204" charset="0"/>
                        </a:rPr>
                        <a:t>Pagalbos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tarnyba</a:t>
                      </a:r>
                      <a:endParaRPr lang="en-US" sz="36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Doverija</a:t>
                      </a:r>
                      <a:r>
                        <a:rPr lang="en-US" sz="2000">
                          <a:solidFill>
                            <a:srgbClr val="586BB0"/>
                          </a:solidFill>
                          <a:latin typeface="Rubik" panose="020B0604020202020204" charset="0"/>
                          <a:cs typeface="Rubik" panose="020B0604020202020204" charset="0"/>
                        </a:rPr>
                        <a:t>“</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endParaRPr lang="lt-LT" sz="2000">
                        <a:solidFill>
                          <a:srgbClr val="586BB0"/>
                        </a:solidFill>
                        <a:latin typeface="Rubik" panose="020B0604020202020204" charset="0"/>
                        <a:cs typeface="Rubik" panose="020B0604020202020204" charset="0"/>
                      </a:endParaRPr>
                    </a:p>
                    <a:p>
                      <a:pPr algn="ctr">
                        <a:lnSpc>
                          <a:spcPct val="100000"/>
                        </a:lnSpc>
                        <a:defRPr/>
                      </a:pPr>
                      <a:r>
                        <a:rPr lang="en-US" sz="2000">
                          <a:solidFill>
                            <a:srgbClr val="586BB0"/>
                          </a:solidFill>
                          <a:latin typeface="Rubik" panose="020B0604020202020204" charset="0"/>
                          <a:cs typeface="Rubik" panose="020B0604020202020204" charset="0"/>
                        </a:rPr>
                        <a:t>Tel.</a:t>
                      </a:r>
                      <a:endParaRPr lang="en-US" sz="36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8 800 77277</a:t>
                      </a:r>
                      <a:endParaRPr lang="lt-LT" sz="2000">
                        <a:solidFill>
                          <a:srgbClr val="586BB0"/>
                        </a:solidFill>
                        <a:latin typeface="Rubik" panose="020B0604020202020204" charset="0"/>
                        <a:cs typeface="Rubik" panose="020B0604020202020204" charset="0"/>
                      </a:endParaRPr>
                    </a:p>
                    <a:p>
                      <a:pPr algn="ctr">
                        <a:lnSpc>
                          <a:spcPct val="100000"/>
                        </a:lnSpc>
                      </a:pPr>
                      <a:endParaRPr lang="lt-LT" sz="2000">
                        <a:solidFill>
                          <a:srgbClr val="586BB0"/>
                        </a:solidFill>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endParaRPr lang="lt-LT" sz="2000">
                        <a:solidFill>
                          <a:srgbClr val="586BB0"/>
                        </a:solidFill>
                        <a:latin typeface="Rubik" panose="020B0604020202020204" charset="0"/>
                        <a:cs typeface="Rubik" panose="020B0604020202020204" charset="0"/>
                      </a:endParaRPr>
                    </a:p>
                    <a:p>
                      <a:pPr algn="ctr">
                        <a:lnSpc>
                          <a:spcPct val="100000"/>
                        </a:lnSpc>
                        <a:defRPr/>
                      </a:pPr>
                      <a:r>
                        <a:rPr lang="en-US" sz="2000">
                          <a:solidFill>
                            <a:srgbClr val="586BB0"/>
                          </a:solidFill>
                          <a:latin typeface="Rubik" panose="020B0604020202020204" charset="0"/>
                          <a:cs typeface="Rubik" panose="020B0604020202020204" charset="0"/>
                        </a:rPr>
                        <a:t>II–VI </a:t>
                      </a:r>
                      <a:endParaRPr lang="en-US" sz="3600">
                        <a:latin typeface="Rubik" panose="020B0604020202020204" charset="0"/>
                        <a:cs typeface="Rubik" panose="020B0604020202020204" charset="0"/>
                      </a:endParaRPr>
                    </a:p>
                    <a:p>
                      <a:pPr algn="ctr">
                        <a:lnSpc>
                          <a:spcPct val="100000"/>
                        </a:lnSpc>
                      </a:pPr>
                      <a:r>
                        <a:rPr lang="en-US" sz="2000">
                          <a:solidFill>
                            <a:srgbClr val="586BB0"/>
                          </a:solidFill>
                          <a:latin typeface="Rubik" panose="020B0604020202020204" charset="0"/>
                          <a:cs typeface="Rubik" panose="020B0604020202020204" charset="0"/>
                        </a:rPr>
                        <a:t>16.00–20.00 val.</a:t>
                      </a:r>
                      <a:endParaRPr lang="lt-LT" sz="2000">
                        <a:solidFill>
                          <a:srgbClr val="586BB0"/>
                        </a:solidFill>
                        <a:latin typeface="Rubik" panose="020B0604020202020204" charset="0"/>
                        <a:cs typeface="Rubik" panose="020B0604020202020204" charset="0"/>
                      </a:endParaRPr>
                    </a:p>
                    <a:p>
                      <a:pPr algn="ctr">
                        <a:lnSpc>
                          <a:spcPct val="100000"/>
                        </a:lnSpc>
                      </a:pPr>
                      <a:endParaRPr lang="en-US" sz="2000">
                        <a:solidFill>
                          <a:srgbClr val="586BB0"/>
                        </a:solidFill>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defRPr/>
                      </a:pPr>
                      <a:r>
                        <a:rPr lang="en-US" sz="2000" err="1">
                          <a:solidFill>
                            <a:srgbClr val="586BB0"/>
                          </a:solidFill>
                          <a:latin typeface="Rubik" panose="020B0604020202020204" charset="0"/>
                          <a:cs typeface="Rubik" panose="020B0604020202020204" charset="0"/>
                        </a:rPr>
                        <a:t>Anoniminė</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emocinė</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parama</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vaikams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ir</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paaugliams</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rusų</a:t>
                      </a:r>
                      <a:r>
                        <a:rPr lang="en-US" sz="2000">
                          <a:solidFill>
                            <a:srgbClr val="586BB0"/>
                          </a:solidFill>
                          <a:latin typeface="Rubik" panose="020B0604020202020204" charset="0"/>
                          <a:cs typeface="Rubik" panose="020B0604020202020204" charset="0"/>
                        </a:rPr>
                        <a:t> </a:t>
                      </a:r>
                      <a:r>
                        <a:rPr lang="en-US" sz="2000" err="1">
                          <a:solidFill>
                            <a:srgbClr val="586BB0"/>
                          </a:solidFill>
                          <a:latin typeface="Rubik" panose="020B0604020202020204" charset="0"/>
                          <a:cs typeface="Rubik" panose="020B0604020202020204" charset="0"/>
                        </a:rPr>
                        <a:t>kalba</a:t>
                      </a:r>
                      <a:endParaRPr lang="en-US" sz="3600">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marL="0" lvl="0" indent="0" algn="ctr">
                        <a:lnSpc>
                          <a:spcPts val="1207"/>
                        </a:lnSpc>
                        <a:spcBef>
                          <a:spcPct val="0"/>
                        </a:spcBef>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Freeform 12"/>
          <p:cNvSpPr/>
          <p:nvPr/>
        </p:nvSpPr>
        <p:spPr>
          <a:xfrm>
            <a:off x="15559175" y="6484041"/>
            <a:ext cx="2172786" cy="2109108"/>
          </a:xfrm>
          <a:custGeom>
            <a:avLst/>
            <a:gdLst/>
            <a:ahLst/>
            <a:cxnLst/>
            <a:rect l="l" t="t" r="r" b="b"/>
            <a:pathLst>
              <a:path w="770255" h="769793">
                <a:moveTo>
                  <a:pt x="0" y="0"/>
                </a:moveTo>
                <a:lnTo>
                  <a:pt x="770254" y="0"/>
                </a:lnTo>
                <a:lnTo>
                  <a:pt x="770254" y="769793"/>
                </a:lnTo>
                <a:lnTo>
                  <a:pt x="0" y="769793"/>
                </a:lnTo>
                <a:lnTo>
                  <a:pt x="0" y="0"/>
                </a:lnTo>
                <a:close/>
              </a:path>
            </a:pathLst>
          </a:custGeom>
          <a:blipFill>
            <a:blip r:embed="rId4"/>
            <a:stretch>
              <a:fillRect/>
            </a:stretch>
          </a:blipFill>
        </p:spPr>
        <p:txBody>
          <a:bodyPr/>
          <a:lstStyle/>
          <a:p>
            <a:endParaRPr lang="lt-LT"/>
          </a:p>
        </p:txBody>
      </p:sp>
      <p:sp>
        <p:nvSpPr>
          <p:cNvPr id="16" name="TextBox 16"/>
          <p:cNvSpPr txBox="1"/>
          <p:nvPr/>
        </p:nvSpPr>
        <p:spPr>
          <a:xfrm>
            <a:off x="5251270" y="326209"/>
            <a:ext cx="8464730" cy="496931"/>
          </a:xfrm>
          <a:prstGeom prst="rect">
            <a:avLst/>
          </a:prstGeom>
        </p:spPr>
        <p:txBody>
          <a:bodyPr wrap="square" lIns="0" tIns="0" rIns="0" bIns="0" rtlCol="0" anchor="t">
            <a:spAutoFit/>
          </a:bodyPr>
          <a:lstStyle/>
          <a:p>
            <a:pPr algn="ctr">
              <a:lnSpc>
                <a:spcPts val="3684"/>
              </a:lnSpc>
            </a:pPr>
            <a:r>
              <a:rPr lang="en-US" sz="4400">
                <a:solidFill>
                  <a:srgbClr val="586BB0"/>
                </a:solidFill>
                <a:latin typeface="Blodders"/>
              </a:rPr>
              <a:t>INFORMACIJA APIE PAGALBOS GALIMYBES</a:t>
            </a:r>
          </a:p>
        </p:txBody>
      </p:sp>
      <p:sp>
        <p:nvSpPr>
          <p:cNvPr id="21" name="Freeform 21"/>
          <p:cNvSpPr/>
          <p:nvPr/>
        </p:nvSpPr>
        <p:spPr>
          <a:xfrm>
            <a:off x="16167901" y="4286648"/>
            <a:ext cx="674337" cy="671867"/>
          </a:xfrm>
          <a:custGeom>
            <a:avLst/>
            <a:gdLst/>
            <a:ahLst/>
            <a:cxnLst/>
            <a:rect l="l" t="t" r="r" b="b"/>
            <a:pathLst>
              <a:path w="374847" h="406331">
                <a:moveTo>
                  <a:pt x="0" y="0"/>
                </a:moveTo>
                <a:lnTo>
                  <a:pt x="374848" y="0"/>
                </a:lnTo>
                <a:lnTo>
                  <a:pt x="374848" y="406331"/>
                </a:lnTo>
                <a:lnTo>
                  <a:pt x="0" y="406331"/>
                </a:lnTo>
                <a:lnTo>
                  <a:pt x="0" y="0"/>
                </a:lnTo>
                <a:close/>
              </a:path>
            </a:pathLst>
          </a:custGeom>
          <a:blipFill>
            <a:blip r:embed="rId7"/>
            <a:stretch>
              <a:fillRect/>
            </a:stretch>
          </a:blipFill>
        </p:spPr>
        <p:txBody>
          <a:bodyPr/>
          <a:lstStyle/>
          <a:p>
            <a:endParaRPr lang="lt-LT"/>
          </a:p>
        </p:txBody>
      </p:sp>
    </p:spTree>
    <p:extLst>
      <p:ext uri="{BB962C8B-B14F-4D97-AF65-F5344CB8AC3E}">
        <p14:creationId xmlns:p14="http://schemas.microsoft.com/office/powerpoint/2010/main" val="416786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133433863"/>
              </p:ext>
            </p:extLst>
          </p:nvPr>
        </p:nvGraphicFramePr>
        <p:xfrm>
          <a:off x="1232899" y="654977"/>
          <a:ext cx="16237254" cy="8953332"/>
        </p:xfrm>
        <a:graphic>
          <a:graphicData uri="http://schemas.openxmlformats.org/drawingml/2006/table">
            <a:tbl>
              <a:tblPr/>
              <a:tblGrid>
                <a:gridCol w="4670232">
                  <a:extLst>
                    <a:ext uri="{9D8B030D-6E8A-4147-A177-3AD203B41FA5}">
                      <a16:colId xmlns:a16="http://schemas.microsoft.com/office/drawing/2014/main" val="20000"/>
                    </a:ext>
                  </a:extLst>
                </a:gridCol>
                <a:gridCol w="3140665">
                  <a:extLst>
                    <a:ext uri="{9D8B030D-6E8A-4147-A177-3AD203B41FA5}">
                      <a16:colId xmlns:a16="http://schemas.microsoft.com/office/drawing/2014/main" val="20001"/>
                    </a:ext>
                  </a:extLst>
                </a:gridCol>
                <a:gridCol w="3181218">
                  <a:extLst>
                    <a:ext uri="{9D8B030D-6E8A-4147-A177-3AD203B41FA5}">
                      <a16:colId xmlns:a16="http://schemas.microsoft.com/office/drawing/2014/main" val="20002"/>
                    </a:ext>
                  </a:extLst>
                </a:gridCol>
                <a:gridCol w="3279003">
                  <a:extLst>
                    <a:ext uri="{9D8B030D-6E8A-4147-A177-3AD203B41FA5}">
                      <a16:colId xmlns:a16="http://schemas.microsoft.com/office/drawing/2014/main" val="20003"/>
                    </a:ext>
                  </a:extLst>
                </a:gridCol>
                <a:gridCol w="1966136">
                  <a:extLst>
                    <a:ext uri="{9D8B030D-6E8A-4147-A177-3AD203B41FA5}">
                      <a16:colId xmlns:a16="http://schemas.microsoft.com/office/drawing/2014/main" val="20004"/>
                    </a:ext>
                  </a:extLst>
                </a:gridCol>
              </a:tblGrid>
              <a:tr h="550168">
                <a:tc gridSpan="5">
                  <a:txBody>
                    <a:bodyPr/>
                    <a:lstStyle/>
                    <a:p>
                      <a:pPr marL="0" algn="ctr" defTabSz="914400" rtl="0" eaLnBrk="1" latinLnBrk="0" hangingPunct="1">
                        <a:lnSpc>
                          <a:spcPct val="100000"/>
                        </a:lnSpc>
                        <a:defRPr/>
                      </a:pPr>
                      <a:r>
                        <a:rPr lang="en-US" sz="2400" kern="1200" dirty="0">
                          <a:solidFill>
                            <a:srgbClr val="3B4C8D"/>
                          </a:solidFill>
                          <a:latin typeface="Blodders 1"/>
                          <a:ea typeface="+mn-ea"/>
                          <a:cs typeface="Rubik"/>
                        </a:rPr>
                        <a:t>Vaikams </a:t>
                      </a:r>
                      <a:r>
                        <a:rPr lang="en-US" sz="2400" kern="1200" err="1">
                          <a:solidFill>
                            <a:srgbClr val="3B4C8D"/>
                          </a:solidFill>
                          <a:latin typeface="Blodders 1"/>
                          <a:ea typeface="+mn-ea"/>
                          <a:cs typeface="Rubik"/>
                        </a:rPr>
                        <a:t>ir</a:t>
                      </a:r>
                      <a:r>
                        <a:rPr lang="en-US" sz="2400" kern="1200" dirty="0">
                          <a:solidFill>
                            <a:srgbClr val="3B4C8D"/>
                          </a:solidFill>
                          <a:latin typeface="Blodders 1"/>
                          <a:ea typeface="+mn-ea"/>
                          <a:cs typeface="Rubik"/>
                        </a:rPr>
                        <a:t> </a:t>
                      </a:r>
                      <a:r>
                        <a:rPr lang="en-US" sz="2400" kern="1200" err="1">
                          <a:solidFill>
                            <a:srgbClr val="3B4C8D"/>
                          </a:solidFill>
                          <a:latin typeface="Blodders 1"/>
                          <a:ea typeface="+mn-ea"/>
                          <a:cs typeface="Rubik"/>
                        </a:rPr>
                        <a:t>jaunimui</a:t>
                      </a:r>
                      <a:r>
                        <a:rPr lang="en-US" sz="2400" kern="1200" dirty="0">
                          <a:solidFill>
                            <a:srgbClr val="3B4C8D"/>
                          </a:solidFill>
                          <a:latin typeface="Blodders 1"/>
                          <a:ea typeface="+mn-ea"/>
                          <a:cs typeface="Rubik"/>
                        </a:rPr>
                        <a:t> </a:t>
                      </a:r>
                      <a:r>
                        <a:rPr lang="en-US" sz="2400" kern="1200" err="1">
                          <a:solidFill>
                            <a:srgbClr val="3B4C8D"/>
                          </a:solidFill>
                          <a:latin typeface="Blodders 1"/>
                          <a:ea typeface="+mn-ea"/>
                          <a:cs typeface="Rubik"/>
                        </a:rPr>
                        <a:t>palankių</a:t>
                      </a:r>
                      <a:r>
                        <a:rPr lang="en-US" sz="2400" kern="1200" dirty="0">
                          <a:solidFill>
                            <a:srgbClr val="3B4C8D"/>
                          </a:solidFill>
                          <a:latin typeface="Blodders 1"/>
                          <a:ea typeface="+mn-ea"/>
                          <a:cs typeface="Rubik"/>
                        </a:rPr>
                        <a:t> </a:t>
                      </a:r>
                      <a:r>
                        <a:rPr lang="en-US" sz="2400" kern="1200" err="1">
                          <a:solidFill>
                            <a:srgbClr val="3B4C8D"/>
                          </a:solidFill>
                          <a:latin typeface="Blodders 1"/>
                          <a:ea typeface="+mn-ea"/>
                          <a:cs typeface="Rubik"/>
                        </a:rPr>
                        <a:t>paslaugų</a:t>
                      </a:r>
                      <a:r>
                        <a:rPr lang="en-US" sz="2400" kern="1200" dirty="0">
                          <a:solidFill>
                            <a:srgbClr val="3B4C8D"/>
                          </a:solidFill>
                          <a:latin typeface="Blodders 1"/>
                          <a:ea typeface="+mn-ea"/>
                          <a:cs typeface="Rubik"/>
                        </a:rPr>
                        <a:t> </a:t>
                      </a:r>
                      <a:r>
                        <a:rPr lang="en-US" sz="2400" kern="1200" err="1">
                          <a:solidFill>
                            <a:srgbClr val="3B4C8D"/>
                          </a:solidFill>
                          <a:latin typeface="Blodders 1"/>
                          <a:ea typeface="+mn-ea"/>
                          <a:cs typeface="Rubik"/>
                        </a:rPr>
                        <a:t>kabinetai</a:t>
                      </a:r>
                      <a:endParaRPr lang="en-US" sz="2400" kern="1200">
                        <a:solidFill>
                          <a:srgbClr val="3B4C8D"/>
                        </a:solidFill>
                        <a:latin typeface="Blodders 1"/>
                        <a:ea typeface="+mn-ea"/>
                        <a:cs typeface="Rubik"/>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1"/>
                        </a:lnSpc>
                        <a:defRPr/>
                      </a:pPr>
                      <a:r>
                        <a:rPr lang="en-US" sz="958">
                          <a:solidFill>
                            <a:srgbClr val="3B4C8D"/>
                          </a:solidFill>
                          <a:latin typeface="Rubik"/>
                        </a:rPr>
                        <a:t>Vaikams ir jaunimui palankių paslaugų kabinetai</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1"/>
                        </a:lnSpc>
                        <a:defRPr/>
                      </a:pPr>
                      <a:r>
                        <a:rPr lang="en-US" sz="958">
                          <a:solidFill>
                            <a:srgbClr val="3B4C8D"/>
                          </a:solidFill>
                          <a:latin typeface="Rubik"/>
                        </a:rPr>
                        <a:t>Vaikams ir jaunimui palankių paslaugų kabinetai</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1"/>
                        </a:lnSpc>
                        <a:defRPr/>
                      </a:pPr>
                      <a:r>
                        <a:rPr lang="en-US" sz="958">
                          <a:solidFill>
                            <a:srgbClr val="3B4C8D"/>
                          </a:solidFill>
                          <a:latin typeface="Rubik"/>
                        </a:rPr>
                        <a:t>Vaikams ir jaunimui palankių paslaugų kabinetai</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tc hMerge="1">
                  <a:txBody>
                    <a:bodyPr/>
                    <a:lstStyle/>
                    <a:p>
                      <a:pPr algn="ctr">
                        <a:lnSpc>
                          <a:spcPts val="1341"/>
                        </a:lnSpc>
                        <a:defRPr/>
                      </a:pPr>
                      <a:r>
                        <a:rPr lang="en-US" sz="958">
                          <a:solidFill>
                            <a:srgbClr val="3B4C8D"/>
                          </a:solidFill>
                          <a:latin typeface="Rubik"/>
                        </a:rPr>
                        <a:t>Vaikams ir jaunimui palankių paslaugų kabinetai</a:t>
                      </a: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solidFill>
                      <a:srgbClr val="DDE0EF"/>
                    </a:solidFill>
                  </a:tcPr>
                </a:tc>
                <a:extLst>
                  <a:ext uri="{0D108BD9-81ED-4DB2-BD59-A6C34878D82A}">
                    <a16:rowId xmlns:a16="http://schemas.microsoft.com/office/drawing/2014/main" val="10000"/>
                  </a:ext>
                </a:extLst>
              </a:tr>
              <a:tr h="1650504">
                <a:tc>
                  <a:txBody>
                    <a:bodyPr/>
                    <a:lstStyle/>
                    <a:p>
                      <a:pPr algn="ctr">
                        <a:lnSpc>
                          <a:spcPct val="100000"/>
                        </a:lnSpc>
                      </a:pPr>
                      <a:r>
                        <a:rPr lang="en-US" sz="2000" err="1">
                          <a:solidFill>
                            <a:srgbClr val="586BB0"/>
                          </a:solidFill>
                          <a:latin typeface="Rubik"/>
                          <a:cs typeface="Rubik"/>
                        </a:rPr>
                        <a:t>VšĮ</a:t>
                      </a:r>
                      <a:r>
                        <a:rPr lang="en-US" sz="2000" dirty="0">
                          <a:solidFill>
                            <a:srgbClr val="586BB0"/>
                          </a:solidFill>
                          <a:latin typeface="Rubik"/>
                          <a:cs typeface="Rubik"/>
                        </a:rPr>
                        <a:t> </a:t>
                      </a:r>
                      <a:r>
                        <a:rPr lang="en-US" sz="2000" err="1">
                          <a:solidFill>
                            <a:srgbClr val="586BB0"/>
                          </a:solidFill>
                          <a:latin typeface="Rubik"/>
                          <a:cs typeface="Rubik"/>
                        </a:rPr>
                        <a:t>Antakalnio</a:t>
                      </a:r>
                      <a:r>
                        <a:rPr lang="en-US" sz="2000" dirty="0">
                          <a:solidFill>
                            <a:srgbClr val="586BB0"/>
                          </a:solidFill>
                          <a:latin typeface="Rubik"/>
                          <a:cs typeface="Rubik"/>
                        </a:rPr>
                        <a:t> </a:t>
                      </a:r>
                      <a:r>
                        <a:rPr lang="en-US" sz="2000" err="1">
                          <a:solidFill>
                            <a:srgbClr val="586BB0"/>
                          </a:solidFill>
                          <a:latin typeface="Rubik"/>
                          <a:cs typeface="Rubik"/>
                        </a:rPr>
                        <a:t>poliklinika</a:t>
                      </a:r>
                      <a:r>
                        <a:rPr lang="en-US" sz="2000" dirty="0">
                          <a:solidFill>
                            <a:srgbClr val="586BB0"/>
                          </a:solidFill>
                          <a:latin typeface="Rubik"/>
                          <a:cs typeface="Rubik"/>
                        </a:rPr>
                        <a:t> </a:t>
                      </a:r>
                      <a:endParaRPr lang="en-US" sz="2000">
                        <a:latin typeface="Rubik" panose="020B0604020202020204" charset="0"/>
                        <a:cs typeface="Rubik" panose="020B0604020202020204" charset="0"/>
                      </a:endParaRPr>
                    </a:p>
                    <a:p>
                      <a:pPr algn="ctr">
                        <a:lnSpc>
                          <a:spcPct val="100000"/>
                        </a:lnSpc>
                      </a:pPr>
                      <a:r>
                        <a:rPr lang="en-US" sz="2000" err="1">
                          <a:solidFill>
                            <a:srgbClr val="586BB0"/>
                          </a:solidFill>
                          <a:latin typeface="Rubik"/>
                          <a:cs typeface="Rubik"/>
                        </a:rPr>
                        <a:t>Antakalnio</a:t>
                      </a:r>
                      <a:r>
                        <a:rPr lang="en-US" sz="2000" dirty="0">
                          <a:solidFill>
                            <a:srgbClr val="586BB0"/>
                          </a:solidFill>
                          <a:latin typeface="Rubik"/>
                          <a:cs typeface="Rubik"/>
                        </a:rPr>
                        <a:t> g. 59, Vilnius</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 Tel.</a:t>
                      </a:r>
                      <a:endParaRPr lang="en-US" sz="2000" dirty="0">
                        <a:latin typeface="Rubik"/>
                        <a:cs typeface="Rubik"/>
                      </a:endParaRPr>
                    </a:p>
                    <a:p>
                      <a:pPr algn="ctr">
                        <a:lnSpc>
                          <a:spcPct val="100000"/>
                        </a:lnSpc>
                      </a:pPr>
                      <a:r>
                        <a:rPr lang="en-US" sz="2000" dirty="0">
                          <a:solidFill>
                            <a:srgbClr val="586BB0"/>
                          </a:solidFill>
                          <a:latin typeface="Rubik"/>
                          <a:cs typeface="Rubik"/>
                        </a:rPr>
                        <a:t> (8 5) 232 7010</a:t>
                      </a:r>
                    </a:p>
                    <a:p>
                      <a:pPr algn="ctr">
                        <a:lnSpc>
                          <a:spcPct val="100000"/>
                        </a:lnSpc>
                      </a:pPr>
                      <a:r>
                        <a:rPr lang="en-US" sz="2000" dirty="0">
                          <a:solidFill>
                            <a:srgbClr val="586BB0"/>
                          </a:solidFill>
                          <a:latin typeface="Rubik"/>
                          <a:cs typeface="Rubik"/>
                        </a:rPr>
                        <a:t>  El. p.</a:t>
                      </a:r>
                    </a:p>
                    <a:p>
                      <a:pPr algn="ctr">
                        <a:lnSpc>
                          <a:spcPct val="100000"/>
                        </a:lnSpc>
                      </a:pPr>
                      <a:r>
                        <a:rPr lang="en-US" sz="2000" err="1">
                          <a:solidFill>
                            <a:srgbClr val="586BB0"/>
                          </a:solidFill>
                          <a:latin typeface="Rubik"/>
                          <a:cs typeface="Rubik"/>
                        </a:rPr>
                        <a:t>sveikata</a:t>
                      </a:r>
                      <a:r>
                        <a:rPr lang="en-US" sz="2000" dirty="0">
                          <a:solidFill>
                            <a:srgbClr val="586BB0"/>
                          </a:solidFill>
                          <a:latin typeface="Rubik"/>
                          <a:cs typeface="Rubik"/>
                        </a:rPr>
                        <a:t>@</a:t>
                      </a:r>
                    </a:p>
                    <a:p>
                      <a:pPr algn="ctr">
                        <a:lnSpc>
                          <a:spcPct val="100000"/>
                        </a:lnSpc>
                      </a:pPr>
                      <a:r>
                        <a:rPr lang="en-US" sz="2000" err="1">
                          <a:solidFill>
                            <a:srgbClr val="586BB0"/>
                          </a:solidFill>
                          <a:latin typeface="Rubik"/>
                          <a:cs typeface="Rubik"/>
                        </a:rPr>
                        <a:t>antakpol.lt</a:t>
                      </a:r>
                      <a:endParaRPr lang="en-US" sz="2000" dirty="0">
                        <a:solidFill>
                          <a:srgbClr val="586BB0"/>
                        </a:solidFill>
                        <a:latin typeface="Rubik"/>
                        <a:cs typeface="Rubik"/>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  II, III, IV</a:t>
                      </a:r>
                    </a:p>
                    <a:p>
                      <a:pPr algn="ctr">
                        <a:lnSpc>
                          <a:spcPct val="100000"/>
                        </a:lnSpc>
                      </a:pPr>
                      <a:r>
                        <a:rPr lang="en-US" sz="2000" dirty="0">
                          <a:solidFill>
                            <a:srgbClr val="586BB0"/>
                          </a:solidFill>
                          <a:latin typeface="Rubik"/>
                          <a:cs typeface="Rubik"/>
                        </a:rPr>
                        <a:t>  10.00–18.30 val.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rowSpan="5">
                  <a:txBody>
                    <a:bodyPr/>
                    <a:lstStyle/>
                    <a:p>
                      <a:pPr lvl="0" algn="ctr">
                        <a:lnSpc>
                          <a:spcPct val="100000"/>
                        </a:lnSpc>
                        <a:spcBef>
                          <a:spcPts val="0"/>
                        </a:spcBef>
                        <a:spcAft>
                          <a:spcPts val="0"/>
                        </a:spcAft>
                        <a:buNone/>
                        <a:defRPr/>
                      </a:pPr>
                      <a:r>
                        <a:rPr lang="en-US" sz="2000" b="0" i="0" u="none" strike="noStrike" noProof="0" err="1">
                          <a:solidFill>
                            <a:srgbClr val="586BB0"/>
                          </a:solidFill>
                        </a:rPr>
                        <a:t>Nemokamos</a:t>
                      </a:r>
                      <a:r>
                        <a:rPr lang="en-US" sz="2000" b="0" i="0" u="none" strike="noStrike" noProof="0" dirty="0">
                          <a:solidFill>
                            <a:srgbClr val="586BB0"/>
                          </a:solidFill>
                        </a:rPr>
                        <a:t> </a:t>
                      </a:r>
                      <a:r>
                        <a:rPr lang="en-US" sz="2000" b="0" i="0" u="none" strike="noStrike" noProof="0" err="1">
                          <a:solidFill>
                            <a:srgbClr val="586BB0"/>
                          </a:solidFill>
                        </a:rPr>
                        <a:t>ir</a:t>
                      </a:r>
                      <a:r>
                        <a:rPr lang="en-US" sz="2000" b="0" i="0" u="none" strike="noStrike" noProof="0" dirty="0">
                          <a:solidFill>
                            <a:srgbClr val="586BB0"/>
                          </a:solidFill>
                        </a:rPr>
                        <a:t> </a:t>
                      </a:r>
                      <a:r>
                        <a:rPr lang="en-US" sz="2000" b="0" i="0" u="none" strike="noStrike" noProof="0" err="1">
                          <a:solidFill>
                            <a:srgbClr val="586BB0"/>
                          </a:solidFill>
                        </a:rPr>
                        <a:t>anonimiškos</a:t>
                      </a:r>
                      <a:r>
                        <a:rPr lang="en-US" sz="2000" b="0" i="0" u="none" strike="noStrike" noProof="0" dirty="0">
                          <a:solidFill>
                            <a:srgbClr val="586BB0"/>
                          </a:solidFill>
                        </a:rPr>
                        <a:t> </a:t>
                      </a:r>
                      <a:r>
                        <a:rPr lang="en-US" sz="2000" b="0" i="0" u="none" strike="noStrike" noProof="0" err="1">
                          <a:solidFill>
                            <a:srgbClr val="586BB0"/>
                          </a:solidFill>
                        </a:rPr>
                        <a:t>konsultacijos</a:t>
                      </a:r>
                      <a:r>
                        <a:rPr lang="en-US" sz="2000" b="0" i="0" u="none" strike="noStrike" noProof="0" dirty="0">
                          <a:solidFill>
                            <a:srgbClr val="586BB0"/>
                          </a:solidFill>
                        </a:rPr>
                        <a:t> </a:t>
                      </a:r>
                      <a:r>
                        <a:rPr lang="en-US" sz="2000" b="0" i="0" u="none" strike="noStrike" noProof="0" err="1">
                          <a:solidFill>
                            <a:srgbClr val="586BB0"/>
                          </a:solidFill>
                        </a:rPr>
                        <a:t>vaikams</a:t>
                      </a:r>
                      <a:r>
                        <a:rPr lang="en-US" sz="2000" b="0" i="0" u="none" strike="noStrike" noProof="0" dirty="0">
                          <a:solidFill>
                            <a:srgbClr val="586BB0"/>
                          </a:solidFill>
                        </a:rPr>
                        <a:t> </a:t>
                      </a:r>
                      <a:r>
                        <a:rPr lang="en-US" sz="2000" b="0" i="0" u="none" strike="noStrike" noProof="0" err="1">
                          <a:solidFill>
                            <a:srgbClr val="586BB0"/>
                          </a:solidFill>
                        </a:rPr>
                        <a:t>ir</a:t>
                      </a:r>
                      <a:r>
                        <a:rPr lang="en-US" sz="2000" b="0" i="0" u="none" strike="noStrike" noProof="0" dirty="0">
                          <a:solidFill>
                            <a:srgbClr val="586BB0"/>
                          </a:solidFill>
                        </a:rPr>
                        <a:t> </a:t>
                      </a:r>
                      <a:r>
                        <a:rPr lang="en-US" sz="2000" b="0" i="0" u="none" strike="noStrike" noProof="0" err="1">
                          <a:solidFill>
                            <a:srgbClr val="586BB0"/>
                          </a:solidFill>
                        </a:rPr>
                        <a:t>jaunimui</a:t>
                      </a:r>
                      <a:endParaRPr lang="en-US" b="0" i="0" u="none" strike="noStrike" noProof="0" err="1"/>
                    </a:p>
                    <a:p>
                      <a:pPr lvl="0" algn="ctr">
                        <a:lnSpc>
                          <a:spcPct val="100000"/>
                        </a:lnSpc>
                        <a:spcBef>
                          <a:spcPts val="0"/>
                        </a:spcBef>
                        <a:spcAft>
                          <a:spcPts val="0"/>
                        </a:spcAft>
                        <a:buNone/>
                      </a:pPr>
                      <a:r>
                        <a:rPr lang="en-US" sz="2000" b="0" i="0" u="none" strike="noStrike" noProof="0" err="1">
                          <a:solidFill>
                            <a:srgbClr val="586BB0"/>
                          </a:solidFill>
                        </a:rPr>
                        <a:t>lytinės</a:t>
                      </a:r>
                      <a:r>
                        <a:rPr lang="en-US" sz="2000" b="0" i="0" u="none" strike="noStrike" noProof="0" dirty="0">
                          <a:solidFill>
                            <a:srgbClr val="586BB0"/>
                          </a:solidFill>
                        </a:rPr>
                        <a:t> </a:t>
                      </a:r>
                      <a:r>
                        <a:rPr lang="en-US" sz="2000" b="0" i="0" u="none" strike="noStrike" noProof="0" err="1">
                          <a:solidFill>
                            <a:srgbClr val="586BB0"/>
                          </a:solidFill>
                        </a:rPr>
                        <a:t>sveikatos</a:t>
                      </a:r>
                      <a:r>
                        <a:rPr lang="en-US" sz="2000" b="0" i="0" u="none" strike="noStrike" noProof="0" dirty="0">
                          <a:solidFill>
                            <a:srgbClr val="586BB0"/>
                          </a:solidFill>
                        </a:rPr>
                        <a:t>, </a:t>
                      </a:r>
                      <a:r>
                        <a:rPr lang="en-US" sz="2000" b="0" i="0" u="none" strike="noStrike" noProof="0" err="1">
                          <a:solidFill>
                            <a:srgbClr val="586BB0"/>
                          </a:solidFill>
                        </a:rPr>
                        <a:t>psichoaktyviųjų</a:t>
                      </a:r>
                      <a:r>
                        <a:rPr lang="en-US" sz="2000" b="0" i="0" u="none" strike="noStrike" noProof="0" dirty="0">
                          <a:solidFill>
                            <a:srgbClr val="586BB0"/>
                          </a:solidFill>
                        </a:rPr>
                        <a:t> </a:t>
                      </a:r>
                      <a:r>
                        <a:rPr lang="en-US" sz="2000" b="0" i="0" u="none" strike="noStrike" noProof="0" err="1">
                          <a:solidFill>
                            <a:srgbClr val="586BB0"/>
                          </a:solidFill>
                        </a:rPr>
                        <a:t>medžiagų</a:t>
                      </a:r>
                      <a:r>
                        <a:rPr lang="en-US" sz="2000" b="0" i="0" u="none" strike="noStrike" noProof="0" dirty="0">
                          <a:solidFill>
                            <a:srgbClr val="586BB0"/>
                          </a:solidFill>
                        </a:rPr>
                        <a:t> </a:t>
                      </a:r>
                      <a:r>
                        <a:rPr lang="en-US" sz="2000" b="0" i="0" u="none" strike="noStrike" noProof="0" err="1">
                          <a:solidFill>
                            <a:srgbClr val="586BB0"/>
                          </a:solidFill>
                        </a:rPr>
                        <a:t>vartojimo</a:t>
                      </a:r>
                      <a:r>
                        <a:rPr lang="en-US" sz="2000" b="0" i="0" u="none" strike="noStrike" noProof="0" dirty="0">
                          <a:solidFill>
                            <a:srgbClr val="586BB0"/>
                          </a:solidFill>
                        </a:rPr>
                        <a:t> </a:t>
                      </a:r>
                      <a:r>
                        <a:rPr lang="en-US" sz="2000" b="0" i="0" u="none" strike="noStrike" noProof="0" err="1">
                          <a:solidFill>
                            <a:srgbClr val="586BB0"/>
                          </a:solidFill>
                        </a:rPr>
                        <a:t>prevencijos</a:t>
                      </a:r>
                      <a:r>
                        <a:rPr lang="en-US" sz="2000" b="0" i="0" u="none" strike="noStrike" noProof="0" dirty="0">
                          <a:solidFill>
                            <a:srgbClr val="586BB0"/>
                          </a:solidFill>
                        </a:rPr>
                        <a:t>, </a:t>
                      </a:r>
                      <a:r>
                        <a:rPr lang="en-US" sz="2000" b="0" i="0" u="none" strike="noStrike" noProof="0" err="1">
                          <a:solidFill>
                            <a:srgbClr val="586BB0"/>
                          </a:solidFill>
                        </a:rPr>
                        <a:t>mitybos</a:t>
                      </a:r>
                      <a:r>
                        <a:rPr lang="en-US" sz="2000" b="0" i="0" u="none" strike="noStrike" noProof="0" dirty="0">
                          <a:solidFill>
                            <a:srgbClr val="586BB0"/>
                          </a:solidFill>
                        </a:rPr>
                        <a:t> </a:t>
                      </a:r>
                      <a:r>
                        <a:rPr lang="en-US" sz="2000" b="0" i="0" u="none" strike="noStrike" noProof="0" err="1">
                          <a:solidFill>
                            <a:srgbClr val="586BB0"/>
                          </a:solidFill>
                        </a:rPr>
                        <a:t>ir</a:t>
                      </a:r>
                      <a:r>
                        <a:rPr lang="en-US" sz="2000" b="0" i="0" u="none" strike="noStrike" noProof="0" dirty="0">
                          <a:solidFill>
                            <a:srgbClr val="586BB0"/>
                          </a:solidFill>
                        </a:rPr>
                        <a:t> </a:t>
                      </a:r>
                      <a:r>
                        <a:rPr lang="en-US" sz="2000" b="0" i="0" u="none" strike="noStrike" noProof="0" err="1">
                          <a:solidFill>
                            <a:srgbClr val="586BB0"/>
                          </a:solidFill>
                        </a:rPr>
                        <a:t>kitais</a:t>
                      </a:r>
                      <a:r>
                        <a:rPr lang="en-US" sz="2000" b="0" i="0" u="none" strike="noStrike" noProof="0" dirty="0">
                          <a:solidFill>
                            <a:srgbClr val="586BB0"/>
                          </a:solidFill>
                        </a:rPr>
                        <a:t> </a:t>
                      </a:r>
                      <a:r>
                        <a:rPr lang="en-US" sz="2000" b="0" i="0" u="none" strike="noStrike" noProof="0" err="1">
                          <a:solidFill>
                            <a:srgbClr val="586BB0"/>
                          </a:solidFill>
                        </a:rPr>
                        <a:t>fizinės</a:t>
                      </a:r>
                      <a:r>
                        <a:rPr lang="en-US" sz="2000" b="0" i="0" u="none" strike="noStrike" noProof="0" dirty="0">
                          <a:solidFill>
                            <a:srgbClr val="586BB0"/>
                          </a:solidFill>
                        </a:rPr>
                        <a:t> </a:t>
                      </a:r>
                      <a:r>
                        <a:rPr lang="en-US" sz="2000" b="0" i="0" u="none" strike="noStrike" noProof="0" err="1">
                          <a:solidFill>
                            <a:srgbClr val="586BB0"/>
                          </a:solidFill>
                        </a:rPr>
                        <a:t>ir</a:t>
                      </a:r>
                      <a:r>
                        <a:rPr lang="en-US" sz="2000" b="0" i="0" u="none" strike="noStrike" noProof="0" dirty="0">
                          <a:solidFill>
                            <a:srgbClr val="586BB0"/>
                          </a:solidFill>
                        </a:rPr>
                        <a:t> </a:t>
                      </a:r>
                      <a:r>
                        <a:rPr lang="en-US" sz="2000" b="0" i="0" u="none" strike="noStrike" noProof="0" err="1">
                          <a:solidFill>
                            <a:srgbClr val="586BB0"/>
                          </a:solidFill>
                        </a:rPr>
                        <a:t>psichikos</a:t>
                      </a:r>
                      <a:r>
                        <a:rPr lang="en-US" sz="2000" b="0" i="0" u="none" strike="noStrike" noProof="0" dirty="0">
                          <a:solidFill>
                            <a:srgbClr val="586BB0"/>
                          </a:solidFill>
                        </a:rPr>
                        <a:t> </a:t>
                      </a:r>
                      <a:r>
                        <a:rPr lang="en-US" sz="2000" b="0" i="0" u="none" strike="noStrike" noProof="0" err="1">
                          <a:solidFill>
                            <a:srgbClr val="586BB0"/>
                          </a:solidFill>
                        </a:rPr>
                        <a:t>sveikatos</a:t>
                      </a:r>
                      <a:r>
                        <a:rPr lang="en-US" sz="2000" b="0" i="0" u="none" strike="noStrike" noProof="0" dirty="0">
                          <a:solidFill>
                            <a:srgbClr val="586BB0"/>
                          </a:solidFill>
                        </a:rPr>
                        <a:t> </a:t>
                      </a:r>
                      <a:r>
                        <a:rPr lang="en-US" sz="2000" b="0" i="0" u="none" strike="noStrike" noProof="0" err="1">
                          <a:solidFill>
                            <a:srgbClr val="586BB0"/>
                          </a:solidFill>
                        </a:rPr>
                        <a:t>klausimais</a:t>
                      </a:r>
                      <a:r>
                        <a:rPr lang="en-US" sz="2000" b="0" i="0" u="none" strike="noStrike" noProof="0" dirty="0">
                          <a:solidFill>
                            <a:srgbClr val="586BB0"/>
                          </a:solidFill>
                        </a:rPr>
                        <a:t>.</a:t>
                      </a:r>
                      <a:endParaRPr lang="en-US" b="0" i="0" u="none" strike="noStrike" noProof="0" dirty="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8">
                      <a:solidFill>
                        <a:srgbClr val="586BB0"/>
                      </a:solidFill>
                    </a:lnB>
                  </a:tcPr>
                </a:tc>
                <a:tc rowSpan="5">
                  <a:txBody>
                    <a:bodyPr/>
                    <a:lstStyle/>
                    <a:p>
                      <a:pPr algn="ctr">
                        <a:lnSpc>
                          <a:spcPts val="1341"/>
                        </a:lnSpc>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8">
                      <a:solidFill>
                        <a:srgbClr val="586BB0"/>
                      </a:solidFill>
                    </a:lnB>
                  </a:tcPr>
                </a:tc>
                <a:extLst>
                  <a:ext uri="{0D108BD9-81ED-4DB2-BD59-A6C34878D82A}">
                    <a16:rowId xmlns:a16="http://schemas.microsoft.com/office/drawing/2014/main" val="10001"/>
                  </a:ext>
                </a:extLst>
              </a:tr>
              <a:tr h="1626584">
                <a:tc>
                  <a:txBody>
                    <a:bodyPr/>
                    <a:lstStyle/>
                    <a:p>
                      <a:pPr algn="ctr">
                        <a:lnSpc>
                          <a:spcPct val="100000"/>
                        </a:lnSpc>
                        <a:defRPr/>
                      </a:pPr>
                      <a:r>
                        <a:rPr lang="en-US" sz="2000" err="1">
                          <a:solidFill>
                            <a:srgbClr val="586BB0"/>
                          </a:solidFill>
                          <a:latin typeface="Rubik"/>
                          <a:cs typeface="Rubik"/>
                        </a:rPr>
                        <a:t>VšĮ</a:t>
                      </a:r>
                      <a:r>
                        <a:rPr lang="en-US" sz="2000" dirty="0">
                          <a:solidFill>
                            <a:srgbClr val="586BB0"/>
                          </a:solidFill>
                          <a:latin typeface="Rubik"/>
                          <a:cs typeface="Rubik"/>
                        </a:rPr>
                        <a:t> </a:t>
                      </a:r>
                      <a:r>
                        <a:rPr lang="en-US" sz="2000" err="1">
                          <a:solidFill>
                            <a:srgbClr val="586BB0"/>
                          </a:solidFill>
                          <a:latin typeface="Rubik"/>
                          <a:cs typeface="Rubik"/>
                        </a:rPr>
                        <a:t>Šeškinės</a:t>
                      </a:r>
                      <a:r>
                        <a:rPr lang="en-US" sz="2000" dirty="0">
                          <a:solidFill>
                            <a:srgbClr val="586BB0"/>
                          </a:solidFill>
                          <a:latin typeface="Rubik"/>
                          <a:cs typeface="Rubik"/>
                        </a:rPr>
                        <a:t> </a:t>
                      </a:r>
                      <a:r>
                        <a:rPr lang="en-US" sz="2000" err="1">
                          <a:solidFill>
                            <a:srgbClr val="586BB0"/>
                          </a:solidFill>
                          <a:latin typeface="Rubik"/>
                          <a:cs typeface="Rubik"/>
                        </a:rPr>
                        <a:t>poliklinika</a:t>
                      </a:r>
                      <a:endParaRPr lang="en-US" sz="2000">
                        <a:latin typeface="Rubik"/>
                        <a:cs typeface="Rubik"/>
                      </a:endParaRPr>
                    </a:p>
                    <a:p>
                      <a:pPr algn="ctr">
                        <a:lnSpc>
                          <a:spcPct val="100000"/>
                        </a:lnSpc>
                      </a:pPr>
                      <a:r>
                        <a:rPr lang="en-US" sz="2000" dirty="0">
                          <a:solidFill>
                            <a:srgbClr val="586BB0"/>
                          </a:solidFill>
                          <a:latin typeface="Rubik"/>
                          <a:cs typeface="Rubik"/>
                        </a:rPr>
                        <a:t> </a:t>
                      </a:r>
                      <a:r>
                        <a:rPr lang="en-US" sz="2000" err="1">
                          <a:solidFill>
                            <a:srgbClr val="586BB0"/>
                          </a:solidFill>
                          <a:latin typeface="Rubik"/>
                          <a:cs typeface="Rubik"/>
                        </a:rPr>
                        <a:t>Šeškinės</a:t>
                      </a:r>
                      <a:r>
                        <a:rPr lang="en-US" sz="2000" dirty="0">
                          <a:solidFill>
                            <a:srgbClr val="586BB0"/>
                          </a:solidFill>
                          <a:latin typeface="Rubik"/>
                          <a:cs typeface="Rubik"/>
                        </a:rPr>
                        <a:t> g. 24, Vilnius</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 Tel. </a:t>
                      </a:r>
                      <a:endParaRPr lang="en-US" sz="2000" dirty="0">
                        <a:latin typeface="Rubik" panose="020B0604020202020204" charset="0"/>
                        <a:cs typeface="Rubik" panose="020B0604020202020204" charset="0"/>
                      </a:endParaRPr>
                    </a:p>
                    <a:p>
                      <a:pPr algn="ctr">
                        <a:lnSpc>
                          <a:spcPct val="100000"/>
                        </a:lnSpc>
                      </a:pPr>
                      <a:r>
                        <a:rPr lang="en-US" sz="2000" dirty="0">
                          <a:solidFill>
                            <a:srgbClr val="586BB0"/>
                          </a:solidFill>
                          <a:latin typeface="Rubik"/>
                          <a:cs typeface="Rubik"/>
                        </a:rPr>
                        <a:t>8 690 16558 </a:t>
                      </a:r>
                    </a:p>
                    <a:p>
                      <a:pPr algn="ctr">
                        <a:lnSpc>
                          <a:spcPct val="100000"/>
                        </a:lnSpc>
                      </a:pPr>
                      <a:r>
                        <a:rPr lang="en-US" sz="2000" dirty="0">
                          <a:solidFill>
                            <a:srgbClr val="586BB0"/>
                          </a:solidFill>
                          <a:latin typeface="Rubik"/>
                          <a:cs typeface="Rubik"/>
                        </a:rPr>
                        <a:t>  El. p. </a:t>
                      </a:r>
                      <a:r>
                        <a:rPr lang="en-US" sz="2000" err="1">
                          <a:solidFill>
                            <a:srgbClr val="586BB0"/>
                          </a:solidFill>
                          <a:latin typeface="Rubik"/>
                          <a:cs typeface="Rubik"/>
                        </a:rPr>
                        <a:t>j.sveikata</a:t>
                      </a:r>
                      <a:r>
                        <a:rPr lang="en-US" sz="2000" dirty="0">
                          <a:solidFill>
                            <a:srgbClr val="586BB0"/>
                          </a:solidFill>
                          <a:latin typeface="Rubik"/>
                          <a:cs typeface="Rubik"/>
                        </a:rPr>
                        <a:t>@</a:t>
                      </a:r>
                    </a:p>
                    <a:p>
                      <a:pPr algn="ctr">
                        <a:lnSpc>
                          <a:spcPct val="100000"/>
                        </a:lnSpc>
                      </a:pPr>
                      <a:r>
                        <a:rPr lang="en-US" sz="2000" err="1">
                          <a:solidFill>
                            <a:srgbClr val="586BB0"/>
                          </a:solidFill>
                          <a:latin typeface="Rubik"/>
                          <a:cs typeface="Rubik"/>
                        </a:rPr>
                        <a:t>poliklinika.lt</a:t>
                      </a:r>
                      <a:endParaRPr lang="en-US" sz="2000" dirty="0">
                        <a:solidFill>
                          <a:srgbClr val="586BB0"/>
                        </a:solidFill>
                        <a:latin typeface="Rubik"/>
                        <a:cs typeface="Rubik"/>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I, III, IV, V</a:t>
                      </a:r>
                    </a:p>
                    <a:p>
                      <a:pPr algn="ctr">
                        <a:lnSpc>
                          <a:spcPct val="100000"/>
                        </a:lnSpc>
                      </a:pPr>
                      <a:r>
                        <a:rPr lang="en-US" sz="2000" dirty="0">
                          <a:solidFill>
                            <a:srgbClr val="586BB0"/>
                          </a:solidFill>
                          <a:latin typeface="Rubik"/>
                          <a:cs typeface="Rubik"/>
                        </a:rPr>
                        <a:t>  10.00–14.30 val.</a:t>
                      </a:r>
                    </a:p>
                    <a:p>
                      <a:pPr algn="ctr">
                        <a:lnSpc>
                          <a:spcPct val="100000"/>
                        </a:lnSpc>
                      </a:pPr>
                      <a:r>
                        <a:rPr lang="en-US" sz="2000" dirty="0">
                          <a:solidFill>
                            <a:srgbClr val="586BB0"/>
                          </a:solidFill>
                          <a:latin typeface="Rubik"/>
                          <a:cs typeface="Rubik"/>
                        </a:rPr>
                        <a:t>II </a:t>
                      </a:r>
                    </a:p>
                    <a:p>
                      <a:pPr algn="ctr">
                        <a:lnSpc>
                          <a:spcPct val="100000"/>
                        </a:lnSpc>
                      </a:pPr>
                      <a:r>
                        <a:rPr lang="en-US" sz="2000" dirty="0">
                          <a:solidFill>
                            <a:srgbClr val="586BB0"/>
                          </a:solidFill>
                          <a:latin typeface="Rubik"/>
                          <a:cs typeface="Rubik"/>
                        </a:rPr>
                        <a:t>12.00–20.00 val.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algn="ctr">
                        <a:lnSpc>
                          <a:spcPts val="1207"/>
                        </a:lnSpc>
                        <a:defRPr/>
                      </a:pPr>
                      <a:r>
                        <a:rPr lang="en-US" sz="862">
                          <a:solidFill>
                            <a:srgbClr val="586BB0"/>
                          </a:solidFill>
                          <a:latin typeface="Rubik"/>
                        </a:rPr>
                        <a:t>Nemokamos ir anonimiškos  sveikatos priežiūros paslaugos vaikams ir jaunimui</a:t>
                      </a:r>
                      <a:endParaRPr lang="en-US" sz="1100"/>
                    </a:p>
                    <a:p>
                      <a:pPr algn="ctr">
                        <a:lnSpc>
                          <a:spcPts val="1207"/>
                        </a:lnSpc>
                      </a:pPr>
                      <a:r>
                        <a:rPr lang="en-US" sz="862">
                          <a:solidFill>
                            <a:srgbClr val="586BB0"/>
                          </a:solidFill>
                          <a:latin typeface="Rubik"/>
                        </a:rPr>
                        <a:t>lytinės sveikatos, psichoaktyviųjų medžiagų vartojimo prevencijos, mitybos ir kitais fizinės ir psichikos sveikatos klausimais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algn="ctr">
                        <a:lnSpc>
                          <a:spcPts val="1341"/>
                        </a:lnSpc>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2"/>
                  </a:ext>
                </a:extLst>
              </a:tr>
              <a:tr h="1626584">
                <a:tc>
                  <a:txBody>
                    <a:bodyPr/>
                    <a:lstStyle/>
                    <a:p>
                      <a:pPr algn="ctr">
                        <a:lnSpc>
                          <a:spcPct val="100000"/>
                        </a:lnSpc>
                        <a:defRPr/>
                      </a:pPr>
                      <a:r>
                        <a:rPr lang="en-US" sz="2000" err="1">
                          <a:solidFill>
                            <a:srgbClr val="586BB0"/>
                          </a:solidFill>
                          <a:latin typeface="Rubik"/>
                          <a:cs typeface="Rubik"/>
                        </a:rPr>
                        <a:t>VšĮ</a:t>
                      </a:r>
                      <a:r>
                        <a:rPr lang="en-US" sz="2000" dirty="0">
                          <a:solidFill>
                            <a:srgbClr val="586BB0"/>
                          </a:solidFill>
                          <a:latin typeface="Rubik"/>
                          <a:cs typeface="Rubik"/>
                        </a:rPr>
                        <a:t> </a:t>
                      </a:r>
                      <a:r>
                        <a:rPr lang="en-US" sz="2000" err="1">
                          <a:solidFill>
                            <a:srgbClr val="586BB0"/>
                          </a:solidFill>
                          <a:latin typeface="Rubik"/>
                          <a:cs typeface="Rubik"/>
                        </a:rPr>
                        <a:t>Karoliniškių</a:t>
                      </a:r>
                      <a:r>
                        <a:rPr lang="en-US" sz="2000" dirty="0">
                          <a:solidFill>
                            <a:srgbClr val="586BB0"/>
                          </a:solidFill>
                          <a:latin typeface="Rubik"/>
                          <a:cs typeface="Rubik"/>
                        </a:rPr>
                        <a:t> </a:t>
                      </a:r>
                      <a:r>
                        <a:rPr lang="en-US" sz="2000" err="1">
                          <a:solidFill>
                            <a:srgbClr val="586BB0"/>
                          </a:solidFill>
                          <a:latin typeface="Rubik"/>
                          <a:cs typeface="Rubik"/>
                        </a:rPr>
                        <a:t>poliklinika</a:t>
                      </a:r>
                      <a:endParaRPr lang="en-US" sz="2000">
                        <a:latin typeface="Rubik"/>
                        <a:cs typeface="Rubik"/>
                      </a:endParaRPr>
                    </a:p>
                    <a:p>
                      <a:pPr algn="ctr">
                        <a:lnSpc>
                          <a:spcPct val="100000"/>
                        </a:lnSpc>
                      </a:pPr>
                      <a:r>
                        <a:rPr lang="en-US" sz="2000" dirty="0">
                          <a:solidFill>
                            <a:srgbClr val="586BB0"/>
                          </a:solidFill>
                          <a:latin typeface="Rubik"/>
                          <a:cs typeface="Rubik"/>
                        </a:rPr>
                        <a:t>L. </a:t>
                      </a:r>
                      <a:r>
                        <a:rPr lang="en-US" sz="2000" err="1">
                          <a:solidFill>
                            <a:srgbClr val="586BB0"/>
                          </a:solidFill>
                          <a:latin typeface="Rubik"/>
                          <a:cs typeface="Rubik"/>
                        </a:rPr>
                        <a:t>Asanavičiūtės</a:t>
                      </a:r>
                      <a:r>
                        <a:rPr lang="en-US" sz="2000" dirty="0">
                          <a:solidFill>
                            <a:srgbClr val="586BB0"/>
                          </a:solidFill>
                          <a:latin typeface="Rubik"/>
                          <a:cs typeface="Rubik"/>
                        </a:rPr>
                        <a:t> g. 27A, Vilnius</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 Tel. </a:t>
                      </a:r>
                      <a:endParaRPr lang="en-US" sz="2000" dirty="0">
                        <a:latin typeface="Rubik" panose="020B0604020202020204" charset="0"/>
                        <a:cs typeface="Rubik" panose="020B0604020202020204" charset="0"/>
                      </a:endParaRPr>
                    </a:p>
                    <a:p>
                      <a:pPr algn="ctr">
                        <a:lnSpc>
                          <a:spcPct val="100000"/>
                        </a:lnSpc>
                      </a:pPr>
                      <a:r>
                        <a:rPr lang="en-US" sz="2000" dirty="0">
                          <a:solidFill>
                            <a:srgbClr val="586BB0"/>
                          </a:solidFill>
                          <a:latin typeface="Rubik"/>
                          <a:cs typeface="Rubik"/>
                        </a:rPr>
                        <a:t>(8 5) 245 8421 </a:t>
                      </a:r>
                    </a:p>
                    <a:p>
                      <a:pPr algn="ctr">
                        <a:lnSpc>
                          <a:spcPct val="100000"/>
                        </a:lnSpc>
                      </a:pPr>
                      <a:r>
                        <a:rPr lang="en-US" sz="2000" dirty="0">
                          <a:solidFill>
                            <a:srgbClr val="586BB0"/>
                          </a:solidFill>
                          <a:latin typeface="Rubik"/>
                          <a:cs typeface="Rubik"/>
                        </a:rPr>
                        <a:t>El. p. </a:t>
                      </a:r>
                      <a:r>
                        <a:rPr lang="en-US" sz="2000" err="1">
                          <a:solidFill>
                            <a:srgbClr val="586BB0"/>
                          </a:solidFill>
                          <a:latin typeface="Rubik"/>
                          <a:cs typeface="Rubik"/>
                        </a:rPr>
                        <a:t>jaunimas</a:t>
                      </a:r>
                      <a:r>
                        <a:rPr lang="en-US" sz="2000" dirty="0">
                          <a:solidFill>
                            <a:srgbClr val="586BB0"/>
                          </a:solidFill>
                          <a:latin typeface="Rubik"/>
                          <a:cs typeface="Rubik"/>
                        </a:rPr>
                        <a:t>@</a:t>
                      </a:r>
                    </a:p>
                    <a:p>
                      <a:pPr algn="ctr">
                        <a:lnSpc>
                          <a:spcPct val="100000"/>
                        </a:lnSpc>
                      </a:pPr>
                      <a:r>
                        <a:rPr lang="en-US" sz="2000" err="1">
                          <a:solidFill>
                            <a:srgbClr val="586BB0"/>
                          </a:solidFill>
                          <a:latin typeface="Rubik"/>
                          <a:cs typeface="Rubik"/>
                        </a:rPr>
                        <a:t>karpol.lt</a:t>
                      </a:r>
                      <a:endParaRPr lang="en-US" sz="2000" dirty="0">
                        <a:solidFill>
                          <a:srgbClr val="586BB0"/>
                        </a:solidFill>
                        <a:latin typeface="Rubik"/>
                        <a:cs typeface="Rubik"/>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  II–IV</a:t>
                      </a:r>
                    </a:p>
                    <a:p>
                      <a:pPr algn="ctr">
                        <a:lnSpc>
                          <a:spcPct val="100000"/>
                        </a:lnSpc>
                      </a:pPr>
                      <a:r>
                        <a:rPr lang="en-US" sz="2000" dirty="0">
                          <a:solidFill>
                            <a:srgbClr val="586BB0"/>
                          </a:solidFill>
                          <a:latin typeface="Rubik"/>
                          <a:cs typeface="Rubik"/>
                        </a:rPr>
                        <a:t>  08.00–17.00 val.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algn="ctr">
                        <a:lnSpc>
                          <a:spcPts val="1207"/>
                        </a:lnSpc>
                        <a:defRPr/>
                      </a:pPr>
                      <a:r>
                        <a:rPr lang="en-US" sz="862">
                          <a:solidFill>
                            <a:srgbClr val="586BB0"/>
                          </a:solidFill>
                          <a:latin typeface="Rubik"/>
                        </a:rPr>
                        <a:t>Nemokamos ir anonimiškos  sveikatos priežiūros paslaugos vaikams ir jaunimui</a:t>
                      </a:r>
                      <a:endParaRPr lang="en-US" sz="1100"/>
                    </a:p>
                    <a:p>
                      <a:pPr algn="ctr">
                        <a:lnSpc>
                          <a:spcPts val="1207"/>
                        </a:lnSpc>
                      </a:pPr>
                      <a:r>
                        <a:rPr lang="en-US" sz="862">
                          <a:solidFill>
                            <a:srgbClr val="586BB0"/>
                          </a:solidFill>
                          <a:latin typeface="Rubik"/>
                        </a:rPr>
                        <a:t>lytinės sveikatos, psichoaktyviųjų medžiagų vartojimo prevencijos, mitybos ir kitais fizinės ir psichikos sveikatos klausimais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algn="ctr">
                        <a:lnSpc>
                          <a:spcPts val="1341"/>
                        </a:lnSpc>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3"/>
                  </a:ext>
                </a:extLst>
              </a:tr>
              <a:tr h="1650504">
                <a:tc>
                  <a:txBody>
                    <a:bodyPr/>
                    <a:lstStyle/>
                    <a:p>
                      <a:pPr algn="ctr">
                        <a:lnSpc>
                          <a:spcPct val="100000"/>
                        </a:lnSpc>
                        <a:defRPr/>
                      </a:pPr>
                      <a:r>
                        <a:rPr lang="en-US" sz="2000" err="1">
                          <a:solidFill>
                            <a:srgbClr val="586BB0"/>
                          </a:solidFill>
                          <a:latin typeface="Rubik"/>
                          <a:cs typeface="Rubik"/>
                        </a:rPr>
                        <a:t>VšĮ</a:t>
                      </a:r>
                      <a:r>
                        <a:rPr lang="en-US" sz="2000" dirty="0">
                          <a:solidFill>
                            <a:srgbClr val="586BB0"/>
                          </a:solidFill>
                          <a:latin typeface="Rubik"/>
                          <a:cs typeface="Rubik"/>
                        </a:rPr>
                        <a:t> Centro </a:t>
                      </a:r>
                      <a:r>
                        <a:rPr lang="en-US" sz="2000" err="1">
                          <a:solidFill>
                            <a:srgbClr val="586BB0"/>
                          </a:solidFill>
                          <a:latin typeface="Rubik"/>
                          <a:cs typeface="Rubik"/>
                        </a:rPr>
                        <a:t>poliklinika</a:t>
                      </a:r>
                      <a:endParaRPr lang="en-US" sz="2000">
                        <a:latin typeface="Rubik"/>
                        <a:cs typeface="Rubik"/>
                      </a:endParaRPr>
                    </a:p>
                    <a:p>
                      <a:pPr algn="ctr">
                        <a:lnSpc>
                          <a:spcPct val="100000"/>
                        </a:lnSpc>
                      </a:pPr>
                      <a:r>
                        <a:rPr lang="en-US" sz="2000" dirty="0">
                          <a:solidFill>
                            <a:srgbClr val="586BB0"/>
                          </a:solidFill>
                          <a:latin typeface="Rubik"/>
                          <a:cs typeface="Rubik"/>
                        </a:rPr>
                        <a:t> </a:t>
                      </a:r>
                      <a:r>
                        <a:rPr lang="en-US" sz="2000" err="1">
                          <a:solidFill>
                            <a:srgbClr val="586BB0"/>
                          </a:solidFill>
                          <a:latin typeface="Rubik"/>
                          <a:cs typeface="Rubik"/>
                        </a:rPr>
                        <a:t>Pylimo</a:t>
                      </a:r>
                      <a:r>
                        <a:rPr lang="en-US" sz="2000" dirty="0">
                          <a:solidFill>
                            <a:srgbClr val="586BB0"/>
                          </a:solidFill>
                          <a:latin typeface="Rubik"/>
                          <a:cs typeface="Rubik"/>
                        </a:rPr>
                        <a:t> g. 56, Vilnius</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Tel. </a:t>
                      </a:r>
                      <a:endParaRPr lang="en-US" sz="2000">
                        <a:latin typeface="Rubik" panose="020B0604020202020204" charset="0"/>
                        <a:cs typeface="Rubik" panose="020B0604020202020204" charset="0"/>
                      </a:endParaRPr>
                    </a:p>
                    <a:p>
                      <a:pPr algn="ctr">
                        <a:lnSpc>
                          <a:spcPct val="100000"/>
                        </a:lnSpc>
                      </a:pPr>
                      <a:r>
                        <a:rPr lang="en-US" sz="2000" dirty="0">
                          <a:solidFill>
                            <a:srgbClr val="586BB0"/>
                          </a:solidFill>
                          <a:latin typeface="Rubik"/>
                          <a:cs typeface="Rubik"/>
                        </a:rPr>
                        <a:t>8 608 92816 </a:t>
                      </a:r>
                    </a:p>
                    <a:p>
                      <a:pPr algn="ctr">
                        <a:lnSpc>
                          <a:spcPct val="100000"/>
                        </a:lnSpc>
                      </a:pPr>
                      <a:r>
                        <a:rPr lang="en-US" sz="2000" dirty="0">
                          <a:solidFill>
                            <a:srgbClr val="586BB0"/>
                          </a:solidFill>
                          <a:latin typeface="Rubik"/>
                          <a:cs typeface="Rubik"/>
                        </a:rPr>
                        <a:t>El. p. </a:t>
                      </a:r>
                      <a:r>
                        <a:rPr lang="en-US" sz="2000" err="1">
                          <a:solidFill>
                            <a:srgbClr val="586BB0"/>
                          </a:solidFill>
                          <a:latin typeface="Rubik"/>
                          <a:cs typeface="Rubik"/>
                        </a:rPr>
                        <a:t>jaunimas</a:t>
                      </a:r>
                      <a:r>
                        <a:rPr lang="en-US" sz="2000" dirty="0">
                          <a:solidFill>
                            <a:srgbClr val="586BB0"/>
                          </a:solidFill>
                          <a:latin typeface="Rubik"/>
                          <a:cs typeface="Rubik"/>
                        </a:rPr>
                        <a:t>@</a:t>
                      </a:r>
                    </a:p>
                    <a:p>
                      <a:pPr algn="ctr">
                        <a:lnSpc>
                          <a:spcPct val="100000"/>
                        </a:lnSpc>
                      </a:pPr>
                      <a:r>
                        <a:rPr lang="en-US" sz="2000" err="1">
                          <a:solidFill>
                            <a:srgbClr val="586BB0"/>
                          </a:solidFill>
                          <a:latin typeface="Rubik" panose="020B0604020202020204" charset="0"/>
                          <a:cs typeface="Rubik" panose="020B0604020202020204" charset="0"/>
                        </a:rPr>
                        <a:t>pylimas.lt</a:t>
                      </a:r>
                      <a:endParaRPr lang="en-US" sz="2000">
                        <a:solidFill>
                          <a:srgbClr val="586BB0"/>
                        </a:solidFill>
                        <a:latin typeface="Rubik" panose="020B0604020202020204" charset="0"/>
                        <a:cs typeface="Rubik" panose="020B0604020202020204" charset="0"/>
                      </a:endParaRPr>
                    </a:p>
                    <a:p>
                      <a:pPr algn="ctr">
                        <a:lnSpc>
                          <a:spcPct val="100000"/>
                        </a:lnSpc>
                      </a:pPr>
                      <a:endParaRPr lang="en-US" sz="2000">
                        <a:solidFill>
                          <a:srgbClr val="586BB0"/>
                        </a:solidFill>
                        <a:latin typeface="Rubik" panose="020B0604020202020204" charset="0"/>
                        <a:cs typeface="Rubik" panose="020B0604020202020204" charset="0"/>
                      </a:endParaRP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a:txBody>
                    <a:bodyPr/>
                    <a:lstStyle/>
                    <a:p>
                      <a:pPr algn="ctr">
                        <a:lnSpc>
                          <a:spcPct val="100000"/>
                        </a:lnSpc>
                      </a:pPr>
                      <a:r>
                        <a:rPr lang="en-US" sz="2000" dirty="0">
                          <a:solidFill>
                            <a:srgbClr val="586BB0"/>
                          </a:solidFill>
                          <a:latin typeface="Rubik"/>
                          <a:cs typeface="Rubik"/>
                        </a:rPr>
                        <a:t>I, III </a:t>
                      </a:r>
                      <a:endParaRPr lang="en-US" sz="2000">
                        <a:latin typeface="Rubik" panose="020B0604020202020204" charset="0"/>
                        <a:cs typeface="Rubik" panose="020B0604020202020204" charset="0"/>
                      </a:endParaRPr>
                    </a:p>
                    <a:p>
                      <a:pPr lvl="0" algn="ctr">
                        <a:lnSpc>
                          <a:spcPct val="100000"/>
                        </a:lnSpc>
                        <a:buNone/>
                      </a:pPr>
                      <a:r>
                        <a:rPr lang="en-US" sz="2000" dirty="0">
                          <a:solidFill>
                            <a:srgbClr val="586BB0"/>
                          </a:solidFill>
                          <a:latin typeface="Rubik"/>
                          <a:cs typeface="Rubik"/>
                        </a:rPr>
                        <a:t>11.00–17.00 val.</a:t>
                      </a:r>
                    </a:p>
                    <a:p>
                      <a:pPr lvl="0" algn="ctr">
                        <a:lnSpc>
                          <a:spcPct val="100000"/>
                        </a:lnSpc>
                        <a:buNone/>
                      </a:pPr>
                      <a:r>
                        <a:rPr lang="en-US" sz="2000" dirty="0">
                          <a:solidFill>
                            <a:srgbClr val="586BB0"/>
                          </a:solidFill>
                          <a:latin typeface="Rubik"/>
                          <a:cs typeface="Rubik"/>
                        </a:rPr>
                        <a:t>IV </a:t>
                      </a:r>
                    </a:p>
                    <a:p>
                      <a:pPr lvl="0" algn="ctr">
                        <a:lnSpc>
                          <a:spcPct val="100000"/>
                        </a:lnSpc>
                        <a:buNone/>
                      </a:pPr>
                      <a:r>
                        <a:rPr lang="en-US" sz="2000" dirty="0">
                          <a:solidFill>
                            <a:srgbClr val="586BB0"/>
                          </a:solidFill>
                          <a:latin typeface="Rubik"/>
                          <a:cs typeface="Rubik"/>
                        </a:rPr>
                        <a:t>12.00</a:t>
                      </a:r>
                      <a:r>
                        <a:rPr lang="en-US" sz="2000" b="0" i="0" u="none" strike="noStrike" noProof="0" dirty="0">
                          <a:solidFill>
                            <a:srgbClr val="586BB0"/>
                          </a:solidFill>
                        </a:rPr>
                        <a:t>–</a:t>
                      </a:r>
                      <a:r>
                        <a:rPr lang="en-US" sz="2000" dirty="0">
                          <a:solidFill>
                            <a:srgbClr val="586BB0"/>
                          </a:solidFill>
                          <a:latin typeface="Rubik"/>
                          <a:cs typeface="Rubik"/>
                        </a:rPr>
                        <a:t>18.00 val.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algn="ctr">
                        <a:lnSpc>
                          <a:spcPts val="1207"/>
                        </a:lnSpc>
                        <a:defRPr/>
                      </a:pPr>
                      <a:r>
                        <a:rPr lang="en-US" sz="862">
                          <a:solidFill>
                            <a:srgbClr val="586BB0"/>
                          </a:solidFill>
                          <a:latin typeface="Rubik"/>
                        </a:rPr>
                        <a:t>Nemokamos ir anonimiškos  sveikatos priežiūros paslaugos vaikams ir jaunimui</a:t>
                      </a:r>
                      <a:endParaRPr lang="en-US" sz="1100"/>
                    </a:p>
                    <a:p>
                      <a:pPr algn="ctr">
                        <a:lnSpc>
                          <a:spcPts val="1207"/>
                        </a:lnSpc>
                      </a:pPr>
                      <a:r>
                        <a:rPr lang="en-US" sz="862">
                          <a:solidFill>
                            <a:srgbClr val="586BB0"/>
                          </a:solidFill>
                          <a:latin typeface="Rubik"/>
                        </a:rPr>
                        <a:t>lytinės sveikatos, psichoaktyviųjų medžiagų vartojimo prevencijos, mitybos ir kitais fizinės ir psichikos sveikatos klausimais </a:t>
                      </a:r>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tc vMerge="1">
                  <a:txBody>
                    <a:bodyPr/>
                    <a:lstStyle/>
                    <a:p>
                      <a:pPr algn="ctr">
                        <a:lnSpc>
                          <a:spcPts val="1341"/>
                        </a:lnSpc>
                        <a:defRPr/>
                      </a:pPr>
                      <a:endParaRPr lang="en-US" sz="1100"/>
                    </a:p>
                  </a:txBody>
                  <a:tcPr marL="109970" marR="109970" marT="109970" marB="109970" anchor="ctr">
                    <a:lnL w="17559" cap="flat" cmpd="sng" algn="ctr">
                      <a:solidFill>
                        <a:srgbClr val="586BB0"/>
                      </a:solidFill>
                      <a:prstDash val="solid"/>
                      <a:round/>
                      <a:headEnd type="none" w="med" len="med"/>
                      <a:tailEnd type="none" w="med" len="med"/>
                    </a:lnL>
                    <a:lnR w="17559" cap="flat" cmpd="sng" algn="ctr">
                      <a:solidFill>
                        <a:srgbClr val="586BB0"/>
                      </a:solidFill>
                      <a:prstDash val="solid"/>
                      <a:round/>
                      <a:headEnd type="none" w="med" len="med"/>
                      <a:tailEnd type="none" w="med" len="med"/>
                    </a:lnR>
                    <a:lnT w="17559" cap="flat" cmpd="sng" algn="ctr">
                      <a:solidFill>
                        <a:srgbClr val="586BB0"/>
                      </a:solidFill>
                      <a:prstDash val="solid"/>
                      <a:round/>
                      <a:headEnd type="none" w="med" len="med"/>
                      <a:tailEnd type="none" w="med" len="med"/>
                    </a:lnT>
                    <a:lnB w="17559" cap="flat" cmpd="sng" algn="ctr">
                      <a:solidFill>
                        <a:srgbClr val="586BB0"/>
                      </a:solidFill>
                      <a:prstDash val="solid"/>
                      <a:round/>
                      <a:headEnd type="none" w="med" len="med"/>
                      <a:tailEnd type="none" w="med" len="med"/>
                    </a:lnB>
                  </a:tcPr>
                </a:tc>
                <a:extLst>
                  <a:ext uri="{0D108BD9-81ED-4DB2-BD59-A6C34878D82A}">
                    <a16:rowId xmlns:a16="http://schemas.microsoft.com/office/drawing/2014/main" val="10004"/>
                  </a:ext>
                </a:extLst>
              </a:tr>
              <a:tr h="1626584">
                <a:tc>
                  <a:txBody>
                    <a:bodyPr/>
                    <a:lstStyle/>
                    <a:p>
                      <a:pPr marL="0" lvl="0" algn="ctr" defTabSz="914400" rtl="0" eaLnBrk="1" latinLnBrk="0" hangingPunct="1">
                        <a:lnSpc>
                          <a:spcPct val="100000"/>
                        </a:lnSpc>
                        <a:buNone/>
                        <a:defRPr/>
                      </a:pPr>
                      <a:r>
                        <a:rPr lang="lt-LT" sz="2000" kern="1200" noProof="0" dirty="0">
                          <a:solidFill>
                            <a:srgbClr val="586BB0"/>
                          </a:solidFill>
                          <a:latin typeface="Rubik"/>
                          <a:ea typeface="+mn-ea"/>
                          <a:cs typeface="Rubik"/>
                        </a:rPr>
                        <a:t>VšĮ Naujosios Vilnios poliklinika</a:t>
                      </a:r>
                    </a:p>
                    <a:p>
                      <a:pPr marL="0" lvl="0" algn="ctr" defTabSz="914400" rtl="0" eaLnBrk="1" latinLnBrk="0" hangingPunct="1">
                        <a:lnSpc>
                          <a:spcPct val="100000"/>
                        </a:lnSpc>
                        <a:buNone/>
                        <a:defRPr/>
                      </a:pPr>
                      <a:r>
                        <a:rPr lang="lt-LT" sz="2000" kern="1200" noProof="0" dirty="0">
                          <a:solidFill>
                            <a:srgbClr val="586BB0"/>
                          </a:solidFill>
                          <a:latin typeface="Rubik"/>
                          <a:ea typeface="+mn-ea"/>
                          <a:cs typeface="Rubik"/>
                        </a:rPr>
                        <a:t>V. Sirokomlės g. 8, Vilnius, 208 kab.</a:t>
                      </a:r>
                      <a:endParaRPr lang="lt-LT" sz="2000" kern="1200" dirty="0">
                        <a:solidFill>
                          <a:srgbClr val="586BB0"/>
                        </a:solidFill>
                        <a:latin typeface="Rubik"/>
                        <a:ea typeface="+mn-ea"/>
                        <a:cs typeface="Rubik"/>
                      </a:endParaRPr>
                    </a:p>
                  </a:txBody>
                  <a:tcPr marL="109969" marR="109969" marT="109969" marB="109969" anchor="ctr">
                    <a:lnL w="17558">
                      <a:solidFill>
                        <a:srgbClr val="586BB0"/>
                      </a:solidFill>
                    </a:lnL>
                    <a:lnR w="17558">
                      <a:solidFill>
                        <a:srgbClr val="586BB0"/>
                      </a:solidFill>
                    </a:lnR>
                    <a:lnT w="17558">
                      <a:solidFill>
                        <a:srgbClr val="586BB0"/>
                      </a:solidFill>
                    </a:lnT>
                    <a:lnB w="17558">
                      <a:solidFill>
                        <a:srgbClr val="586BB0"/>
                      </a:solidFill>
                    </a:lnB>
                  </a:tcPr>
                </a:tc>
                <a:tc>
                  <a:txBody>
                    <a:bodyPr/>
                    <a:lstStyle/>
                    <a:p>
                      <a:pPr marL="0" lvl="0" algn="ctr" rtl="0" eaLnBrk="1" latinLnBrk="0" hangingPunct="1">
                        <a:lnSpc>
                          <a:spcPct val="100000"/>
                        </a:lnSpc>
                        <a:buNone/>
                      </a:pPr>
                      <a:r>
                        <a:rPr lang="en-US" sz="2000" kern="1200" noProof="0" dirty="0">
                          <a:solidFill>
                            <a:srgbClr val="586BB0"/>
                          </a:solidFill>
                          <a:latin typeface="Rubik"/>
                          <a:ea typeface="+mn-ea"/>
                          <a:cs typeface="Rubik"/>
                        </a:rPr>
                        <a:t>Tel. </a:t>
                      </a:r>
                      <a:endParaRPr lang="en-US" sz="2000" kern="1200">
                        <a:solidFill>
                          <a:srgbClr val="586BB0"/>
                        </a:solidFill>
                        <a:latin typeface="Rubik"/>
                        <a:ea typeface="+mn-ea"/>
                        <a:cs typeface="Rubik"/>
                      </a:endParaRPr>
                    </a:p>
                    <a:p>
                      <a:pPr marL="0" lvl="0" algn="ctr">
                        <a:lnSpc>
                          <a:spcPct val="100000"/>
                        </a:lnSpc>
                        <a:buNone/>
                      </a:pPr>
                      <a:r>
                        <a:rPr lang="en-US" sz="2000" kern="1200" noProof="0" dirty="0">
                          <a:solidFill>
                            <a:srgbClr val="586BB0"/>
                          </a:solidFill>
                          <a:latin typeface="Rubik"/>
                          <a:ea typeface="+mn-ea"/>
                          <a:cs typeface="Rubik"/>
                        </a:rPr>
                        <a:t>(8 5) 205 3115, </a:t>
                      </a:r>
                      <a:endParaRPr lang="en-US" sz="2000" kern="1200" dirty="0">
                        <a:solidFill>
                          <a:srgbClr val="586BB0"/>
                        </a:solidFill>
                        <a:latin typeface="Rubik"/>
                        <a:ea typeface="+mn-ea"/>
                        <a:cs typeface="Rubik"/>
                      </a:endParaRPr>
                    </a:p>
                    <a:p>
                      <a:pPr marL="0" lvl="0" algn="ctr">
                        <a:lnSpc>
                          <a:spcPct val="100000"/>
                        </a:lnSpc>
                        <a:buNone/>
                      </a:pPr>
                      <a:r>
                        <a:rPr lang="en-US" sz="2000" kern="1200" noProof="0" dirty="0">
                          <a:solidFill>
                            <a:srgbClr val="586BB0"/>
                          </a:solidFill>
                          <a:latin typeface="Rubik"/>
                          <a:ea typeface="+mn-ea"/>
                          <a:cs typeface="Rubik"/>
                        </a:rPr>
                        <a:t>(8 6) 861 8448, </a:t>
                      </a:r>
                      <a:endParaRPr lang="en-US" sz="2000" kern="1200" dirty="0">
                        <a:solidFill>
                          <a:srgbClr val="586BB0"/>
                        </a:solidFill>
                        <a:latin typeface="Rubik"/>
                        <a:ea typeface="+mn-ea"/>
                        <a:cs typeface="Rubik"/>
                      </a:endParaRPr>
                    </a:p>
                    <a:p>
                      <a:pPr marL="0" lvl="0" algn="ctr" defTabSz="914400">
                        <a:lnSpc>
                          <a:spcPct val="100000"/>
                        </a:lnSpc>
                        <a:buNone/>
                        <a:defRPr/>
                      </a:pPr>
                      <a:r>
                        <a:rPr lang="en-US" sz="2000" kern="1200" noProof="0" dirty="0">
                          <a:solidFill>
                            <a:srgbClr val="586BB0"/>
                          </a:solidFill>
                          <a:latin typeface="Rubik"/>
                          <a:ea typeface="+mn-ea"/>
                          <a:cs typeface="Rubik"/>
                        </a:rPr>
                        <a:t>El. p. </a:t>
                      </a:r>
                      <a:r>
                        <a:rPr lang="en-US" sz="2000" kern="1200" noProof="0" dirty="0">
                          <a:solidFill>
                            <a:srgbClr val="586BB0"/>
                          </a:solidFill>
                          <a:latin typeface="Rubik"/>
                          <a:ea typeface="+mn-ea"/>
                          <a:cs typeface="Rubik"/>
                          <a:hlinkClick r:id="rId2">
                            <a:extLst>
                              <a:ext uri="{A12FA001-AC4F-418D-AE19-62706E023703}">
                                <ahyp:hlinkClr xmlns:ahyp="http://schemas.microsoft.com/office/drawing/2018/hyperlinkcolor" val="tx"/>
                              </a:ext>
                            </a:extLst>
                          </a:hlinkClick>
                        </a:rPr>
                        <a:t>bendraukim@nvp.lt</a:t>
                      </a:r>
                      <a:endParaRPr lang="en-US" sz="2000" kern="1200">
                        <a:solidFill>
                          <a:srgbClr val="586BB0"/>
                        </a:solidFill>
                        <a:latin typeface="Rubik"/>
                        <a:ea typeface="+mn-ea"/>
                        <a:cs typeface="Rubik"/>
                      </a:endParaRPr>
                    </a:p>
                  </a:txBody>
                  <a:tcPr marL="109969" marR="109969" marT="109969" marB="109969" anchor="ctr">
                    <a:lnL w="17558">
                      <a:solidFill>
                        <a:srgbClr val="586BB0"/>
                      </a:solidFill>
                    </a:lnL>
                    <a:lnR w="17558">
                      <a:solidFill>
                        <a:srgbClr val="586BB0"/>
                      </a:solidFill>
                    </a:lnR>
                    <a:lnT w="17558">
                      <a:solidFill>
                        <a:srgbClr val="586BB0"/>
                      </a:solidFill>
                    </a:lnT>
                    <a:lnB w="17558">
                      <a:solidFill>
                        <a:srgbClr val="586BB0"/>
                      </a:solidFill>
                    </a:lnB>
                  </a:tcPr>
                </a:tc>
                <a:tc>
                  <a:txBody>
                    <a:bodyPr/>
                    <a:lstStyle/>
                    <a:p>
                      <a:pPr marL="0" lvl="0" algn="ctr" rtl="0" eaLnBrk="1" latinLnBrk="0" hangingPunct="1">
                        <a:lnSpc>
                          <a:spcPct val="100000"/>
                        </a:lnSpc>
                        <a:buNone/>
                      </a:pPr>
                      <a:r>
                        <a:rPr lang="en-US" sz="2000" kern="1200" noProof="0" dirty="0">
                          <a:solidFill>
                            <a:srgbClr val="586BB0"/>
                          </a:solidFill>
                          <a:latin typeface="Rubik"/>
                          <a:ea typeface="+mn-ea"/>
                          <a:cs typeface="Rubik"/>
                        </a:rPr>
                        <a:t>I, IV </a:t>
                      </a:r>
                      <a:endParaRPr lang="en-US" sz="2000" kern="1200" dirty="0">
                        <a:solidFill>
                          <a:srgbClr val="586BB0"/>
                        </a:solidFill>
                        <a:latin typeface="Rubik"/>
                        <a:ea typeface="+mn-ea"/>
                        <a:cs typeface="Rubik"/>
                      </a:endParaRPr>
                    </a:p>
                    <a:p>
                      <a:pPr marL="0" lvl="0" algn="ctr">
                        <a:lnSpc>
                          <a:spcPct val="100000"/>
                        </a:lnSpc>
                        <a:buNone/>
                      </a:pPr>
                      <a:r>
                        <a:rPr lang="en-US" sz="2000" kern="1200" noProof="0" dirty="0">
                          <a:solidFill>
                            <a:srgbClr val="586BB0"/>
                          </a:solidFill>
                          <a:latin typeface="Rubik"/>
                          <a:ea typeface="+mn-ea"/>
                          <a:cs typeface="Rubik"/>
                        </a:rPr>
                        <a:t>9:00–15:00 val., </a:t>
                      </a:r>
                      <a:endParaRPr lang="en-US" sz="2000" kern="1200" dirty="0">
                        <a:solidFill>
                          <a:srgbClr val="586BB0"/>
                        </a:solidFill>
                        <a:latin typeface="Rubik"/>
                        <a:ea typeface="+mn-ea"/>
                        <a:cs typeface="Rubik"/>
                      </a:endParaRPr>
                    </a:p>
                    <a:p>
                      <a:pPr marL="0" lvl="0" algn="ctr">
                        <a:lnSpc>
                          <a:spcPct val="100000"/>
                        </a:lnSpc>
                        <a:buNone/>
                      </a:pPr>
                      <a:r>
                        <a:rPr lang="en-US" sz="2000" kern="1200" noProof="0" dirty="0">
                          <a:solidFill>
                            <a:srgbClr val="586BB0"/>
                          </a:solidFill>
                          <a:latin typeface="Rubik"/>
                          <a:ea typeface="+mn-ea"/>
                          <a:cs typeface="Rubik"/>
                        </a:rPr>
                        <a:t>III </a:t>
                      </a:r>
                      <a:endParaRPr lang="en-US" sz="2000" kern="1200" dirty="0">
                        <a:solidFill>
                          <a:srgbClr val="586BB0"/>
                        </a:solidFill>
                        <a:latin typeface="Rubik"/>
                        <a:ea typeface="+mn-ea"/>
                        <a:cs typeface="Rubik"/>
                      </a:endParaRPr>
                    </a:p>
                    <a:p>
                      <a:pPr marL="0" lvl="0" algn="ctr" defTabSz="914400">
                        <a:lnSpc>
                          <a:spcPct val="100000"/>
                        </a:lnSpc>
                        <a:buNone/>
                        <a:defRPr/>
                      </a:pPr>
                      <a:r>
                        <a:rPr lang="en-US" sz="2000" kern="1200" noProof="0" dirty="0">
                          <a:solidFill>
                            <a:srgbClr val="586BB0"/>
                          </a:solidFill>
                          <a:latin typeface="Rubik"/>
                          <a:ea typeface="+mn-ea"/>
                          <a:cs typeface="Rubik"/>
                        </a:rPr>
                        <a:t>12:00–18:00 val.</a:t>
                      </a:r>
                      <a:endParaRPr lang="en-US" sz="2000" kern="1200" dirty="0">
                        <a:solidFill>
                          <a:srgbClr val="586BB0"/>
                        </a:solidFill>
                        <a:latin typeface="Rubik"/>
                        <a:ea typeface="+mn-ea"/>
                        <a:cs typeface="Rubik"/>
                      </a:endParaRPr>
                    </a:p>
                  </a:txBody>
                  <a:tcPr marL="109969" marR="109969" marT="109969" marB="109969" anchor="ctr">
                    <a:lnL w="17558">
                      <a:solidFill>
                        <a:srgbClr val="586BB0"/>
                      </a:solidFill>
                    </a:lnL>
                    <a:lnR w="17558">
                      <a:solidFill>
                        <a:srgbClr val="586BB0"/>
                      </a:solidFill>
                    </a:lnR>
                    <a:lnT w="17558">
                      <a:solidFill>
                        <a:srgbClr val="586BB0"/>
                      </a:solidFill>
                    </a:lnT>
                    <a:lnB w="17558">
                      <a:solidFill>
                        <a:srgbClr val="586BB0"/>
                      </a:solidFill>
                    </a:lnB>
                  </a:tcPr>
                </a:tc>
                <a:tc vMerge="1">
                  <a:txBody>
                    <a:bodyPr/>
                    <a:lstStyle/>
                    <a:p>
                      <a:endParaRPr lang="en-US"/>
                    </a:p>
                  </a:txBody>
                  <a:tcPr marL="109969" marR="109969" marT="109969" marB="109969" anchor="ctr">
                    <a:lnL w="17558">
                      <a:solidFill>
                        <a:srgbClr val="586BB0"/>
                      </a:solidFill>
                    </a:lnL>
                    <a:lnR w="17558">
                      <a:solidFill>
                        <a:srgbClr val="586BB0"/>
                      </a:solidFill>
                    </a:lnR>
                    <a:lnT w="17558">
                      <a:solidFill>
                        <a:srgbClr val="586BB0"/>
                      </a:solidFill>
                    </a:lnT>
                    <a:lnB w="17558">
                      <a:solidFill>
                        <a:srgbClr val="586BB0"/>
                      </a:solidFill>
                    </a:lnB>
                  </a:tcPr>
                </a:tc>
                <a:tc vMerge="1">
                  <a:txBody>
                    <a:bodyPr/>
                    <a:lstStyle/>
                    <a:p>
                      <a:pPr>
                        <a:defRPr/>
                      </a:pPr>
                      <a:endParaRPr lang="en-US"/>
                    </a:p>
                  </a:txBody>
                  <a:tcPr marL="109969" marR="109969" marT="109969" marB="109969" anchor="ctr">
                    <a:lnL w="17558">
                      <a:solidFill>
                        <a:srgbClr val="586BB0"/>
                      </a:solidFill>
                    </a:lnL>
                    <a:lnR w="17558">
                      <a:solidFill>
                        <a:srgbClr val="586BB0"/>
                      </a:solidFill>
                    </a:lnR>
                    <a:lnT w="17558">
                      <a:solidFill>
                        <a:srgbClr val="586BB0"/>
                      </a:solidFill>
                    </a:lnT>
                    <a:lnB w="17558">
                      <a:solidFill>
                        <a:srgbClr val="586BB0"/>
                      </a:solidFill>
                    </a:lnB>
                  </a:tcPr>
                </a:tc>
                <a:extLst>
                  <a:ext uri="{0D108BD9-81ED-4DB2-BD59-A6C34878D82A}">
                    <a16:rowId xmlns:a16="http://schemas.microsoft.com/office/drawing/2014/main" val="2785265914"/>
                  </a:ext>
                </a:extLst>
              </a:tr>
            </a:tbl>
          </a:graphicData>
        </a:graphic>
      </p:graphicFrame>
      <p:sp>
        <p:nvSpPr>
          <p:cNvPr id="3" name="Freeform 3"/>
          <p:cNvSpPr/>
          <p:nvPr/>
        </p:nvSpPr>
        <p:spPr>
          <a:xfrm>
            <a:off x="15992596" y="2264732"/>
            <a:ext cx="1319347" cy="1408314"/>
          </a:xfrm>
          <a:custGeom>
            <a:avLst/>
            <a:gdLst/>
            <a:ahLst/>
            <a:cxnLst/>
            <a:rect l="l" t="t" r="r" b="b"/>
            <a:pathLst>
              <a:path w="771819" h="771356">
                <a:moveTo>
                  <a:pt x="0" y="0"/>
                </a:moveTo>
                <a:lnTo>
                  <a:pt x="771818" y="0"/>
                </a:lnTo>
                <a:lnTo>
                  <a:pt x="771818" y="771356"/>
                </a:lnTo>
                <a:lnTo>
                  <a:pt x="0" y="771356"/>
                </a:lnTo>
                <a:lnTo>
                  <a:pt x="0" y="0"/>
                </a:lnTo>
                <a:close/>
              </a:path>
            </a:pathLst>
          </a:custGeom>
          <a:blipFill>
            <a:blip r:embed="rId3"/>
            <a:stretch>
              <a:fillRect/>
            </a:stretch>
          </a:blipFill>
        </p:spPr>
        <p:txBody>
          <a:bodyPr/>
          <a:lstStyle/>
          <a:p>
            <a:endParaRPr lang="lt-LT"/>
          </a:p>
        </p:txBody>
      </p:sp>
      <p:sp>
        <p:nvSpPr>
          <p:cNvPr id="4" name="Freeform 4"/>
          <p:cNvSpPr/>
          <p:nvPr/>
        </p:nvSpPr>
        <p:spPr>
          <a:xfrm>
            <a:off x="15998584" y="4304453"/>
            <a:ext cx="1127574" cy="1086789"/>
          </a:xfrm>
          <a:custGeom>
            <a:avLst/>
            <a:gdLst/>
            <a:ahLst/>
            <a:cxnLst/>
            <a:rect l="l" t="t" r="r" b="b"/>
            <a:pathLst>
              <a:path w="589313" h="656616">
                <a:moveTo>
                  <a:pt x="0" y="0"/>
                </a:moveTo>
                <a:lnTo>
                  <a:pt x="589312" y="0"/>
                </a:lnTo>
                <a:lnTo>
                  <a:pt x="589312" y="656615"/>
                </a:lnTo>
                <a:lnTo>
                  <a:pt x="0" y="656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t-LT"/>
          </a:p>
        </p:txBody>
      </p:sp>
      <p:sp>
        <p:nvSpPr>
          <p:cNvPr id="9" name="Freeform 9"/>
          <p:cNvSpPr/>
          <p:nvPr/>
        </p:nvSpPr>
        <p:spPr>
          <a:xfrm>
            <a:off x="15998584" y="6061177"/>
            <a:ext cx="1127575" cy="1206741"/>
          </a:xfrm>
          <a:custGeom>
            <a:avLst/>
            <a:gdLst/>
            <a:ahLst/>
            <a:cxnLst/>
            <a:rect l="l" t="t" r="r" b="b"/>
            <a:pathLst>
              <a:path w="515278" h="558556">
                <a:moveTo>
                  <a:pt x="0" y="0"/>
                </a:moveTo>
                <a:lnTo>
                  <a:pt x="515278" y="0"/>
                </a:lnTo>
                <a:lnTo>
                  <a:pt x="515278" y="558556"/>
                </a:lnTo>
                <a:lnTo>
                  <a:pt x="0" y="558556"/>
                </a:lnTo>
                <a:lnTo>
                  <a:pt x="0" y="0"/>
                </a:lnTo>
                <a:close/>
              </a:path>
            </a:pathLst>
          </a:custGeom>
          <a:blipFill>
            <a:blip r:embed="rId6"/>
            <a:stretch>
              <a:fillRect/>
            </a:stretch>
          </a:blipFill>
        </p:spPr>
        <p:txBody>
          <a:bodyPr/>
          <a:lstStyle/>
          <a:p>
            <a:endParaRPr lang="lt-LT"/>
          </a:p>
        </p:txBody>
      </p:sp>
    </p:spTree>
    <p:extLst>
      <p:ext uri="{BB962C8B-B14F-4D97-AF65-F5344CB8AC3E}">
        <p14:creationId xmlns:p14="http://schemas.microsoft.com/office/powerpoint/2010/main" val="3389649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971DD-AEA9-FCB6-B683-D93F1E24470B}"/>
              </a:ext>
            </a:extLst>
          </p:cNvPr>
          <p:cNvGrpSpPr/>
          <p:nvPr/>
        </p:nvGrpSpPr>
        <p:grpSpPr>
          <a:xfrm>
            <a:off x="987171" y="2646673"/>
            <a:ext cx="9982052" cy="2369965"/>
            <a:chOff x="1712088" y="2215977"/>
            <a:chExt cx="2315674" cy="365765"/>
          </a:xfrm>
        </p:grpSpPr>
        <p:sp>
          <p:nvSpPr>
            <p:cNvPr id="3" name="Freeform 5">
              <a:extLst>
                <a:ext uri="{FF2B5EF4-FFF2-40B4-BE49-F238E27FC236}">
                  <a16:creationId xmlns:a16="http://schemas.microsoft.com/office/drawing/2014/main" id="{AD5101E3-163C-ABFE-1DEB-D1443E0A40AF}"/>
                </a:ext>
              </a:extLst>
            </p:cNvPr>
            <p:cNvSpPr/>
            <p:nvPr/>
          </p:nvSpPr>
          <p:spPr>
            <a:xfrm>
              <a:off x="1726058" y="2232487"/>
              <a:ext cx="2286464" cy="339095"/>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 name="Freeform 6">
              <a:extLst>
                <a:ext uri="{FF2B5EF4-FFF2-40B4-BE49-F238E27FC236}">
                  <a16:creationId xmlns:a16="http://schemas.microsoft.com/office/drawing/2014/main" id="{DACF3884-B188-E663-ED9B-934BD5A3A6B9}"/>
                </a:ext>
              </a:extLst>
            </p:cNvPr>
            <p:cNvSpPr/>
            <p:nvPr/>
          </p:nvSpPr>
          <p:spPr>
            <a:xfrm>
              <a:off x="1712088" y="2215977"/>
              <a:ext cx="2315674" cy="3657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t-LT" sz="3600">
                <a:latin typeface="Calibri"/>
                <a:cs typeface="Times New Roman"/>
              </a:endParaRPr>
            </a:p>
            <a:p>
              <a:pPr algn="ctr"/>
              <a:r>
                <a:rPr lang="lt-LT" sz="3600">
                  <a:solidFill>
                    <a:srgbClr val="4256A2"/>
                  </a:solidFill>
                  <a:latin typeface="Calibri"/>
                  <a:cs typeface="Calibri"/>
                </a:rPr>
                <a:t>Alkoholis ir tabakas </a:t>
              </a:r>
              <a:endParaRPr lang="en-US" sz="3600">
                <a:solidFill>
                  <a:srgbClr val="4256A2"/>
                </a:solidFill>
                <a:latin typeface="Calibri"/>
                <a:cs typeface="Calibri"/>
              </a:endParaRPr>
            </a:p>
            <a:p>
              <a:pPr algn="ctr"/>
              <a:r>
                <a:rPr lang="lt-LT" sz="3600">
                  <a:solidFill>
                    <a:srgbClr val="4256A2"/>
                  </a:solidFill>
                  <a:latin typeface="Calibri"/>
                  <a:cs typeface="Calibri"/>
                </a:rPr>
                <a:t>yra psichoaktyviosios medžiagos.</a:t>
              </a:r>
              <a:endParaRPr lang="en-US" sz="3600">
                <a:solidFill>
                  <a:srgbClr val="4256A2"/>
                </a:solidFill>
                <a:latin typeface="Calibri"/>
                <a:cs typeface="Calibri"/>
              </a:endParaRPr>
            </a:p>
          </p:txBody>
        </p:sp>
      </p:grpSp>
      <p:sp>
        <p:nvSpPr>
          <p:cNvPr id="9" name="TextBox 8">
            <a:extLst>
              <a:ext uri="{FF2B5EF4-FFF2-40B4-BE49-F238E27FC236}">
                <a16:creationId xmlns:a16="http://schemas.microsoft.com/office/drawing/2014/main" id="{516EE18B-C2FD-F239-AC8F-CAC521DE568D}"/>
              </a:ext>
            </a:extLst>
          </p:cNvPr>
          <p:cNvSpPr txBox="1"/>
          <p:nvPr/>
        </p:nvSpPr>
        <p:spPr>
          <a:xfrm>
            <a:off x="5453270" y="823291"/>
            <a:ext cx="7381460"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900">
                <a:solidFill>
                  <a:srgbClr val="4257A2"/>
                </a:solidFill>
                <a:latin typeface="Blodders 1"/>
              </a:rPr>
              <a:t>FAKTAI IR MITAI</a:t>
            </a:r>
            <a:endParaRPr lang="en-US" sz="7900">
              <a:solidFill>
                <a:srgbClr val="4257A2"/>
              </a:solidFill>
              <a:latin typeface="Blodders 1"/>
              <a:cs typeface="Segoe UI"/>
            </a:endParaRPr>
          </a:p>
        </p:txBody>
      </p:sp>
      <p:grpSp>
        <p:nvGrpSpPr>
          <p:cNvPr id="12" name="Group 11">
            <a:extLst>
              <a:ext uri="{FF2B5EF4-FFF2-40B4-BE49-F238E27FC236}">
                <a16:creationId xmlns:a16="http://schemas.microsoft.com/office/drawing/2014/main" id="{385678D3-CB32-858B-438C-1CD13891F815}"/>
              </a:ext>
            </a:extLst>
          </p:cNvPr>
          <p:cNvGrpSpPr/>
          <p:nvPr/>
        </p:nvGrpSpPr>
        <p:grpSpPr>
          <a:xfrm>
            <a:off x="987170" y="5148020"/>
            <a:ext cx="9982052" cy="2369965"/>
            <a:chOff x="1712088" y="2215977"/>
            <a:chExt cx="2315674" cy="365765"/>
          </a:xfrm>
        </p:grpSpPr>
        <p:sp>
          <p:nvSpPr>
            <p:cNvPr id="13" name="Freeform 5">
              <a:extLst>
                <a:ext uri="{FF2B5EF4-FFF2-40B4-BE49-F238E27FC236}">
                  <a16:creationId xmlns:a16="http://schemas.microsoft.com/office/drawing/2014/main" id="{A2E19287-0832-9E3B-CE1A-8CE7B00724D8}"/>
                </a:ext>
              </a:extLst>
            </p:cNvPr>
            <p:cNvSpPr/>
            <p:nvPr/>
          </p:nvSpPr>
          <p:spPr>
            <a:xfrm>
              <a:off x="1726058" y="2232487"/>
              <a:ext cx="2286464" cy="339095"/>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Freeform 6">
              <a:extLst>
                <a:ext uri="{FF2B5EF4-FFF2-40B4-BE49-F238E27FC236}">
                  <a16:creationId xmlns:a16="http://schemas.microsoft.com/office/drawing/2014/main" id="{2F56D72A-230E-F0F5-EC56-E0579564910E}"/>
                </a:ext>
              </a:extLst>
            </p:cNvPr>
            <p:cNvSpPr/>
            <p:nvPr/>
          </p:nvSpPr>
          <p:spPr>
            <a:xfrm>
              <a:off x="1712088" y="2215977"/>
              <a:ext cx="2315674" cy="3657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15" name="TextBox 14">
            <a:extLst>
              <a:ext uri="{FF2B5EF4-FFF2-40B4-BE49-F238E27FC236}">
                <a16:creationId xmlns:a16="http://schemas.microsoft.com/office/drawing/2014/main" id="{53EDD73C-E6C0-E847-5F1A-AA516D7FD3AF}"/>
              </a:ext>
            </a:extLst>
          </p:cNvPr>
          <p:cNvSpPr txBox="1"/>
          <p:nvPr/>
        </p:nvSpPr>
        <p:spPr>
          <a:xfrm>
            <a:off x="1908314" y="5461552"/>
            <a:ext cx="811032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600">
                <a:solidFill>
                  <a:srgbClr val="4256A2"/>
                </a:solidFill>
                <a:latin typeface="Calibri"/>
                <a:cs typeface="Calibri"/>
              </a:rPr>
              <a:t>Galvos svaigimas, bendras silpnumas, pykinimas – tai yra pirmieji apsinuodijimo medžiaga simptomai.</a:t>
            </a:r>
            <a:endParaRPr lang="en-US"/>
          </a:p>
        </p:txBody>
      </p:sp>
      <p:grpSp>
        <p:nvGrpSpPr>
          <p:cNvPr id="17" name="Group 16">
            <a:extLst>
              <a:ext uri="{FF2B5EF4-FFF2-40B4-BE49-F238E27FC236}">
                <a16:creationId xmlns:a16="http://schemas.microsoft.com/office/drawing/2014/main" id="{CDF90E2F-7C00-BEDE-02B8-6BAD67D2BBB1}"/>
              </a:ext>
            </a:extLst>
          </p:cNvPr>
          <p:cNvGrpSpPr/>
          <p:nvPr/>
        </p:nvGrpSpPr>
        <p:grpSpPr>
          <a:xfrm>
            <a:off x="987170" y="7649368"/>
            <a:ext cx="9982052" cy="2369965"/>
            <a:chOff x="1712088" y="2215977"/>
            <a:chExt cx="2315674" cy="365765"/>
          </a:xfrm>
        </p:grpSpPr>
        <p:sp>
          <p:nvSpPr>
            <p:cNvPr id="18" name="Freeform 5">
              <a:extLst>
                <a:ext uri="{FF2B5EF4-FFF2-40B4-BE49-F238E27FC236}">
                  <a16:creationId xmlns:a16="http://schemas.microsoft.com/office/drawing/2014/main" id="{6306AD7F-FFDF-ACAE-C871-06371DE366E0}"/>
                </a:ext>
              </a:extLst>
            </p:cNvPr>
            <p:cNvSpPr/>
            <p:nvPr/>
          </p:nvSpPr>
          <p:spPr>
            <a:xfrm>
              <a:off x="1726058" y="2232487"/>
              <a:ext cx="2286464" cy="339095"/>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6">
              <a:extLst>
                <a:ext uri="{FF2B5EF4-FFF2-40B4-BE49-F238E27FC236}">
                  <a16:creationId xmlns:a16="http://schemas.microsoft.com/office/drawing/2014/main" id="{8498CFCE-43E8-8AC7-E908-CFDEF1979BFF}"/>
                </a:ext>
              </a:extLst>
            </p:cNvPr>
            <p:cNvSpPr/>
            <p:nvPr/>
          </p:nvSpPr>
          <p:spPr>
            <a:xfrm>
              <a:off x="1712088" y="2215977"/>
              <a:ext cx="2315674" cy="3657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0" name="TextBox 19">
            <a:extLst>
              <a:ext uri="{FF2B5EF4-FFF2-40B4-BE49-F238E27FC236}">
                <a16:creationId xmlns:a16="http://schemas.microsoft.com/office/drawing/2014/main" id="{12C2A175-7BD4-E595-F2C7-27F830EA8A90}"/>
              </a:ext>
            </a:extLst>
          </p:cNvPr>
          <p:cNvSpPr txBox="1"/>
          <p:nvPr/>
        </p:nvSpPr>
        <p:spPr>
          <a:xfrm>
            <a:off x="1908314" y="7962900"/>
            <a:ext cx="844163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600">
                <a:solidFill>
                  <a:srgbClr val="4256A2"/>
                </a:solidFill>
                <a:latin typeface="Calibri"/>
                <a:cs typeface="Calibri"/>
              </a:rPr>
              <a:t>Nuo vaistų (pvz.: raminamųjų, migdomųjų ar antidepresantų) gali išsivystyti priklausomybė.</a:t>
            </a:r>
            <a:endParaRPr lang="en-US" sz="3600">
              <a:solidFill>
                <a:srgbClr val="4256A2"/>
              </a:solidFill>
              <a:latin typeface="Calibri"/>
              <a:cs typeface="Calibri"/>
            </a:endParaRPr>
          </a:p>
        </p:txBody>
      </p:sp>
      <p:sp>
        <p:nvSpPr>
          <p:cNvPr id="21" name="Freeform 39">
            <a:extLst>
              <a:ext uri="{FF2B5EF4-FFF2-40B4-BE49-F238E27FC236}">
                <a16:creationId xmlns:a16="http://schemas.microsoft.com/office/drawing/2014/main" id="{B6A4477A-7E54-268D-6BB8-1C01770BE1A6}"/>
              </a:ext>
            </a:extLst>
          </p:cNvPr>
          <p:cNvSpPr/>
          <p:nvPr/>
        </p:nvSpPr>
        <p:spPr>
          <a:xfrm>
            <a:off x="11595653" y="3346799"/>
            <a:ext cx="5943600" cy="5987701"/>
          </a:xfrm>
          <a:custGeom>
            <a:avLst/>
            <a:gdLst/>
            <a:ahLst/>
            <a:cxnLst/>
            <a:rect l="l" t="t" r="r" b="b"/>
            <a:pathLst>
              <a:path w="5288713" h="5288713">
                <a:moveTo>
                  <a:pt x="0" y="0"/>
                </a:moveTo>
                <a:lnTo>
                  <a:pt x="5288713" y="0"/>
                </a:lnTo>
                <a:lnTo>
                  <a:pt x="5288713" y="5288713"/>
                </a:lnTo>
                <a:lnTo>
                  <a:pt x="0" y="5288713"/>
                </a:lnTo>
                <a:lnTo>
                  <a:pt x="0" y="0"/>
                </a:lnTo>
                <a:close/>
              </a:path>
            </a:pathLst>
          </a:custGeom>
          <a:blipFill>
            <a:blip r:embed="rId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870881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971DD-AEA9-FCB6-B683-D93F1E24470B}"/>
              </a:ext>
            </a:extLst>
          </p:cNvPr>
          <p:cNvGrpSpPr/>
          <p:nvPr/>
        </p:nvGrpSpPr>
        <p:grpSpPr>
          <a:xfrm>
            <a:off x="987171" y="2646673"/>
            <a:ext cx="9982052" cy="2369965"/>
            <a:chOff x="1712088" y="2215977"/>
            <a:chExt cx="2315674" cy="365765"/>
          </a:xfrm>
        </p:grpSpPr>
        <p:sp>
          <p:nvSpPr>
            <p:cNvPr id="3" name="Freeform 5">
              <a:extLst>
                <a:ext uri="{FF2B5EF4-FFF2-40B4-BE49-F238E27FC236}">
                  <a16:creationId xmlns:a16="http://schemas.microsoft.com/office/drawing/2014/main" id="{AD5101E3-163C-ABFE-1DEB-D1443E0A40AF}"/>
                </a:ext>
              </a:extLst>
            </p:cNvPr>
            <p:cNvSpPr/>
            <p:nvPr/>
          </p:nvSpPr>
          <p:spPr>
            <a:xfrm>
              <a:off x="1726058" y="2232487"/>
              <a:ext cx="2286464" cy="339095"/>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 name="Freeform 6">
              <a:extLst>
                <a:ext uri="{FF2B5EF4-FFF2-40B4-BE49-F238E27FC236}">
                  <a16:creationId xmlns:a16="http://schemas.microsoft.com/office/drawing/2014/main" id="{DACF3884-B188-E663-ED9B-934BD5A3A6B9}"/>
                </a:ext>
              </a:extLst>
            </p:cNvPr>
            <p:cNvSpPr/>
            <p:nvPr/>
          </p:nvSpPr>
          <p:spPr>
            <a:xfrm>
              <a:off x="1712088" y="2215977"/>
              <a:ext cx="2315674" cy="3657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t-LT" sz="3600">
                <a:solidFill>
                  <a:srgbClr val="4256A2"/>
                </a:solidFill>
                <a:latin typeface="Calibri"/>
                <a:cs typeface="Times New Roman"/>
              </a:endParaRPr>
            </a:p>
            <a:p>
              <a:pPr algn="ctr"/>
              <a:r>
                <a:rPr lang="lt-LT" sz="3600">
                  <a:solidFill>
                    <a:srgbClr val="4256A2"/>
                  </a:solidFill>
                  <a:latin typeface="Calibri"/>
                  <a:cs typeface="Times New Roman"/>
                </a:rPr>
                <a:t>Kofeinas (esantis kavoje, energiniuose gėrimuose) yra psichoaktyvi medžiaga.</a:t>
              </a:r>
              <a:endParaRPr lang="en-US" sz="3600">
                <a:solidFill>
                  <a:srgbClr val="4256A2"/>
                </a:solidFill>
                <a:latin typeface="Calibri"/>
                <a:cs typeface="Calibri"/>
              </a:endParaRPr>
            </a:p>
          </p:txBody>
        </p:sp>
      </p:grpSp>
      <p:sp>
        <p:nvSpPr>
          <p:cNvPr id="9" name="TextBox 8">
            <a:extLst>
              <a:ext uri="{FF2B5EF4-FFF2-40B4-BE49-F238E27FC236}">
                <a16:creationId xmlns:a16="http://schemas.microsoft.com/office/drawing/2014/main" id="{516EE18B-C2FD-F239-AC8F-CAC521DE568D}"/>
              </a:ext>
            </a:extLst>
          </p:cNvPr>
          <p:cNvSpPr txBox="1"/>
          <p:nvPr/>
        </p:nvSpPr>
        <p:spPr>
          <a:xfrm>
            <a:off x="5453270" y="823291"/>
            <a:ext cx="7381460"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900">
                <a:solidFill>
                  <a:srgbClr val="4257A2"/>
                </a:solidFill>
                <a:latin typeface="Blodders 1"/>
              </a:rPr>
              <a:t>FAKTAI IR MITAI</a:t>
            </a:r>
            <a:endParaRPr lang="en-US" sz="7900">
              <a:solidFill>
                <a:srgbClr val="4257A2"/>
              </a:solidFill>
              <a:latin typeface="Blodders 1"/>
              <a:cs typeface="Segoe UI"/>
            </a:endParaRPr>
          </a:p>
        </p:txBody>
      </p:sp>
      <p:grpSp>
        <p:nvGrpSpPr>
          <p:cNvPr id="12" name="Group 11">
            <a:extLst>
              <a:ext uri="{FF2B5EF4-FFF2-40B4-BE49-F238E27FC236}">
                <a16:creationId xmlns:a16="http://schemas.microsoft.com/office/drawing/2014/main" id="{385678D3-CB32-858B-438C-1CD13891F815}"/>
              </a:ext>
            </a:extLst>
          </p:cNvPr>
          <p:cNvGrpSpPr/>
          <p:nvPr/>
        </p:nvGrpSpPr>
        <p:grpSpPr>
          <a:xfrm>
            <a:off x="987170" y="5148020"/>
            <a:ext cx="9982052" cy="2369965"/>
            <a:chOff x="1712088" y="2215977"/>
            <a:chExt cx="2315674" cy="365765"/>
          </a:xfrm>
        </p:grpSpPr>
        <p:sp>
          <p:nvSpPr>
            <p:cNvPr id="13" name="Freeform 5">
              <a:extLst>
                <a:ext uri="{FF2B5EF4-FFF2-40B4-BE49-F238E27FC236}">
                  <a16:creationId xmlns:a16="http://schemas.microsoft.com/office/drawing/2014/main" id="{A2E19287-0832-9E3B-CE1A-8CE7B00724D8}"/>
                </a:ext>
              </a:extLst>
            </p:cNvPr>
            <p:cNvSpPr/>
            <p:nvPr/>
          </p:nvSpPr>
          <p:spPr>
            <a:xfrm>
              <a:off x="1726058" y="2232487"/>
              <a:ext cx="2286464" cy="339095"/>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Freeform 6">
              <a:extLst>
                <a:ext uri="{FF2B5EF4-FFF2-40B4-BE49-F238E27FC236}">
                  <a16:creationId xmlns:a16="http://schemas.microsoft.com/office/drawing/2014/main" id="{2F56D72A-230E-F0F5-EC56-E0579564910E}"/>
                </a:ext>
              </a:extLst>
            </p:cNvPr>
            <p:cNvSpPr/>
            <p:nvPr/>
          </p:nvSpPr>
          <p:spPr>
            <a:xfrm>
              <a:off x="1712088" y="2215977"/>
              <a:ext cx="2315674" cy="3657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15" name="TextBox 14">
            <a:extLst>
              <a:ext uri="{FF2B5EF4-FFF2-40B4-BE49-F238E27FC236}">
                <a16:creationId xmlns:a16="http://schemas.microsoft.com/office/drawing/2014/main" id="{53EDD73C-E6C0-E847-5F1A-AA516D7FD3AF}"/>
              </a:ext>
            </a:extLst>
          </p:cNvPr>
          <p:cNvSpPr txBox="1"/>
          <p:nvPr/>
        </p:nvSpPr>
        <p:spPr>
          <a:xfrm>
            <a:off x="1560445" y="5461552"/>
            <a:ext cx="8822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600">
                <a:solidFill>
                  <a:srgbClr val="4256A2"/>
                </a:solidFill>
                <a:latin typeface="Calibri"/>
                <a:cs typeface="Times New Roman"/>
              </a:rPr>
              <a:t>Narkotinė ir (ar) psichotropinė medžiaga pasišalina iš organizmo, jei žmogus nebejaučia jos poveikio.</a:t>
            </a:r>
            <a:endParaRPr lang="en-US" sz="3600">
              <a:solidFill>
                <a:srgbClr val="4256A2"/>
              </a:solidFill>
              <a:latin typeface="Calibri"/>
              <a:cs typeface="Calibri"/>
            </a:endParaRPr>
          </a:p>
        </p:txBody>
      </p:sp>
      <p:grpSp>
        <p:nvGrpSpPr>
          <p:cNvPr id="17" name="Group 16">
            <a:extLst>
              <a:ext uri="{FF2B5EF4-FFF2-40B4-BE49-F238E27FC236}">
                <a16:creationId xmlns:a16="http://schemas.microsoft.com/office/drawing/2014/main" id="{CDF90E2F-7C00-BEDE-02B8-6BAD67D2BBB1}"/>
              </a:ext>
            </a:extLst>
          </p:cNvPr>
          <p:cNvGrpSpPr/>
          <p:nvPr/>
        </p:nvGrpSpPr>
        <p:grpSpPr>
          <a:xfrm>
            <a:off x="987170" y="7649368"/>
            <a:ext cx="9982052" cy="2369965"/>
            <a:chOff x="1712088" y="2215977"/>
            <a:chExt cx="2315674" cy="365765"/>
          </a:xfrm>
        </p:grpSpPr>
        <p:sp>
          <p:nvSpPr>
            <p:cNvPr id="18" name="Freeform 5">
              <a:extLst>
                <a:ext uri="{FF2B5EF4-FFF2-40B4-BE49-F238E27FC236}">
                  <a16:creationId xmlns:a16="http://schemas.microsoft.com/office/drawing/2014/main" id="{6306AD7F-FFDF-ACAE-C871-06371DE366E0}"/>
                </a:ext>
              </a:extLst>
            </p:cNvPr>
            <p:cNvSpPr/>
            <p:nvPr/>
          </p:nvSpPr>
          <p:spPr>
            <a:xfrm>
              <a:off x="1726058" y="2232487"/>
              <a:ext cx="2286464" cy="339095"/>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6">
              <a:extLst>
                <a:ext uri="{FF2B5EF4-FFF2-40B4-BE49-F238E27FC236}">
                  <a16:creationId xmlns:a16="http://schemas.microsoft.com/office/drawing/2014/main" id="{8498CFCE-43E8-8AC7-E908-CFDEF1979BFF}"/>
                </a:ext>
              </a:extLst>
            </p:cNvPr>
            <p:cNvSpPr/>
            <p:nvPr/>
          </p:nvSpPr>
          <p:spPr>
            <a:xfrm>
              <a:off x="1712088" y="2215977"/>
              <a:ext cx="2315674" cy="3657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0" name="TextBox 19">
            <a:extLst>
              <a:ext uri="{FF2B5EF4-FFF2-40B4-BE49-F238E27FC236}">
                <a16:creationId xmlns:a16="http://schemas.microsoft.com/office/drawing/2014/main" id="{12C2A175-7BD4-E595-F2C7-27F830EA8A90}"/>
              </a:ext>
            </a:extLst>
          </p:cNvPr>
          <p:cNvSpPr txBox="1"/>
          <p:nvPr/>
        </p:nvSpPr>
        <p:spPr>
          <a:xfrm>
            <a:off x="1560445" y="7962900"/>
            <a:ext cx="8822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lt-LT" sz="3600">
                <a:solidFill>
                  <a:srgbClr val="4256A2"/>
                </a:solidFill>
                <a:latin typeface="Calibri"/>
                <a:cs typeface="Times New Roman"/>
              </a:rPr>
              <a:t>Vartoti kramtomąjį ir (ar) uostomąjį tabaką yra saugu, nes juos vartojant nesusidaro kenksmingų dūmų.</a:t>
            </a:r>
            <a:endParaRPr lang="en-US" sz="3600">
              <a:solidFill>
                <a:srgbClr val="4256A2"/>
              </a:solidFill>
              <a:latin typeface="Calibri"/>
              <a:cs typeface="Calibri"/>
            </a:endParaRPr>
          </a:p>
        </p:txBody>
      </p:sp>
      <p:sp>
        <p:nvSpPr>
          <p:cNvPr id="21" name="Freeform 39">
            <a:extLst>
              <a:ext uri="{FF2B5EF4-FFF2-40B4-BE49-F238E27FC236}">
                <a16:creationId xmlns:a16="http://schemas.microsoft.com/office/drawing/2014/main" id="{B6A4477A-7E54-268D-6BB8-1C01770BE1A6}"/>
              </a:ext>
            </a:extLst>
          </p:cNvPr>
          <p:cNvSpPr/>
          <p:nvPr/>
        </p:nvSpPr>
        <p:spPr>
          <a:xfrm>
            <a:off x="11794435" y="3346799"/>
            <a:ext cx="5943600" cy="5987701"/>
          </a:xfrm>
          <a:custGeom>
            <a:avLst/>
            <a:gdLst/>
            <a:ahLst/>
            <a:cxnLst/>
            <a:rect l="l" t="t" r="r" b="b"/>
            <a:pathLst>
              <a:path w="5288713" h="5288713">
                <a:moveTo>
                  <a:pt x="0" y="0"/>
                </a:moveTo>
                <a:lnTo>
                  <a:pt x="5288713" y="0"/>
                </a:lnTo>
                <a:lnTo>
                  <a:pt x="5288713" y="5288713"/>
                </a:lnTo>
                <a:lnTo>
                  <a:pt x="0" y="5288713"/>
                </a:lnTo>
                <a:lnTo>
                  <a:pt x="0" y="0"/>
                </a:lnTo>
                <a:close/>
              </a:path>
            </a:pathLst>
          </a:custGeom>
          <a:blipFill>
            <a:blip r:embed="rId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16523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971DD-AEA9-FCB6-B683-D93F1E24470B}"/>
              </a:ext>
            </a:extLst>
          </p:cNvPr>
          <p:cNvGrpSpPr/>
          <p:nvPr/>
        </p:nvGrpSpPr>
        <p:grpSpPr>
          <a:xfrm>
            <a:off x="2554825" y="2563844"/>
            <a:ext cx="13168619" cy="4093181"/>
            <a:chOff x="1530072" y="2658263"/>
            <a:chExt cx="2520748" cy="631715"/>
          </a:xfrm>
        </p:grpSpPr>
        <p:sp>
          <p:nvSpPr>
            <p:cNvPr id="3" name="Freeform 5">
              <a:extLst>
                <a:ext uri="{FF2B5EF4-FFF2-40B4-BE49-F238E27FC236}">
                  <a16:creationId xmlns:a16="http://schemas.microsoft.com/office/drawing/2014/main" id="{AD5101E3-163C-ABFE-1DEB-D1443E0A40AF}"/>
                </a:ext>
              </a:extLst>
            </p:cNvPr>
            <p:cNvSpPr/>
            <p:nvPr/>
          </p:nvSpPr>
          <p:spPr>
            <a:xfrm>
              <a:off x="1530072" y="2677330"/>
              <a:ext cx="2517036" cy="612648"/>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 name="Freeform 6">
              <a:extLst>
                <a:ext uri="{FF2B5EF4-FFF2-40B4-BE49-F238E27FC236}">
                  <a16:creationId xmlns:a16="http://schemas.microsoft.com/office/drawing/2014/main" id="{DACF3884-B188-E663-ED9B-934BD5A3A6B9}"/>
                </a:ext>
              </a:extLst>
            </p:cNvPr>
            <p:cNvSpPr/>
            <p:nvPr/>
          </p:nvSpPr>
          <p:spPr>
            <a:xfrm>
              <a:off x="1531474" y="2658263"/>
              <a:ext cx="2519346" cy="6188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t-LT" sz="3600">
                <a:solidFill>
                  <a:srgbClr val="4256A2"/>
                </a:solidFill>
                <a:latin typeface="Calibri"/>
                <a:cs typeface="Times New Roman"/>
              </a:endParaRPr>
            </a:p>
            <a:p>
              <a:pPr algn="ctr"/>
              <a:endParaRPr lang="lt-LT" sz="3600">
                <a:solidFill>
                  <a:srgbClr val="4256A2"/>
                </a:solidFill>
                <a:latin typeface="Calibri"/>
                <a:cs typeface="Times New Roman"/>
              </a:endParaRPr>
            </a:p>
            <a:p>
              <a:pPr algn="ctr"/>
              <a:r>
                <a:rPr lang="lt-LT" sz="3600">
                  <a:solidFill>
                    <a:srgbClr val="4256A2"/>
                  </a:solidFill>
                  <a:latin typeface="Calibri"/>
                  <a:cs typeface="Times New Roman"/>
                </a:rPr>
                <a:t>Kartu su vaikais sudarykite sąrašą dalykų / veiklų, kas padėtų jiems puikiai jaustis, gerai save vertinti ir įgyti  malonios patirties bei padėtų išvengti priklausomybių.</a:t>
              </a:r>
              <a:endParaRPr lang="en-US" sz="3600">
                <a:solidFill>
                  <a:srgbClr val="4256A2"/>
                </a:solidFill>
                <a:latin typeface="Calibri"/>
                <a:cs typeface="Times New Roman"/>
              </a:endParaRPr>
            </a:p>
          </p:txBody>
        </p:sp>
      </p:grpSp>
      <p:sp>
        <p:nvSpPr>
          <p:cNvPr id="9" name="TextBox 8">
            <a:extLst>
              <a:ext uri="{FF2B5EF4-FFF2-40B4-BE49-F238E27FC236}">
                <a16:creationId xmlns:a16="http://schemas.microsoft.com/office/drawing/2014/main" id="{516EE18B-C2FD-F239-AC8F-CAC521DE568D}"/>
              </a:ext>
            </a:extLst>
          </p:cNvPr>
          <p:cNvSpPr txBox="1"/>
          <p:nvPr/>
        </p:nvSpPr>
        <p:spPr>
          <a:xfrm>
            <a:off x="6695661" y="790160"/>
            <a:ext cx="7381460"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900">
                <a:solidFill>
                  <a:srgbClr val="4257A2"/>
                </a:solidFill>
                <a:latin typeface="Blodders 1"/>
                <a:cs typeface="Segoe UI"/>
              </a:rPr>
              <a:t>UŽDUOTIS NR. 1 </a:t>
            </a:r>
          </a:p>
        </p:txBody>
      </p:sp>
      <p:sp>
        <p:nvSpPr>
          <p:cNvPr id="20" name="TextBox 19">
            <a:extLst>
              <a:ext uri="{FF2B5EF4-FFF2-40B4-BE49-F238E27FC236}">
                <a16:creationId xmlns:a16="http://schemas.microsoft.com/office/drawing/2014/main" id="{12C2A175-7BD4-E595-F2C7-27F830EA8A90}"/>
              </a:ext>
            </a:extLst>
          </p:cNvPr>
          <p:cNvSpPr txBox="1"/>
          <p:nvPr/>
        </p:nvSpPr>
        <p:spPr>
          <a:xfrm>
            <a:off x="1560445" y="8244509"/>
            <a:ext cx="8822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lt-LT" sz="3600">
              <a:solidFill>
                <a:srgbClr val="4256A2"/>
              </a:solidFill>
              <a:latin typeface="Calibri"/>
              <a:cs typeface="Times New Roman"/>
            </a:endParaRPr>
          </a:p>
        </p:txBody>
      </p:sp>
      <p:pic>
        <p:nvPicPr>
          <p:cNvPr id="7" name="Picture 6">
            <a:extLst>
              <a:ext uri="{FF2B5EF4-FFF2-40B4-BE49-F238E27FC236}">
                <a16:creationId xmlns:a16="http://schemas.microsoft.com/office/drawing/2014/main" id="{D75820B9-6188-E089-CE37-B52A7ED0347D}"/>
              </a:ext>
            </a:extLst>
          </p:cNvPr>
          <p:cNvPicPr>
            <a:picLocks noChangeAspect="1"/>
          </p:cNvPicPr>
          <p:nvPr/>
        </p:nvPicPr>
        <p:blipFill>
          <a:blip r:embed="rId2"/>
          <a:stretch>
            <a:fillRect/>
          </a:stretch>
        </p:blipFill>
        <p:spPr>
          <a:xfrm>
            <a:off x="6231834" y="5213075"/>
            <a:ext cx="5807765" cy="5791200"/>
          </a:xfrm>
          <a:prstGeom prst="rect">
            <a:avLst/>
          </a:prstGeom>
        </p:spPr>
      </p:pic>
    </p:spTree>
    <p:extLst>
      <p:ext uri="{BB962C8B-B14F-4D97-AF65-F5344CB8AC3E}">
        <p14:creationId xmlns:p14="http://schemas.microsoft.com/office/powerpoint/2010/main" val="259041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971DD-AEA9-FCB6-B683-D93F1E24470B}"/>
              </a:ext>
            </a:extLst>
          </p:cNvPr>
          <p:cNvGrpSpPr/>
          <p:nvPr/>
        </p:nvGrpSpPr>
        <p:grpSpPr>
          <a:xfrm>
            <a:off x="2554825" y="2563844"/>
            <a:ext cx="13168619" cy="4093181"/>
            <a:chOff x="1530072" y="2658263"/>
            <a:chExt cx="2520748" cy="631715"/>
          </a:xfrm>
        </p:grpSpPr>
        <p:sp>
          <p:nvSpPr>
            <p:cNvPr id="3" name="Freeform 5">
              <a:extLst>
                <a:ext uri="{FF2B5EF4-FFF2-40B4-BE49-F238E27FC236}">
                  <a16:creationId xmlns:a16="http://schemas.microsoft.com/office/drawing/2014/main" id="{AD5101E3-163C-ABFE-1DEB-D1443E0A40AF}"/>
                </a:ext>
              </a:extLst>
            </p:cNvPr>
            <p:cNvSpPr/>
            <p:nvPr/>
          </p:nvSpPr>
          <p:spPr>
            <a:xfrm>
              <a:off x="1530072" y="2677330"/>
              <a:ext cx="2517036" cy="612648"/>
            </a:xfrm>
            <a:custGeom>
              <a:avLst/>
              <a:gdLst/>
              <a:ahLst/>
              <a:cxnLst/>
              <a:rect l="l" t="t" r="r" b="b"/>
              <a:pathLst>
                <a:path w="2286464" h="339095">
                  <a:moveTo>
                    <a:pt x="2286464" y="339095"/>
                  </a:moveTo>
                  <a:lnTo>
                    <a:pt x="0" y="331475"/>
                  </a:lnTo>
                  <a:lnTo>
                    <a:pt x="0" y="130834"/>
                  </a:lnTo>
                  <a:lnTo>
                    <a:pt x="17780" y="19050"/>
                  </a:lnTo>
                  <a:lnTo>
                    <a:pt x="1138014" y="0"/>
                  </a:lnTo>
                  <a:lnTo>
                    <a:pt x="2267414" y="5080"/>
                  </a:lnTo>
                  <a:close/>
                </a:path>
              </a:pathLst>
            </a:custGeom>
            <a:solidFill>
              <a:srgbClr val="F9DEDC">
                <a:alpha val="84706"/>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 name="Freeform 6">
              <a:extLst>
                <a:ext uri="{FF2B5EF4-FFF2-40B4-BE49-F238E27FC236}">
                  <a16:creationId xmlns:a16="http://schemas.microsoft.com/office/drawing/2014/main" id="{DACF3884-B188-E663-ED9B-934BD5A3A6B9}"/>
                </a:ext>
              </a:extLst>
            </p:cNvPr>
            <p:cNvSpPr/>
            <p:nvPr/>
          </p:nvSpPr>
          <p:spPr>
            <a:xfrm>
              <a:off x="1531474" y="2658263"/>
              <a:ext cx="2519346" cy="618865"/>
            </a:xfrm>
            <a:custGeom>
              <a:avLst/>
              <a:gdLst/>
              <a:ahLst/>
              <a:cxnLst/>
              <a:rect l="l" t="t" r="r" b="b"/>
              <a:pathLst>
                <a:path w="2315674" h="365765">
                  <a:moveTo>
                    <a:pt x="2281384" y="21590"/>
                  </a:moveTo>
                  <a:cubicBezTo>
                    <a:pt x="2282654" y="34290"/>
                    <a:pt x="2282654" y="44450"/>
                    <a:pt x="2283924" y="54610"/>
                  </a:cubicBezTo>
                  <a:cubicBezTo>
                    <a:pt x="2286464" y="68051"/>
                    <a:pt x="2287734" y="73414"/>
                    <a:pt x="2290274" y="78585"/>
                  </a:cubicBezTo>
                  <a:cubicBezTo>
                    <a:pt x="2290274" y="86055"/>
                    <a:pt x="2302974" y="233341"/>
                    <a:pt x="2309324" y="240810"/>
                  </a:cubicBezTo>
                  <a:cubicBezTo>
                    <a:pt x="2315674" y="252110"/>
                    <a:pt x="2311864" y="263602"/>
                    <a:pt x="2311864" y="274902"/>
                  </a:cubicBezTo>
                  <a:cubicBezTo>
                    <a:pt x="2311864" y="284862"/>
                    <a:pt x="2313134" y="294055"/>
                    <a:pt x="2314404" y="304805"/>
                  </a:cubicBezTo>
                  <a:cubicBezTo>
                    <a:pt x="2314404" y="326395"/>
                    <a:pt x="2314404" y="340365"/>
                    <a:pt x="2314404" y="364495"/>
                  </a:cubicBezTo>
                  <a:cubicBezTo>
                    <a:pt x="2291544" y="364495"/>
                    <a:pt x="2271224" y="365765"/>
                    <a:pt x="2248954" y="364495"/>
                  </a:cubicBezTo>
                  <a:cubicBezTo>
                    <a:pt x="2135414" y="359415"/>
                    <a:pt x="2020128" y="365765"/>
                    <a:pt x="1906588" y="360685"/>
                  </a:cubicBezTo>
                  <a:cubicBezTo>
                    <a:pt x="1838464" y="356875"/>
                    <a:pt x="1772087" y="359415"/>
                    <a:pt x="1703963" y="356875"/>
                  </a:cubicBezTo>
                  <a:cubicBezTo>
                    <a:pt x="1672521" y="355605"/>
                    <a:pt x="1641079" y="354335"/>
                    <a:pt x="1609637" y="353065"/>
                  </a:cubicBezTo>
                  <a:cubicBezTo>
                    <a:pt x="1590423" y="353065"/>
                    <a:pt x="1572955" y="354335"/>
                    <a:pt x="1553741" y="354335"/>
                  </a:cubicBezTo>
                  <a:cubicBezTo>
                    <a:pt x="1504831" y="353065"/>
                    <a:pt x="1370330" y="354335"/>
                    <a:pt x="1321421" y="353065"/>
                  </a:cubicBezTo>
                  <a:cubicBezTo>
                    <a:pt x="1286485" y="351795"/>
                    <a:pt x="587778" y="360685"/>
                    <a:pt x="552843" y="359415"/>
                  </a:cubicBezTo>
                  <a:cubicBezTo>
                    <a:pt x="544109" y="359415"/>
                    <a:pt x="533628" y="360685"/>
                    <a:pt x="524895" y="360685"/>
                  </a:cubicBezTo>
                  <a:cubicBezTo>
                    <a:pt x="503933" y="360685"/>
                    <a:pt x="484719" y="361955"/>
                    <a:pt x="463758" y="361955"/>
                  </a:cubicBezTo>
                  <a:cubicBezTo>
                    <a:pt x="411355" y="361955"/>
                    <a:pt x="360698" y="360685"/>
                    <a:pt x="308295" y="359415"/>
                  </a:cubicBezTo>
                  <a:cubicBezTo>
                    <a:pt x="276854" y="358145"/>
                    <a:pt x="245412" y="356875"/>
                    <a:pt x="215717" y="355605"/>
                  </a:cubicBezTo>
                  <a:cubicBezTo>
                    <a:pt x="159820" y="354335"/>
                    <a:pt x="103924" y="353065"/>
                    <a:pt x="48260" y="353065"/>
                  </a:cubicBezTo>
                  <a:cubicBezTo>
                    <a:pt x="38100" y="353065"/>
                    <a:pt x="29210" y="353065"/>
                    <a:pt x="19050" y="351795"/>
                  </a:cubicBezTo>
                  <a:cubicBezTo>
                    <a:pt x="10160" y="350525"/>
                    <a:pt x="5080" y="344175"/>
                    <a:pt x="7620" y="335285"/>
                  </a:cubicBezTo>
                  <a:cubicBezTo>
                    <a:pt x="16510" y="303632"/>
                    <a:pt x="12700" y="298844"/>
                    <a:pt x="11430" y="293864"/>
                  </a:cubicBezTo>
                  <a:cubicBezTo>
                    <a:pt x="10160" y="283713"/>
                    <a:pt x="6350" y="273753"/>
                    <a:pt x="7620" y="263602"/>
                  </a:cubicBezTo>
                  <a:cubicBezTo>
                    <a:pt x="5080" y="250961"/>
                    <a:pt x="0" y="94482"/>
                    <a:pt x="7620" y="81649"/>
                  </a:cubicBezTo>
                  <a:cubicBezTo>
                    <a:pt x="8890" y="79159"/>
                    <a:pt x="7620" y="76478"/>
                    <a:pt x="8890" y="73988"/>
                  </a:cubicBezTo>
                  <a:cubicBezTo>
                    <a:pt x="10160" y="69966"/>
                    <a:pt x="12700" y="65561"/>
                    <a:pt x="13970" y="44450"/>
                  </a:cubicBezTo>
                  <a:cubicBezTo>
                    <a:pt x="13970" y="41910"/>
                    <a:pt x="15240" y="39370"/>
                    <a:pt x="16510" y="38100"/>
                  </a:cubicBezTo>
                  <a:cubicBezTo>
                    <a:pt x="38100" y="35560"/>
                    <a:pt x="60254" y="30480"/>
                    <a:pt x="88203" y="29210"/>
                  </a:cubicBezTo>
                  <a:cubicBezTo>
                    <a:pt x="135365" y="25400"/>
                    <a:pt x="182528" y="22860"/>
                    <a:pt x="231438" y="20320"/>
                  </a:cubicBezTo>
                  <a:cubicBezTo>
                    <a:pt x="264626" y="17780"/>
                    <a:pt x="297815" y="16510"/>
                    <a:pt x="329257" y="13970"/>
                  </a:cubicBezTo>
                  <a:cubicBezTo>
                    <a:pt x="360698" y="11430"/>
                    <a:pt x="393887" y="8890"/>
                    <a:pt x="425329" y="8890"/>
                  </a:cubicBezTo>
                  <a:cubicBezTo>
                    <a:pt x="460264" y="7620"/>
                    <a:pt x="495200" y="10160"/>
                    <a:pt x="530135" y="8890"/>
                  </a:cubicBezTo>
                  <a:cubicBezTo>
                    <a:pt x="573804" y="8890"/>
                    <a:pt x="1365090" y="6350"/>
                    <a:pt x="1408759" y="5080"/>
                  </a:cubicBezTo>
                  <a:cubicBezTo>
                    <a:pt x="1450681" y="3810"/>
                    <a:pt x="1492604" y="2540"/>
                    <a:pt x="1536273" y="2540"/>
                  </a:cubicBezTo>
                  <a:cubicBezTo>
                    <a:pt x="1607891" y="1270"/>
                    <a:pt x="1677761" y="0"/>
                    <a:pt x="1749379" y="0"/>
                  </a:cubicBezTo>
                  <a:cubicBezTo>
                    <a:pt x="1779074" y="0"/>
                    <a:pt x="1810516" y="2540"/>
                    <a:pt x="1840211" y="2540"/>
                  </a:cubicBezTo>
                  <a:cubicBezTo>
                    <a:pt x="1922309" y="3810"/>
                    <a:pt x="2006153" y="5080"/>
                    <a:pt x="2088252" y="7620"/>
                  </a:cubicBezTo>
                  <a:cubicBezTo>
                    <a:pt x="2131921" y="8890"/>
                    <a:pt x="2175590" y="12700"/>
                    <a:pt x="2219259" y="16510"/>
                  </a:cubicBezTo>
                  <a:cubicBezTo>
                    <a:pt x="2229740" y="16510"/>
                    <a:pt x="2240220" y="16510"/>
                    <a:pt x="2248954" y="16510"/>
                  </a:cubicBezTo>
                  <a:cubicBezTo>
                    <a:pt x="2262334" y="17780"/>
                    <a:pt x="2271224" y="20320"/>
                    <a:pt x="2281384" y="21590"/>
                  </a:cubicBezTo>
                  <a:close/>
                  <a:moveTo>
                    <a:pt x="2291544" y="347985"/>
                  </a:moveTo>
                  <a:cubicBezTo>
                    <a:pt x="2292814" y="331475"/>
                    <a:pt x="2294084" y="318775"/>
                    <a:pt x="2294084" y="306075"/>
                  </a:cubicBezTo>
                  <a:cubicBezTo>
                    <a:pt x="2292814" y="293098"/>
                    <a:pt x="2291544" y="282947"/>
                    <a:pt x="2291544" y="272029"/>
                  </a:cubicBezTo>
                  <a:cubicBezTo>
                    <a:pt x="2291544" y="267050"/>
                    <a:pt x="2294084" y="262070"/>
                    <a:pt x="2292814" y="257090"/>
                  </a:cubicBezTo>
                  <a:cubicBezTo>
                    <a:pt x="2292814" y="252494"/>
                    <a:pt x="2291544" y="247705"/>
                    <a:pt x="2290274" y="243109"/>
                  </a:cubicBezTo>
                  <a:cubicBezTo>
                    <a:pt x="2285194" y="236022"/>
                    <a:pt x="2273764" y="89311"/>
                    <a:pt x="2273764" y="82224"/>
                  </a:cubicBezTo>
                  <a:cubicBezTo>
                    <a:pt x="2271224" y="76287"/>
                    <a:pt x="2268684" y="70158"/>
                    <a:pt x="2266144" y="63500"/>
                  </a:cubicBezTo>
                  <a:cubicBezTo>
                    <a:pt x="2264874" y="44450"/>
                    <a:pt x="2263604" y="43180"/>
                    <a:pt x="2243714" y="41910"/>
                  </a:cubicBezTo>
                  <a:cubicBezTo>
                    <a:pt x="2238474" y="41910"/>
                    <a:pt x="2234980" y="41910"/>
                    <a:pt x="2229740" y="40640"/>
                  </a:cubicBezTo>
                  <a:cubicBezTo>
                    <a:pt x="2186071" y="36830"/>
                    <a:pt x="2140655" y="31750"/>
                    <a:pt x="2096986" y="30480"/>
                  </a:cubicBezTo>
                  <a:cubicBezTo>
                    <a:pt x="1990433" y="26670"/>
                    <a:pt x="1882133" y="25400"/>
                    <a:pt x="1775580" y="22860"/>
                  </a:cubicBezTo>
                  <a:cubicBezTo>
                    <a:pt x="1759859" y="22860"/>
                    <a:pt x="1742392" y="22860"/>
                    <a:pt x="1726671" y="22860"/>
                  </a:cubicBezTo>
                  <a:cubicBezTo>
                    <a:pt x="1700469" y="22860"/>
                    <a:pt x="1674268" y="22860"/>
                    <a:pt x="1649813" y="22860"/>
                  </a:cubicBezTo>
                  <a:cubicBezTo>
                    <a:pt x="1593916" y="22860"/>
                    <a:pt x="1538020" y="22860"/>
                    <a:pt x="1483870" y="24130"/>
                  </a:cubicBezTo>
                  <a:cubicBezTo>
                    <a:pt x="1436707" y="25400"/>
                    <a:pt x="641928" y="29210"/>
                    <a:pt x="594765" y="29210"/>
                  </a:cubicBezTo>
                  <a:cubicBezTo>
                    <a:pt x="517908" y="29210"/>
                    <a:pt x="441050" y="26670"/>
                    <a:pt x="364192" y="33020"/>
                  </a:cubicBezTo>
                  <a:cubicBezTo>
                    <a:pt x="324016" y="36830"/>
                    <a:pt x="285587" y="36830"/>
                    <a:pt x="247159" y="38100"/>
                  </a:cubicBezTo>
                  <a:cubicBezTo>
                    <a:pt x="180781" y="41910"/>
                    <a:pt x="114404" y="45720"/>
                    <a:pt x="49530" y="50800"/>
                  </a:cubicBezTo>
                  <a:cubicBezTo>
                    <a:pt x="36830" y="50800"/>
                    <a:pt x="34290" y="53340"/>
                    <a:pt x="33020" y="64986"/>
                  </a:cubicBezTo>
                  <a:cubicBezTo>
                    <a:pt x="31750" y="68434"/>
                    <a:pt x="31750" y="71881"/>
                    <a:pt x="30480" y="75329"/>
                  </a:cubicBezTo>
                  <a:cubicBezTo>
                    <a:pt x="29210" y="81075"/>
                    <a:pt x="26670" y="86629"/>
                    <a:pt x="25400" y="92375"/>
                  </a:cubicBezTo>
                  <a:cubicBezTo>
                    <a:pt x="20320" y="98504"/>
                    <a:pt x="26670" y="248280"/>
                    <a:pt x="29210" y="254409"/>
                  </a:cubicBezTo>
                  <a:cubicBezTo>
                    <a:pt x="29210" y="260921"/>
                    <a:pt x="29210" y="267624"/>
                    <a:pt x="30480" y="274136"/>
                  </a:cubicBezTo>
                  <a:cubicBezTo>
                    <a:pt x="30480" y="278925"/>
                    <a:pt x="33020" y="283713"/>
                    <a:pt x="33020" y="288501"/>
                  </a:cubicBezTo>
                  <a:cubicBezTo>
                    <a:pt x="33020" y="293672"/>
                    <a:pt x="33020" y="298844"/>
                    <a:pt x="31750" y="306075"/>
                  </a:cubicBezTo>
                  <a:cubicBezTo>
                    <a:pt x="31750" y="309885"/>
                    <a:pt x="31750" y="312425"/>
                    <a:pt x="31750" y="316235"/>
                  </a:cubicBezTo>
                  <a:cubicBezTo>
                    <a:pt x="31750" y="326395"/>
                    <a:pt x="35560" y="330205"/>
                    <a:pt x="44450" y="330205"/>
                  </a:cubicBezTo>
                  <a:cubicBezTo>
                    <a:pt x="63748" y="330205"/>
                    <a:pt x="88203" y="331475"/>
                    <a:pt x="110911" y="331475"/>
                  </a:cubicBezTo>
                  <a:cubicBezTo>
                    <a:pt x="144099" y="331475"/>
                    <a:pt x="179035" y="328935"/>
                    <a:pt x="212223" y="331475"/>
                  </a:cubicBezTo>
                  <a:cubicBezTo>
                    <a:pt x="266373" y="335285"/>
                    <a:pt x="320523" y="337825"/>
                    <a:pt x="374673" y="336555"/>
                  </a:cubicBezTo>
                  <a:cubicBezTo>
                    <a:pt x="409608" y="335285"/>
                    <a:pt x="442797" y="337825"/>
                    <a:pt x="477732" y="337825"/>
                  </a:cubicBezTo>
                  <a:cubicBezTo>
                    <a:pt x="528388" y="337825"/>
                    <a:pt x="579044" y="336555"/>
                    <a:pt x="629701" y="337825"/>
                  </a:cubicBezTo>
                  <a:cubicBezTo>
                    <a:pt x="704812" y="339095"/>
                    <a:pt x="1529286" y="328935"/>
                    <a:pt x="1606144" y="331475"/>
                  </a:cubicBezTo>
                  <a:cubicBezTo>
                    <a:pt x="1639332" y="332745"/>
                    <a:pt x="1672521" y="334015"/>
                    <a:pt x="1703963" y="334015"/>
                  </a:cubicBezTo>
                  <a:cubicBezTo>
                    <a:pt x="1761606" y="336555"/>
                    <a:pt x="1817503" y="332745"/>
                    <a:pt x="1875146" y="336555"/>
                  </a:cubicBezTo>
                  <a:cubicBezTo>
                    <a:pt x="1922309" y="339095"/>
                    <a:pt x="1969471" y="339095"/>
                    <a:pt x="2016634" y="341635"/>
                  </a:cubicBezTo>
                  <a:cubicBezTo>
                    <a:pt x="2086505" y="345445"/>
                    <a:pt x="2156376" y="347985"/>
                    <a:pt x="2226246" y="349255"/>
                  </a:cubicBezTo>
                  <a:cubicBezTo>
                    <a:pt x="2252448" y="349255"/>
                    <a:pt x="2271224" y="347985"/>
                    <a:pt x="2291544" y="347985"/>
                  </a:cubicBezTo>
                  <a:close/>
                </a:path>
              </a:pathLst>
            </a:custGeom>
            <a:solidFill>
              <a:srgbClr val="F9DEDC">
                <a:alpha val="84706"/>
              </a:srgbClr>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t-LT" sz="3600">
                <a:solidFill>
                  <a:srgbClr val="4256A2"/>
                </a:solidFill>
                <a:latin typeface="Calibri"/>
                <a:cs typeface="Times New Roman"/>
              </a:endParaRPr>
            </a:p>
            <a:p>
              <a:pPr algn="ctr"/>
              <a:endParaRPr lang="lt-LT" sz="3600">
                <a:solidFill>
                  <a:srgbClr val="4256A2"/>
                </a:solidFill>
                <a:latin typeface="Calibri"/>
                <a:cs typeface="Times New Roman"/>
              </a:endParaRPr>
            </a:p>
            <a:p>
              <a:pPr algn="ctr"/>
              <a:r>
                <a:rPr lang="lt-LT" sz="3600">
                  <a:solidFill>
                    <a:srgbClr val="4256A2"/>
                  </a:solidFill>
                  <a:latin typeface="Calibri"/>
                  <a:cs typeface="Times New Roman"/>
                </a:rPr>
                <a:t>Padalinkite mokinius į grupes. Kiekviena grupė turės pateikti savo pavyzdžius, kaip jiems pavyko kažko atsisakyti. Po to kiekviena grupė gali pristatyti savo mintis. Kaip pavyko? Su kokiais sunkumais susidūrėte?</a:t>
              </a:r>
            </a:p>
          </p:txBody>
        </p:sp>
      </p:grpSp>
      <p:sp>
        <p:nvSpPr>
          <p:cNvPr id="9" name="TextBox 8">
            <a:extLst>
              <a:ext uri="{FF2B5EF4-FFF2-40B4-BE49-F238E27FC236}">
                <a16:creationId xmlns:a16="http://schemas.microsoft.com/office/drawing/2014/main" id="{516EE18B-C2FD-F239-AC8F-CAC521DE568D}"/>
              </a:ext>
            </a:extLst>
          </p:cNvPr>
          <p:cNvSpPr txBox="1"/>
          <p:nvPr/>
        </p:nvSpPr>
        <p:spPr>
          <a:xfrm>
            <a:off x="6695661" y="790160"/>
            <a:ext cx="7381460"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900">
                <a:solidFill>
                  <a:srgbClr val="4257A2"/>
                </a:solidFill>
                <a:latin typeface="Blodders 1"/>
                <a:cs typeface="Segoe UI"/>
              </a:rPr>
              <a:t>UŽDUOTIS  NR. 2</a:t>
            </a:r>
          </a:p>
        </p:txBody>
      </p:sp>
      <p:sp>
        <p:nvSpPr>
          <p:cNvPr id="20" name="TextBox 19">
            <a:extLst>
              <a:ext uri="{FF2B5EF4-FFF2-40B4-BE49-F238E27FC236}">
                <a16:creationId xmlns:a16="http://schemas.microsoft.com/office/drawing/2014/main" id="{12C2A175-7BD4-E595-F2C7-27F830EA8A90}"/>
              </a:ext>
            </a:extLst>
          </p:cNvPr>
          <p:cNvSpPr txBox="1"/>
          <p:nvPr/>
        </p:nvSpPr>
        <p:spPr>
          <a:xfrm>
            <a:off x="1560445" y="8244509"/>
            <a:ext cx="88226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lt-LT" sz="3600">
              <a:solidFill>
                <a:srgbClr val="4256A2"/>
              </a:solidFill>
              <a:latin typeface="Calibri"/>
              <a:cs typeface="Times New Roman"/>
            </a:endParaRPr>
          </a:p>
        </p:txBody>
      </p:sp>
      <p:pic>
        <p:nvPicPr>
          <p:cNvPr id="7" name="Picture 6">
            <a:extLst>
              <a:ext uri="{FF2B5EF4-FFF2-40B4-BE49-F238E27FC236}">
                <a16:creationId xmlns:a16="http://schemas.microsoft.com/office/drawing/2014/main" id="{D75820B9-6188-E089-CE37-B52A7ED0347D}"/>
              </a:ext>
            </a:extLst>
          </p:cNvPr>
          <p:cNvPicPr>
            <a:picLocks noChangeAspect="1"/>
          </p:cNvPicPr>
          <p:nvPr/>
        </p:nvPicPr>
        <p:blipFill>
          <a:blip r:embed="rId2"/>
          <a:stretch>
            <a:fillRect/>
          </a:stretch>
        </p:blipFill>
        <p:spPr>
          <a:xfrm>
            <a:off x="6231834" y="5345597"/>
            <a:ext cx="5807765" cy="5791200"/>
          </a:xfrm>
          <a:prstGeom prst="rect">
            <a:avLst/>
          </a:prstGeom>
        </p:spPr>
      </p:pic>
    </p:spTree>
    <p:extLst>
      <p:ext uri="{BB962C8B-B14F-4D97-AF65-F5344CB8AC3E}">
        <p14:creationId xmlns:p14="http://schemas.microsoft.com/office/powerpoint/2010/main" val="257436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C98EDC1-6E92-C98C-C8F8-747888A68252}"/>
              </a:ext>
            </a:extLst>
          </p:cNvPr>
          <p:cNvSpPr txBox="1"/>
          <p:nvPr/>
        </p:nvSpPr>
        <p:spPr>
          <a:xfrm>
            <a:off x="2865783" y="800100"/>
            <a:ext cx="13288411" cy="1361014"/>
          </a:xfrm>
          <a:prstGeom prst="rect">
            <a:avLst/>
          </a:prstGeom>
        </p:spPr>
        <p:txBody>
          <a:bodyPr lIns="0" tIns="0" rIns="0" bIns="0" rtlCol="0" anchor="t">
            <a:spAutoFit/>
          </a:bodyPr>
          <a:lstStyle/>
          <a:p>
            <a:pPr algn="ctr">
              <a:lnSpc>
                <a:spcPts val="11083"/>
              </a:lnSpc>
            </a:pPr>
            <a:r>
              <a:rPr lang="en-US" sz="7900" err="1">
                <a:solidFill>
                  <a:srgbClr val="4256A2"/>
                </a:solidFill>
                <a:latin typeface="Blodders 1"/>
              </a:rPr>
              <a:t>Psichoaktyviosios</a:t>
            </a:r>
            <a:r>
              <a:rPr lang="en-US" sz="7900">
                <a:solidFill>
                  <a:srgbClr val="4256A2"/>
                </a:solidFill>
                <a:latin typeface="Blodders 1"/>
              </a:rPr>
              <a:t> </a:t>
            </a:r>
            <a:r>
              <a:rPr lang="en-US" sz="7900" err="1">
                <a:solidFill>
                  <a:srgbClr val="4256A2"/>
                </a:solidFill>
                <a:latin typeface="Blodders 1"/>
              </a:rPr>
              <a:t>medžiagos</a:t>
            </a:r>
            <a:endParaRPr lang="en-US" sz="7900">
              <a:solidFill>
                <a:srgbClr val="4256A2"/>
              </a:solidFill>
              <a:latin typeface="Blodders 1"/>
            </a:endParaRPr>
          </a:p>
        </p:txBody>
      </p:sp>
      <p:sp>
        <p:nvSpPr>
          <p:cNvPr id="3" name="TextBox 2">
            <a:extLst>
              <a:ext uri="{FF2B5EF4-FFF2-40B4-BE49-F238E27FC236}">
                <a16:creationId xmlns:a16="http://schemas.microsoft.com/office/drawing/2014/main" id="{276189BD-239D-4933-371E-99C079A9D9F3}"/>
              </a:ext>
            </a:extLst>
          </p:cNvPr>
          <p:cNvSpPr txBox="1"/>
          <p:nvPr/>
        </p:nvSpPr>
        <p:spPr>
          <a:xfrm>
            <a:off x="3408062" y="2579204"/>
            <a:ext cx="12208755" cy="3323987"/>
          </a:xfrm>
          <a:prstGeom prst="rect">
            <a:avLst/>
          </a:prstGeom>
        </p:spPr>
        <p:txBody>
          <a:bodyPr lIns="0" tIns="0" rIns="0" bIns="0" rtlCol="0" anchor="t">
            <a:spAutoFit/>
          </a:bodyPr>
          <a:lstStyle/>
          <a:p>
            <a:r>
              <a:rPr lang="lt-LT" sz="3600" b="0" i="0">
                <a:solidFill>
                  <a:srgbClr val="4256A2"/>
                </a:solidFill>
                <a:effectLst/>
              </a:rPr>
              <a:t>T</a:t>
            </a:r>
            <a:r>
              <a:rPr lang="lt-LT" sz="3600" b="0" i="0">
                <a:solidFill>
                  <a:srgbClr val="4256A2"/>
                </a:solidFill>
                <a:effectLst/>
                <a:latin typeface="Rubik"/>
                <a:cs typeface="Rubik"/>
              </a:rPr>
              <a:t>ai yra tokios cheminės medžiagos, kurios patekusios į mūsų smegenis, keičia jų veiklą. Būtent dėl to poveikio smegenims jos ir yra vadinamos psichoaktyviomis.</a:t>
            </a:r>
            <a:r>
              <a:rPr lang="lt-LT" sz="3600">
                <a:solidFill>
                  <a:srgbClr val="4256A2"/>
                </a:solidFill>
                <a:latin typeface="Rubik"/>
                <a:cs typeface="Rubik"/>
              </a:rPr>
              <a:t> </a:t>
            </a:r>
            <a:endParaRPr lang="lt-LT" sz="3600" b="0" i="0">
              <a:solidFill>
                <a:srgbClr val="4256A2"/>
              </a:solidFill>
              <a:effectLst/>
              <a:latin typeface="Rubik"/>
              <a:cs typeface="Rubik"/>
            </a:endParaRPr>
          </a:p>
          <a:p>
            <a:pPr algn="ctr"/>
            <a:endParaRPr lang="lt-LT" sz="3600">
              <a:solidFill>
                <a:srgbClr val="4256A2"/>
              </a:solidFill>
              <a:latin typeface="Rubik"/>
              <a:cs typeface="Rubik"/>
            </a:endParaRPr>
          </a:p>
          <a:p>
            <a:r>
              <a:rPr lang="lt-LT" sz="3600" b="0" i="0">
                <a:solidFill>
                  <a:srgbClr val="4256A2"/>
                </a:solidFill>
                <a:effectLst/>
                <a:latin typeface="Rubik"/>
                <a:cs typeface="Rubik"/>
              </a:rPr>
              <a:t>Dažniausiai žmonės vartoja šias medžiagas norėdami pakeisti savo elgesį, mąstymą ar emocinę būseną.</a:t>
            </a:r>
            <a:r>
              <a:rPr lang="lt-LT" sz="3600">
                <a:solidFill>
                  <a:srgbClr val="4256A2"/>
                </a:solidFill>
                <a:latin typeface="Rubik"/>
                <a:cs typeface="Rubik"/>
              </a:rPr>
              <a:t> </a:t>
            </a:r>
          </a:p>
        </p:txBody>
      </p:sp>
      <p:pic>
        <p:nvPicPr>
          <p:cNvPr id="4" name="Picture 2">
            <a:extLst>
              <a:ext uri="{FF2B5EF4-FFF2-40B4-BE49-F238E27FC236}">
                <a16:creationId xmlns:a16="http://schemas.microsoft.com/office/drawing/2014/main" id="{D0554FC6-E055-3534-AE4B-04BA36A98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154168"/>
            <a:ext cx="5147469"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3">
            <a:extLst>
              <a:ext uri="{FF2B5EF4-FFF2-40B4-BE49-F238E27FC236}">
                <a16:creationId xmlns:a16="http://schemas.microsoft.com/office/drawing/2014/main" id="{79711DC0-7CAA-9FD9-46B4-50D1A382AFFF}"/>
              </a:ext>
            </a:extLst>
          </p:cNvPr>
          <p:cNvSpPr/>
          <p:nvPr/>
        </p:nvSpPr>
        <p:spPr>
          <a:xfrm>
            <a:off x="1641307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3"/>
            <a:stretch>
              <a:fillRect/>
            </a:stretch>
          </a:blipFill>
        </p:spPr>
        <p:txBody>
          <a:bodyPr/>
          <a:lstStyle/>
          <a:p>
            <a:endParaRPr lang="en-LT"/>
          </a:p>
        </p:txBody>
      </p:sp>
    </p:spTree>
    <p:extLst>
      <p:ext uri="{BB962C8B-B14F-4D97-AF65-F5344CB8AC3E}">
        <p14:creationId xmlns:p14="http://schemas.microsoft.com/office/powerpoint/2010/main" val="3199472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9804573" flipV="1">
            <a:off x="4927987" y="3887214"/>
            <a:ext cx="2680593" cy="958312"/>
          </a:xfrm>
          <a:custGeom>
            <a:avLst/>
            <a:gdLst/>
            <a:ahLst/>
            <a:cxnLst/>
            <a:rect l="l" t="t" r="r" b="b"/>
            <a:pathLst>
              <a:path w="2680593" h="958312">
                <a:moveTo>
                  <a:pt x="0" y="958312"/>
                </a:moveTo>
                <a:lnTo>
                  <a:pt x="2680593" y="958312"/>
                </a:lnTo>
                <a:lnTo>
                  <a:pt x="2680593" y="0"/>
                </a:lnTo>
                <a:lnTo>
                  <a:pt x="0" y="0"/>
                </a:lnTo>
                <a:lnTo>
                  <a:pt x="0" y="958312"/>
                </a:lnTo>
                <a:close/>
              </a:path>
            </a:pathLst>
          </a:custGeom>
          <a:blipFill>
            <a:blip r:embed="rId2">
              <a:extLst>
                <a:ext uri="{96DAC541-7B7A-43D3-8B79-37D633B846F1}">
                  <asvg:svgBlip xmlns:asvg="http://schemas.microsoft.com/office/drawing/2016/SVG/main" r:embed="rId3"/>
                </a:ext>
              </a:extLst>
            </a:blip>
            <a:stretch>
              <a:fillRect/>
            </a:stretch>
          </a:blipFill>
        </p:spPr>
        <p:txBody>
          <a:bodyPr lIns="91440" tIns="45720" rIns="91440" bIns="45720" anchor="t"/>
          <a:lstStyle/>
          <a:p>
            <a:endParaRPr lang="en-US">
              <a:solidFill>
                <a:srgbClr val="4256A2"/>
              </a:solidFill>
              <a:cs typeface="Calibri"/>
            </a:endParaRPr>
          </a:p>
        </p:txBody>
      </p:sp>
      <p:sp>
        <p:nvSpPr>
          <p:cNvPr id="5" name="Freeform 5"/>
          <p:cNvSpPr/>
          <p:nvPr/>
        </p:nvSpPr>
        <p:spPr>
          <a:xfrm rot="9096118">
            <a:off x="5757676" y="8449868"/>
            <a:ext cx="2771112" cy="990673"/>
          </a:xfrm>
          <a:custGeom>
            <a:avLst/>
            <a:gdLst/>
            <a:ahLst/>
            <a:cxnLst/>
            <a:rect l="l" t="t" r="r" b="b"/>
            <a:pathLst>
              <a:path w="2771112" h="990673">
                <a:moveTo>
                  <a:pt x="0" y="0"/>
                </a:moveTo>
                <a:lnTo>
                  <a:pt x="2771112" y="0"/>
                </a:lnTo>
                <a:lnTo>
                  <a:pt x="2771112" y="990672"/>
                </a:lnTo>
                <a:lnTo>
                  <a:pt x="0" y="990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7" name="Freeform 7"/>
          <p:cNvSpPr/>
          <p:nvPr/>
        </p:nvSpPr>
        <p:spPr>
          <a:xfrm rot="-9267701" flipH="1">
            <a:off x="10230513" y="8635418"/>
            <a:ext cx="2687216" cy="960680"/>
          </a:xfrm>
          <a:custGeom>
            <a:avLst/>
            <a:gdLst/>
            <a:ahLst/>
            <a:cxnLst/>
            <a:rect l="l" t="t" r="r" b="b"/>
            <a:pathLst>
              <a:path w="2687216" h="960680">
                <a:moveTo>
                  <a:pt x="2687216" y="0"/>
                </a:moveTo>
                <a:lnTo>
                  <a:pt x="0" y="0"/>
                </a:lnTo>
                <a:lnTo>
                  <a:pt x="0" y="960679"/>
                </a:lnTo>
                <a:lnTo>
                  <a:pt x="2687216" y="960679"/>
                </a:lnTo>
                <a:lnTo>
                  <a:pt x="268721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10" name="Freeform 10"/>
          <p:cNvSpPr/>
          <p:nvPr/>
        </p:nvSpPr>
        <p:spPr>
          <a:xfrm rot="-10667142" flipH="1" flipV="1">
            <a:off x="11591704" y="4418003"/>
            <a:ext cx="2691316" cy="962146"/>
          </a:xfrm>
          <a:custGeom>
            <a:avLst/>
            <a:gdLst/>
            <a:ahLst/>
            <a:cxnLst/>
            <a:rect l="l" t="t" r="r" b="b"/>
            <a:pathLst>
              <a:path w="2691316" h="962146">
                <a:moveTo>
                  <a:pt x="2691316" y="962146"/>
                </a:moveTo>
                <a:lnTo>
                  <a:pt x="0" y="962146"/>
                </a:lnTo>
                <a:lnTo>
                  <a:pt x="0" y="0"/>
                </a:lnTo>
                <a:lnTo>
                  <a:pt x="2691316" y="0"/>
                </a:lnTo>
                <a:lnTo>
                  <a:pt x="2691316" y="96214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LT"/>
          </a:p>
        </p:txBody>
      </p:sp>
      <p:sp>
        <p:nvSpPr>
          <p:cNvPr id="11" name="Freeform 11"/>
          <p:cNvSpPr/>
          <p:nvPr/>
        </p:nvSpPr>
        <p:spPr>
          <a:xfrm>
            <a:off x="7689596" y="3848322"/>
            <a:ext cx="3884525" cy="4464972"/>
          </a:xfrm>
          <a:custGeom>
            <a:avLst/>
            <a:gdLst/>
            <a:ahLst/>
            <a:cxnLst/>
            <a:rect l="l" t="t" r="r" b="b"/>
            <a:pathLst>
              <a:path w="3884525" h="4464972">
                <a:moveTo>
                  <a:pt x="0" y="0"/>
                </a:moveTo>
                <a:lnTo>
                  <a:pt x="3884525" y="0"/>
                </a:lnTo>
                <a:lnTo>
                  <a:pt x="3884525" y="4464972"/>
                </a:lnTo>
                <a:lnTo>
                  <a:pt x="0" y="4464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LT"/>
          </a:p>
        </p:txBody>
      </p:sp>
      <p:sp>
        <p:nvSpPr>
          <p:cNvPr id="14" name="TextBox 14"/>
          <p:cNvSpPr txBox="1"/>
          <p:nvPr/>
        </p:nvSpPr>
        <p:spPr>
          <a:xfrm>
            <a:off x="2794841" y="8051682"/>
            <a:ext cx="2890937" cy="1908810"/>
          </a:xfrm>
          <a:prstGeom prst="rect">
            <a:avLst/>
          </a:prstGeom>
        </p:spPr>
        <p:txBody>
          <a:bodyPr lIns="0" tIns="0" rIns="0" bIns="0" rtlCol="0" anchor="t">
            <a:spAutoFit/>
          </a:bodyPr>
          <a:lstStyle/>
          <a:p>
            <a:pPr algn="ctr">
              <a:lnSpc>
                <a:spcPts val="5039"/>
              </a:lnSpc>
            </a:pPr>
            <a:r>
              <a:rPr lang="en-US" sz="3599" b="1" err="1">
                <a:solidFill>
                  <a:srgbClr val="586BB0"/>
                </a:solidFill>
              </a:rPr>
              <a:t>Psichiką</a:t>
            </a:r>
            <a:r>
              <a:rPr lang="en-US" sz="3599" b="1">
                <a:solidFill>
                  <a:srgbClr val="586BB0"/>
                </a:solidFill>
              </a:rPr>
              <a:t> </a:t>
            </a:r>
          </a:p>
          <a:p>
            <a:pPr algn="ctr">
              <a:lnSpc>
                <a:spcPts val="5039"/>
              </a:lnSpc>
            </a:pPr>
            <a:r>
              <a:rPr lang="en-US" sz="3599" b="1" err="1">
                <a:solidFill>
                  <a:srgbClr val="586BB0"/>
                </a:solidFill>
              </a:rPr>
              <a:t>slopinančios</a:t>
            </a:r>
            <a:endParaRPr lang="en-US" sz="3599" b="1">
              <a:solidFill>
                <a:srgbClr val="586BB0"/>
              </a:solidFill>
            </a:endParaRPr>
          </a:p>
          <a:p>
            <a:pPr algn="ctr">
              <a:lnSpc>
                <a:spcPts val="5039"/>
              </a:lnSpc>
            </a:pPr>
            <a:r>
              <a:rPr lang="en-US" sz="3599" b="1" err="1">
                <a:solidFill>
                  <a:srgbClr val="586BB0"/>
                </a:solidFill>
              </a:rPr>
              <a:t>medžiagos</a:t>
            </a:r>
            <a:endParaRPr lang="en-US" sz="3599" b="1">
              <a:solidFill>
                <a:srgbClr val="586BB0"/>
              </a:solidFill>
            </a:endParaRPr>
          </a:p>
        </p:txBody>
      </p:sp>
      <p:sp>
        <p:nvSpPr>
          <p:cNvPr id="15" name="TextBox 15"/>
          <p:cNvSpPr txBox="1"/>
          <p:nvPr/>
        </p:nvSpPr>
        <p:spPr>
          <a:xfrm>
            <a:off x="12967842" y="8654805"/>
            <a:ext cx="4063603" cy="1270635"/>
          </a:xfrm>
          <a:prstGeom prst="rect">
            <a:avLst/>
          </a:prstGeom>
        </p:spPr>
        <p:txBody>
          <a:bodyPr lIns="0" tIns="0" rIns="0" bIns="0" rtlCol="0" anchor="t">
            <a:spAutoFit/>
          </a:bodyPr>
          <a:lstStyle/>
          <a:p>
            <a:pPr algn="ctr">
              <a:lnSpc>
                <a:spcPts val="5039"/>
              </a:lnSpc>
            </a:pPr>
            <a:r>
              <a:rPr lang="en-US" sz="3550" b="1" err="1">
                <a:solidFill>
                  <a:srgbClr val="586BB0"/>
                </a:solidFill>
              </a:rPr>
              <a:t>Haliucinogeninės</a:t>
            </a:r>
            <a:r>
              <a:rPr lang="en-US" sz="3550" b="1">
                <a:solidFill>
                  <a:srgbClr val="586BB0"/>
                </a:solidFill>
              </a:rPr>
              <a:t> </a:t>
            </a:r>
            <a:endParaRPr lang="en-US" sz="3599" b="1">
              <a:solidFill>
                <a:srgbClr val="586BB0"/>
              </a:solidFill>
            </a:endParaRPr>
          </a:p>
          <a:p>
            <a:pPr algn="ctr">
              <a:lnSpc>
                <a:spcPts val="5039"/>
              </a:lnSpc>
            </a:pPr>
            <a:r>
              <a:rPr lang="en-US" sz="3550" b="1" err="1">
                <a:solidFill>
                  <a:srgbClr val="4256A2"/>
                </a:solidFill>
              </a:rPr>
              <a:t>medžiagos</a:t>
            </a:r>
            <a:endParaRPr lang="en-US" sz="3550" b="1">
              <a:solidFill>
                <a:srgbClr val="4256A2"/>
              </a:solidFill>
            </a:endParaRPr>
          </a:p>
        </p:txBody>
      </p:sp>
      <p:sp>
        <p:nvSpPr>
          <p:cNvPr id="17" name="TextBox 17"/>
          <p:cNvSpPr txBox="1"/>
          <p:nvPr/>
        </p:nvSpPr>
        <p:spPr>
          <a:xfrm>
            <a:off x="1115208" y="4366369"/>
            <a:ext cx="3900388" cy="1908810"/>
          </a:xfrm>
          <a:prstGeom prst="rect">
            <a:avLst/>
          </a:prstGeom>
        </p:spPr>
        <p:txBody>
          <a:bodyPr lIns="0" tIns="0" rIns="0" bIns="0" rtlCol="0" anchor="t">
            <a:spAutoFit/>
          </a:bodyPr>
          <a:lstStyle/>
          <a:p>
            <a:pPr algn="ctr">
              <a:lnSpc>
                <a:spcPts val="5039"/>
              </a:lnSpc>
            </a:pPr>
            <a:r>
              <a:rPr lang="en-US" sz="3550" b="1" err="1">
                <a:solidFill>
                  <a:srgbClr val="586BB0"/>
                </a:solidFill>
              </a:rPr>
              <a:t>Psichiką</a:t>
            </a:r>
            <a:r>
              <a:rPr lang="en-US" sz="3550" b="1">
                <a:solidFill>
                  <a:srgbClr val="586BB0"/>
                </a:solidFill>
              </a:rPr>
              <a:t> </a:t>
            </a:r>
            <a:endParaRPr lang="en-US" sz="3599" b="1">
              <a:solidFill>
                <a:srgbClr val="586BB0"/>
              </a:solidFill>
            </a:endParaRPr>
          </a:p>
          <a:p>
            <a:pPr algn="ctr">
              <a:lnSpc>
                <a:spcPts val="5039"/>
              </a:lnSpc>
            </a:pPr>
            <a:r>
              <a:rPr lang="en-US" sz="3550" b="1" err="1">
                <a:solidFill>
                  <a:srgbClr val="4256A2"/>
                </a:solidFill>
                <a:cs typeface="Al Nile" pitchFamily="2" charset="-78"/>
              </a:rPr>
              <a:t>stimuliuojančios</a:t>
            </a:r>
            <a:r>
              <a:rPr lang="en-US" sz="3550" b="1">
                <a:solidFill>
                  <a:srgbClr val="586BB0"/>
                </a:solidFill>
              </a:rPr>
              <a:t> </a:t>
            </a:r>
            <a:endParaRPr lang="en-US" sz="3550" b="1">
              <a:solidFill>
                <a:srgbClr val="586BB0"/>
              </a:solidFill>
              <a:cs typeface="Calibri"/>
            </a:endParaRPr>
          </a:p>
          <a:p>
            <a:pPr algn="ctr">
              <a:lnSpc>
                <a:spcPts val="5039"/>
              </a:lnSpc>
            </a:pPr>
            <a:r>
              <a:rPr lang="en-US" sz="3599" b="1" err="1">
                <a:solidFill>
                  <a:srgbClr val="586BB0"/>
                </a:solidFill>
              </a:rPr>
              <a:t>medžiagos</a:t>
            </a:r>
            <a:endParaRPr lang="en-US" sz="3599" b="1">
              <a:solidFill>
                <a:srgbClr val="586BB0"/>
              </a:solidFill>
            </a:endParaRPr>
          </a:p>
        </p:txBody>
      </p:sp>
      <p:sp>
        <p:nvSpPr>
          <p:cNvPr id="18" name="TextBox 18"/>
          <p:cNvSpPr txBox="1"/>
          <p:nvPr/>
        </p:nvSpPr>
        <p:spPr>
          <a:xfrm>
            <a:off x="14363742" y="4392277"/>
            <a:ext cx="2467670" cy="1908810"/>
          </a:xfrm>
          <a:prstGeom prst="rect">
            <a:avLst/>
          </a:prstGeom>
        </p:spPr>
        <p:txBody>
          <a:bodyPr lIns="0" tIns="0" rIns="0" bIns="0" rtlCol="0" anchor="t">
            <a:spAutoFit/>
          </a:bodyPr>
          <a:lstStyle/>
          <a:p>
            <a:pPr algn="ctr">
              <a:lnSpc>
                <a:spcPts val="5039"/>
              </a:lnSpc>
            </a:pPr>
            <a:r>
              <a:rPr lang="en-US" sz="3550" b="1" err="1">
                <a:solidFill>
                  <a:srgbClr val="586BB0"/>
                </a:solidFill>
              </a:rPr>
              <a:t>Mišraus</a:t>
            </a:r>
            <a:r>
              <a:rPr lang="en-US" sz="3550" b="1">
                <a:solidFill>
                  <a:srgbClr val="586BB0"/>
                </a:solidFill>
              </a:rPr>
              <a:t> </a:t>
            </a:r>
            <a:endParaRPr lang="en-US" sz="3599" b="1">
              <a:solidFill>
                <a:srgbClr val="586BB0"/>
              </a:solidFill>
            </a:endParaRPr>
          </a:p>
          <a:p>
            <a:pPr algn="ctr">
              <a:lnSpc>
                <a:spcPts val="5039"/>
              </a:lnSpc>
            </a:pPr>
            <a:r>
              <a:rPr lang="en-US" sz="3550" b="1" err="1">
                <a:solidFill>
                  <a:srgbClr val="586BB0"/>
                </a:solidFill>
              </a:rPr>
              <a:t>poveikio</a:t>
            </a:r>
            <a:r>
              <a:rPr lang="en-US" sz="3550" b="1">
                <a:solidFill>
                  <a:srgbClr val="586BB0"/>
                </a:solidFill>
              </a:rPr>
              <a:t> </a:t>
            </a:r>
            <a:endParaRPr lang="en-US" sz="3550" b="1">
              <a:solidFill>
                <a:srgbClr val="586BB0"/>
              </a:solidFill>
              <a:cs typeface="Calibri"/>
            </a:endParaRPr>
          </a:p>
          <a:p>
            <a:pPr algn="ctr">
              <a:lnSpc>
                <a:spcPts val="5039"/>
              </a:lnSpc>
            </a:pPr>
            <a:r>
              <a:rPr lang="en-US" sz="3550" b="1" err="1">
                <a:solidFill>
                  <a:srgbClr val="4256A2"/>
                </a:solidFill>
              </a:rPr>
              <a:t>medžiagos</a:t>
            </a:r>
            <a:endParaRPr lang="en-US" sz="3550" b="1">
              <a:solidFill>
                <a:srgbClr val="4256A2"/>
              </a:solidFill>
            </a:endParaRPr>
          </a:p>
        </p:txBody>
      </p:sp>
      <p:sp>
        <p:nvSpPr>
          <p:cNvPr id="23" name="TextBox 2">
            <a:extLst>
              <a:ext uri="{FF2B5EF4-FFF2-40B4-BE49-F238E27FC236}">
                <a16:creationId xmlns:a16="http://schemas.microsoft.com/office/drawing/2014/main" id="{84013041-58A6-FD56-C9EB-7F5BE032CB4B}"/>
              </a:ext>
            </a:extLst>
          </p:cNvPr>
          <p:cNvSpPr txBox="1"/>
          <p:nvPr/>
        </p:nvSpPr>
        <p:spPr>
          <a:xfrm>
            <a:off x="2667000" y="800100"/>
            <a:ext cx="13288411" cy="2436308"/>
          </a:xfrm>
          <a:prstGeom prst="rect">
            <a:avLst/>
          </a:prstGeom>
        </p:spPr>
        <p:txBody>
          <a:bodyPr lIns="0" tIns="0" rIns="0" bIns="0" rtlCol="0" anchor="t">
            <a:spAutoFit/>
          </a:bodyPr>
          <a:lstStyle/>
          <a:p>
            <a:pPr algn="ctr"/>
            <a:r>
              <a:rPr lang="en-US" sz="7916" err="1">
                <a:solidFill>
                  <a:srgbClr val="4257A2"/>
                </a:solidFill>
                <a:latin typeface="Blodders 1"/>
              </a:rPr>
              <a:t>Psichoaktyviosios</a:t>
            </a:r>
            <a:r>
              <a:rPr lang="en-US" sz="7916">
                <a:solidFill>
                  <a:srgbClr val="4257A2"/>
                </a:solidFill>
                <a:latin typeface="Blodders 1"/>
              </a:rPr>
              <a:t> </a:t>
            </a:r>
            <a:r>
              <a:rPr lang="en-US" sz="7916" err="1">
                <a:solidFill>
                  <a:srgbClr val="4257A2"/>
                </a:solidFill>
                <a:latin typeface="Blodders 1"/>
              </a:rPr>
              <a:t>medžiagos</a:t>
            </a:r>
            <a:r>
              <a:rPr lang="en-US" sz="7916">
                <a:solidFill>
                  <a:srgbClr val="4257A2"/>
                </a:solidFill>
                <a:latin typeface="Blodders 1"/>
              </a:rPr>
              <a:t> </a:t>
            </a:r>
            <a:r>
              <a:rPr lang="en-US" sz="7916" err="1">
                <a:solidFill>
                  <a:srgbClr val="4257A2"/>
                </a:solidFill>
                <a:latin typeface="Blodders 1"/>
              </a:rPr>
              <a:t>yra</a:t>
            </a:r>
            <a:r>
              <a:rPr lang="en-US" sz="7916">
                <a:solidFill>
                  <a:srgbClr val="4257A2"/>
                </a:solidFill>
                <a:latin typeface="Blodders 1"/>
              </a:rPr>
              <a:t> </a:t>
            </a:r>
            <a:r>
              <a:rPr lang="en-US" sz="7916" err="1">
                <a:solidFill>
                  <a:srgbClr val="4257A2"/>
                </a:solidFill>
                <a:latin typeface="Blodders 1"/>
              </a:rPr>
              <a:t>skirtomos</a:t>
            </a:r>
            <a:r>
              <a:rPr lang="en-US" sz="7916">
                <a:solidFill>
                  <a:srgbClr val="4257A2"/>
                </a:solidFill>
                <a:latin typeface="Blodders 1"/>
              </a:rPr>
              <a:t> </a:t>
            </a:r>
            <a:r>
              <a:rPr lang="en-US" sz="7916" err="1">
                <a:solidFill>
                  <a:srgbClr val="4257A2"/>
                </a:solidFill>
                <a:latin typeface="Blodders 1"/>
              </a:rPr>
              <a:t>Į</a:t>
            </a:r>
            <a:endParaRPr lang="en-US" sz="7916">
              <a:solidFill>
                <a:srgbClr val="4257A2"/>
              </a:solidFill>
              <a:latin typeface="Blodders 1"/>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BEC"/>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3615F9E-B836-FF1A-ED2B-8C6DBCD99FF9}"/>
              </a:ext>
            </a:extLst>
          </p:cNvPr>
          <p:cNvSpPr txBox="1"/>
          <p:nvPr/>
        </p:nvSpPr>
        <p:spPr>
          <a:xfrm>
            <a:off x="2667000" y="800100"/>
            <a:ext cx="13288411" cy="2436308"/>
          </a:xfrm>
          <a:prstGeom prst="rect">
            <a:avLst/>
          </a:prstGeom>
        </p:spPr>
        <p:txBody>
          <a:bodyPr lIns="0" tIns="0" rIns="0" bIns="0" rtlCol="0" anchor="t">
            <a:spAutoFit/>
          </a:bodyPr>
          <a:lstStyle/>
          <a:p>
            <a:pPr algn="ctr"/>
            <a:r>
              <a:rPr lang="en-US" sz="7916" err="1">
                <a:solidFill>
                  <a:srgbClr val="4257A2"/>
                </a:solidFill>
                <a:latin typeface="Blodders 1"/>
              </a:rPr>
              <a:t>kAS</a:t>
            </a:r>
            <a:r>
              <a:rPr lang="en-US" sz="7916">
                <a:solidFill>
                  <a:srgbClr val="4257A2"/>
                </a:solidFill>
                <a:latin typeface="Blodders 1"/>
              </a:rPr>
              <a:t> YRA NAUJOS PSICHOAKTYVIOSIOS MEDŽIAGOS?</a:t>
            </a:r>
          </a:p>
        </p:txBody>
      </p:sp>
      <p:sp>
        <p:nvSpPr>
          <p:cNvPr id="3" name="Freeform 3">
            <a:extLst>
              <a:ext uri="{FF2B5EF4-FFF2-40B4-BE49-F238E27FC236}">
                <a16:creationId xmlns:a16="http://schemas.microsoft.com/office/drawing/2014/main" id="{554B348E-EDD4-8F7B-CB59-580FB18B036A}"/>
              </a:ext>
            </a:extLst>
          </p:cNvPr>
          <p:cNvSpPr/>
          <p:nvPr/>
        </p:nvSpPr>
        <p:spPr>
          <a:xfrm>
            <a:off x="1641307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4"/>
            <a:stretch>
              <a:fillRect/>
            </a:stretch>
          </a:blipFill>
        </p:spPr>
        <p:txBody>
          <a:bodyPr/>
          <a:lstStyle/>
          <a:p>
            <a:endParaRPr lang="en-LT"/>
          </a:p>
        </p:txBody>
      </p:sp>
      <p:pic>
        <p:nvPicPr>
          <p:cNvPr id="4" name="Ką žinai apie naujas psichoaktyviąsias medžiagas ?.mp4">
            <a:hlinkClick r:id="" action="ppaction://media"/>
            <a:extLst>
              <a:ext uri="{FF2B5EF4-FFF2-40B4-BE49-F238E27FC236}">
                <a16:creationId xmlns:a16="http://schemas.microsoft.com/office/drawing/2014/main" id="{331060D9-9077-5406-0BFD-0BC5FFBFB7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6505" y="3249108"/>
            <a:ext cx="11709400" cy="6586538"/>
          </a:xfrm>
          <a:prstGeom prst="rect">
            <a:avLst/>
          </a:prstGeom>
        </p:spPr>
      </p:pic>
    </p:spTree>
    <p:extLst>
      <p:ext uri="{BB962C8B-B14F-4D97-AF65-F5344CB8AC3E}">
        <p14:creationId xmlns:p14="http://schemas.microsoft.com/office/powerpoint/2010/main" val="8094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BB4EA4E-09DE-94F2-9DEE-F6A7D79EA320}"/>
              </a:ext>
            </a:extLst>
          </p:cNvPr>
          <p:cNvSpPr txBox="1"/>
          <p:nvPr/>
        </p:nvSpPr>
        <p:spPr>
          <a:xfrm>
            <a:off x="2667000" y="800100"/>
            <a:ext cx="13288411" cy="2795573"/>
          </a:xfrm>
          <a:prstGeom prst="rect">
            <a:avLst/>
          </a:prstGeom>
        </p:spPr>
        <p:txBody>
          <a:bodyPr lIns="0" tIns="0" rIns="0" bIns="0" rtlCol="0" anchor="t">
            <a:spAutoFit/>
          </a:bodyPr>
          <a:lstStyle/>
          <a:p>
            <a:pPr algn="ctr">
              <a:lnSpc>
                <a:spcPts val="11083"/>
              </a:lnSpc>
            </a:pPr>
            <a:r>
              <a:rPr lang="en-US" sz="7916" err="1">
                <a:solidFill>
                  <a:srgbClr val="4257A2"/>
                </a:solidFill>
                <a:latin typeface="Blodders 1"/>
              </a:rPr>
              <a:t>Psichoaktyviųjų</a:t>
            </a:r>
            <a:r>
              <a:rPr lang="en-US" sz="7916">
                <a:solidFill>
                  <a:srgbClr val="4257A2"/>
                </a:solidFill>
                <a:latin typeface="Blodders 1"/>
              </a:rPr>
              <a:t> </a:t>
            </a:r>
            <a:r>
              <a:rPr lang="en-US" sz="7916" err="1">
                <a:solidFill>
                  <a:srgbClr val="4257A2"/>
                </a:solidFill>
                <a:latin typeface="Blodders 1"/>
              </a:rPr>
              <a:t>medžiagų</a:t>
            </a:r>
            <a:r>
              <a:rPr lang="en-US" sz="7916">
                <a:solidFill>
                  <a:srgbClr val="4257A2"/>
                </a:solidFill>
                <a:latin typeface="Blodders 1"/>
              </a:rPr>
              <a:t> </a:t>
            </a:r>
            <a:r>
              <a:rPr lang="en-US" sz="7916" err="1">
                <a:solidFill>
                  <a:srgbClr val="4257A2"/>
                </a:solidFill>
                <a:latin typeface="Blodders 1"/>
              </a:rPr>
              <a:t>poveikis</a:t>
            </a:r>
            <a:r>
              <a:rPr lang="en-US" sz="7916">
                <a:solidFill>
                  <a:srgbClr val="4257A2"/>
                </a:solidFill>
                <a:latin typeface="Blodders 1"/>
              </a:rPr>
              <a:t> </a:t>
            </a:r>
            <a:r>
              <a:rPr lang="en-US" sz="7916" err="1">
                <a:solidFill>
                  <a:srgbClr val="4257A2"/>
                </a:solidFill>
                <a:latin typeface="Blodders 1"/>
              </a:rPr>
              <a:t>žmogui</a:t>
            </a:r>
            <a:endParaRPr lang="en-US" sz="7916">
              <a:solidFill>
                <a:srgbClr val="4257A2"/>
              </a:solidFill>
              <a:latin typeface="Blodders 1"/>
            </a:endParaRPr>
          </a:p>
        </p:txBody>
      </p:sp>
      <p:sp>
        <p:nvSpPr>
          <p:cNvPr id="11" name="Freeform 3">
            <a:extLst>
              <a:ext uri="{FF2B5EF4-FFF2-40B4-BE49-F238E27FC236}">
                <a16:creationId xmlns:a16="http://schemas.microsoft.com/office/drawing/2014/main" id="{B2FADE38-0CE0-6D88-725B-015CEFEB7208}"/>
              </a:ext>
            </a:extLst>
          </p:cNvPr>
          <p:cNvSpPr/>
          <p:nvPr/>
        </p:nvSpPr>
        <p:spPr>
          <a:xfrm>
            <a:off x="1641307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2"/>
            <a:stretch>
              <a:fillRect/>
            </a:stretch>
          </a:blipFill>
        </p:spPr>
        <p:txBody>
          <a:bodyPr/>
          <a:lstStyle/>
          <a:p>
            <a:endParaRPr lang="en-LT"/>
          </a:p>
        </p:txBody>
      </p:sp>
      <p:sp>
        <p:nvSpPr>
          <p:cNvPr id="3" name="Freeform 6">
            <a:extLst>
              <a:ext uri="{FF2B5EF4-FFF2-40B4-BE49-F238E27FC236}">
                <a16:creationId xmlns:a16="http://schemas.microsoft.com/office/drawing/2014/main" id="{5917EB69-9051-DE76-989D-90A9A8483985}"/>
              </a:ext>
            </a:extLst>
          </p:cNvPr>
          <p:cNvSpPr/>
          <p:nvPr/>
        </p:nvSpPr>
        <p:spPr>
          <a:xfrm>
            <a:off x="6569237" y="4034120"/>
            <a:ext cx="5067933" cy="5530540"/>
          </a:xfrm>
          <a:custGeom>
            <a:avLst/>
            <a:gdLst/>
            <a:ahLst/>
            <a:cxnLst/>
            <a:rect l="l" t="t" r="r" b="b"/>
            <a:pathLst>
              <a:path w="7135899" h="7702240">
                <a:moveTo>
                  <a:pt x="0" y="0"/>
                </a:moveTo>
                <a:lnTo>
                  <a:pt x="7135899" y="0"/>
                </a:lnTo>
                <a:lnTo>
                  <a:pt x="7135899" y="7702240"/>
                </a:lnTo>
                <a:lnTo>
                  <a:pt x="0" y="7702240"/>
                </a:lnTo>
                <a:lnTo>
                  <a:pt x="0" y="0"/>
                </a:lnTo>
                <a:close/>
              </a:path>
            </a:pathLst>
          </a:custGeom>
          <a:blipFill>
            <a:blip r:embed="rId3"/>
            <a:stretch>
              <a:fillRect/>
            </a:stretch>
          </a:blipFill>
        </p:spPr>
        <p:txBody>
          <a:bodyPr/>
          <a:lstStyle/>
          <a:p>
            <a:endParaRPr lang="en-LT"/>
          </a:p>
        </p:txBody>
      </p:sp>
      <p:sp>
        <p:nvSpPr>
          <p:cNvPr id="4" name="TextBox 8">
            <a:extLst>
              <a:ext uri="{FF2B5EF4-FFF2-40B4-BE49-F238E27FC236}">
                <a16:creationId xmlns:a16="http://schemas.microsoft.com/office/drawing/2014/main" id="{FCF1E1F4-7905-EFF7-ABB0-D5EE74E9B6A1}"/>
              </a:ext>
            </a:extLst>
          </p:cNvPr>
          <p:cNvSpPr txBox="1"/>
          <p:nvPr/>
        </p:nvSpPr>
        <p:spPr>
          <a:xfrm>
            <a:off x="10784844" y="3920829"/>
            <a:ext cx="2559427" cy="589915"/>
          </a:xfrm>
          <a:prstGeom prst="rect">
            <a:avLst/>
          </a:prstGeom>
        </p:spPr>
        <p:txBody>
          <a:bodyPr lIns="0" tIns="0" rIns="0" bIns="0" rtlCol="0" anchor="t">
            <a:spAutoFit/>
          </a:bodyPr>
          <a:lstStyle/>
          <a:p>
            <a:pPr algn="ctr">
              <a:lnSpc>
                <a:spcPts val="4759"/>
              </a:lnSpc>
            </a:pPr>
            <a:r>
              <a:rPr lang="en-US" sz="3350" b="1" err="1">
                <a:solidFill>
                  <a:srgbClr val="D34629"/>
                </a:solidFill>
              </a:rPr>
              <a:t>Smegenys</a:t>
            </a:r>
            <a:endParaRPr lang="en-US" sz="3399" b="1">
              <a:solidFill>
                <a:srgbClr val="586BB0"/>
              </a:solidFill>
              <a:cs typeface="Calibri"/>
            </a:endParaRPr>
          </a:p>
        </p:txBody>
      </p:sp>
      <p:sp>
        <p:nvSpPr>
          <p:cNvPr id="6" name="TextBox 13">
            <a:extLst>
              <a:ext uri="{FF2B5EF4-FFF2-40B4-BE49-F238E27FC236}">
                <a16:creationId xmlns:a16="http://schemas.microsoft.com/office/drawing/2014/main" id="{0A446B1D-5734-6DC1-A8D9-049933B2DE5C}"/>
              </a:ext>
            </a:extLst>
          </p:cNvPr>
          <p:cNvSpPr txBox="1"/>
          <p:nvPr/>
        </p:nvSpPr>
        <p:spPr>
          <a:xfrm>
            <a:off x="11562643" y="7970085"/>
            <a:ext cx="1666036" cy="589915"/>
          </a:xfrm>
          <a:prstGeom prst="rect">
            <a:avLst/>
          </a:prstGeom>
        </p:spPr>
        <p:txBody>
          <a:bodyPr lIns="0" tIns="0" rIns="0" bIns="0" rtlCol="0" anchor="t">
            <a:spAutoFit/>
          </a:bodyPr>
          <a:lstStyle/>
          <a:p>
            <a:pPr algn="ctr">
              <a:lnSpc>
                <a:spcPts val="4759"/>
              </a:lnSpc>
            </a:pPr>
            <a:r>
              <a:rPr lang="en-US" sz="3350" b="1" err="1">
                <a:solidFill>
                  <a:srgbClr val="D34629"/>
                </a:solidFill>
              </a:rPr>
              <a:t>Širdis</a:t>
            </a:r>
            <a:endParaRPr lang="en-US" sz="3399" b="1">
              <a:solidFill>
                <a:srgbClr val="586BB0"/>
              </a:solidFill>
              <a:cs typeface="Calibri"/>
            </a:endParaRPr>
          </a:p>
        </p:txBody>
      </p:sp>
      <p:sp>
        <p:nvSpPr>
          <p:cNvPr id="7" name="TextBox 16">
            <a:extLst>
              <a:ext uri="{FF2B5EF4-FFF2-40B4-BE49-F238E27FC236}">
                <a16:creationId xmlns:a16="http://schemas.microsoft.com/office/drawing/2014/main" id="{4C944663-18E5-41F1-AFBB-F63B54CACC4F}"/>
              </a:ext>
            </a:extLst>
          </p:cNvPr>
          <p:cNvSpPr txBox="1"/>
          <p:nvPr/>
        </p:nvSpPr>
        <p:spPr>
          <a:xfrm>
            <a:off x="10750540" y="9191942"/>
            <a:ext cx="3526219" cy="589915"/>
          </a:xfrm>
          <a:prstGeom prst="rect">
            <a:avLst/>
          </a:prstGeom>
        </p:spPr>
        <p:txBody>
          <a:bodyPr lIns="0" tIns="0" rIns="0" bIns="0" rtlCol="0" anchor="t">
            <a:spAutoFit/>
          </a:bodyPr>
          <a:lstStyle/>
          <a:p>
            <a:pPr algn="ctr">
              <a:lnSpc>
                <a:spcPts val="4759"/>
              </a:lnSpc>
            </a:pPr>
            <a:r>
              <a:rPr lang="en-US" sz="3350" b="1" err="1">
                <a:solidFill>
                  <a:srgbClr val="D34629"/>
                </a:solidFill>
              </a:rPr>
              <a:t>Infekcinės</a:t>
            </a:r>
            <a:r>
              <a:rPr lang="en-US" sz="3350" b="1">
                <a:solidFill>
                  <a:srgbClr val="D34629"/>
                </a:solidFill>
              </a:rPr>
              <a:t> </a:t>
            </a:r>
            <a:r>
              <a:rPr lang="en-US" sz="3350" b="1" err="1">
                <a:solidFill>
                  <a:srgbClr val="D34629"/>
                </a:solidFill>
              </a:rPr>
              <a:t>ligos</a:t>
            </a:r>
            <a:endParaRPr lang="en-US" sz="3350" b="1">
              <a:solidFill>
                <a:srgbClr val="D34629"/>
              </a:solidFill>
              <a:cs typeface="Calibri"/>
            </a:endParaRPr>
          </a:p>
        </p:txBody>
      </p:sp>
      <p:sp>
        <p:nvSpPr>
          <p:cNvPr id="9" name="TextBox 15">
            <a:extLst>
              <a:ext uri="{FF2B5EF4-FFF2-40B4-BE49-F238E27FC236}">
                <a16:creationId xmlns:a16="http://schemas.microsoft.com/office/drawing/2014/main" id="{69A44141-1D2F-B7AB-8D29-176DA041A660}"/>
              </a:ext>
            </a:extLst>
          </p:cNvPr>
          <p:cNvSpPr txBox="1"/>
          <p:nvPr/>
        </p:nvSpPr>
        <p:spPr>
          <a:xfrm>
            <a:off x="3032862" y="8667745"/>
            <a:ext cx="3990826" cy="1189990"/>
          </a:xfrm>
          <a:prstGeom prst="rect">
            <a:avLst/>
          </a:prstGeom>
        </p:spPr>
        <p:txBody>
          <a:bodyPr lIns="0" tIns="0" rIns="0" bIns="0" rtlCol="0" anchor="t">
            <a:spAutoFit/>
          </a:bodyPr>
          <a:lstStyle/>
          <a:p>
            <a:pPr algn="ctr">
              <a:lnSpc>
                <a:spcPts val="4759"/>
              </a:lnSpc>
            </a:pPr>
            <a:r>
              <a:rPr lang="en-US" sz="3350" b="1" err="1">
                <a:solidFill>
                  <a:srgbClr val="4256A2"/>
                </a:solidFill>
              </a:rPr>
              <a:t>Psichikos</a:t>
            </a:r>
            <a:r>
              <a:rPr lang="en-US" sz="3350" b="1">
                <a:solidFill>
                  <a:srgbClr val="4256A2"/>
                </a:solidFill>
              </a:rPr>
              <a:t> </a:t>
            </a:r>
            <a:r>
              <a:rPr lang="en-US" sz="3350" b="1" err="1">
                <a:solidFill>
                  <a:srgbClr val="4256A2"/>
                </a:solidFill>
              </a:rPr>
              <a:t>sveikatos</a:t>
            </a:r>
            <a:r>
              <a:rPr lang="en-US" sz="3350" b="1">
                <a:solidFill>
                  <a:srgbClr val="4256A2"/>
                </a:solidFill>
              </a:rPr>
              <a:t> </a:t>
            </a:r>
            <a:r>
              <a:rPr lang="en-US" sz="3350" b="1" err="1">
                <a:solidFill>
                  <a:srgbClr val="4256A2"/>
                </a:solidFill>
              </a:rPr>
              <a:t>sutrikimai</a:t>
            </a:r>
            <a:endParaRPr lang="en-US" sz="3350" b="1">
              <a:solidFill>
                <a:srgbClr val="4256A2"/>
              </a:solidFill>
              <a:cs typeface="Calibri"/>
            </a:endParaRPr>
          </a:p>
        </p:txBody>
      </p:sp>
      <p:sp>
        <p:nvSpPr>
          <p:cNvPr id="12" name="TextBox 14">
            <a:extLst>
              <a:ext uri="{FF2B5EF4-FFF2-40B4-BE49-F238E27FC236}">
                <a16:creationId xmlns:a16="http://schemas.microsoft.com/office/drawing/2014/main" id="{35401348-4BF7-3C4A-19A8-3629DB4CA05A}"/>
              </a:ext>
            </a:extLst>
          </p:cNvPr>
          <p:cNvSpPr txBox="1"/>
          <p:nvPr/>
        </p:nvSpPr>
        <p:spPr>
          <a:xfrm>
            <a:off x="4163600" y="7675127"/>
            <a:ext cx="1968596" cy="589915"/>
          </a:xfrm>
          <a:prstGeom prst="rect">
            <a:avLst/>
          </a:prstGeom>
        </p:spPr>
        <p:txBody>
          <a:bodyPr lIns="0" tIns="0" rIns="0" bIns="0" rtlCol="0" anchor="t">
            <a:spAutoFit/>
          </a:bodyPr>
          <a:lstStyle/>
          <a:p>
            <a:pPr algn="ctr">
              <a:lnSpc>
                <a:spcPts val="4759"/>
              </a:lnSpc>
            </a:pPr>
            <a:r>
              <a:rPr lang="en-US" sz="3350" b="1" err="1">
                <a:solidFill>
                  <a:srgbClr val="D34629"/>
                </a:solidFill>
              </a:rPr>
              <a:t>Kepenys</a:t>
            </a:r>
            <a:endParaRPr lang="en-US" sz="3350" b="1">
              <a:solidFill>
                <a:srgbClr val="D34629"/>
              </a:solidFill>
            </a:endParaRPr>
          </a:p>
        </p:txBody>
      </p:sp>
      <p:sp>
        <p:nvSpPr>
          <p:cNvPr id="13" name="TextBox 9">
            <a:extLst>
              <a:ext uri="{FF2B5EF4-FFF2-40B4-BE49-F238E27FC236}">
                <a16:creationId xmlns:a16="http://schemas.microsoft.com/office/drawing/2014/main" id="{5D5D9303-78ED-C7CE-7F1E-AE293BF54606}"/>
              </a:ext>
            </a:extLst>
          </p:cNvPr>
          <p:cNvSpPr txBox="1"/>
          <p:nvPr/>
        </p:nvSpPr>
        <p:spPr>
          <a:xfrm>
            <a:off x="1549410" y="6676177"/>
            <a:ext cx="4760476" cy="589915"/>
          </a:xfrm>
          <a:prstGeom prst="rect">
            <a:avLst/>
          </a:prstGeom>
        </p:spPr>
        <p:txBody>
          <a:bodyPr lIns="0" tIns="0" rIns="0" bIns="0" rtlCol="0" anchor="t">
            <a:spAutoFit/>
          </a:bodyPr>
          <a:lstStyle/>
          <a:p>
            <a:pPr algn="ctr">
              <a:lnSpc>
                <a:spcPts val="4759"/>
              </a:lnSpc>
            </a:pPr>
            <a:r>
              <a:rPr lang="en-US" sz="3350" b="1" err="1">
                <a:solidFill>
                  <a:srgbClr val="4256A2"/>
                </a:solidFill>
              </a:rPr>
              <a:t>Santykiai</a:t>
            </a:r>
            <a:r>
              <a:rPr lang="en-US" sz="3350" b="1">
                <a:solidFill>
                  <a:srgbClr val="4256A2"/>
                </a:solidFill>
              </a:rPr>
              <a:t> </a:t>
            </a:r>
            <a:r>
              <a:rPr lang="en-US" sz="3350" b="1" err="1">
                <a:solidFill>
                  <a:srgbClr val="4256A2"/>
                </a:solidFill>
              </a:rPr>
              <a:t>su</a:t>
            </a:r>
            <a:r>
              <a:rPr lang="en-US" sz="3350" b="1">
                <a:solidFill>
                  <a:srgbClr val="4256A2"/>
                </a:solidFill>
              </a:rPr>
              <a:t> </a:t>
            </a:r>
            <a:r>
              <a:rPr lang="en-US" sz="3350" b="1" err="1">
                <a:solidFill>
                  <a:srgbClr val="4256A2"/>
                </a:solidFill>
              </a:rPr>
              <a:t>aplinkiniais</a:t>
            </a:r>
            <a:endParaRPr lang="en-US" sz="3350" b="1">
              <a:solidFill>
                <a:srgbClr val="4256A2"/>
              </a:solidFill>
              <a:cs typeface="Calibri"/>
            </a:endParaRPr>
          </a:p>
        </p:txBody>
      </p:sp>
      <p:sp>
        <p:nvSpPr>
          <p:cNvPr id="14" name="TextBox 11">
            <a:extLst>
              <a:ext uri="{FF2B5EF4-FFF2-40B4-BE49-F238E27FC236}">
                <a16:creationId xmlns:a16="http://schemas.microsoft.com/office/drawing/2014/main" id="{324EB751-A7F1-BD1D-364E-7179FD2E3561}"/>
              </a:ext>
            </a:extLst>
          </p:cNvPr>
          <p:cNvSpPr txBox="1"/>
          <p:nvPr/>
        </p:nvSpPr>
        <p:spPr>
          <a:xfrm>
            <a:off x="11457432" y="6820358"/>
            <a:ext cx="4722551" cy="589915"/>
          </a:xfrm>
          <a:prstGeom prst="rect">
            <a:avLst/>
          </a:prstGeom>
        </p:spPr>
        <p:txBody>
          <a:bodyPr lIns="0" tIns="0" rIns="0" bIns="0" rtlCol="0" anchor="t">
            <a:spAutoFit/>
          </a:bodyPr>
          <a:lstStyle/>
          <a:p>
            <a:pPr algn="ctr">
              <a:lnSpc>
                <a:spcPts val="4759"/>
              </a:lnSpc>
            </a:pPr>
            <a:r>
              <a:rPr lang="en-US" sz="3350" b="1" err="1">
                <a:solidFill>
                  <a:srgbClr val="4256A2"/>
                </a:solidFill>
              </a:rPr>
              <a:t>Bandymai</a:t>
            </a:r>
            <a:r>
              <a:rPr lang="en-US" sz="3350" b="1">
                <a:solidFill>
                  <a:srgbClr val="4256A2"/>
                </a:solidFill>
              </a:rPr>
              <a:t> </a:t>
            </a:r>
            <a:r>
              <a:rPr lang="en-US" sz="3350" b="1" err="1">
                <a:solidFill>
                  <a:srgbClr val="4256A2"/>
                </a:solidFill>
              </a:rPr>
              <a:t>nusižudyti</a:t>
            </a:r>
            <a:endParaRPr lang="en-US" sz="3350" b="1">
              <a:solidFill>
                <a:srgbClr val="4256A2"/>
              </a:solidFill>
              <a:cs typeface="Calibri"/>
            </a:endParaRPr>
          </a:p>
        </p:txBody>
      </p:sp>
      <p:sp>
        <p:nvSpPr>
          <p:cNvPr id="15" name="TextBox 12">
            <a:extLst>
              <a:ext uri="{FF2B5EF4-FFF2-40B4-BE49-F238E27FC236}">
                <a16:creationId xmlns:a16="http://schemas.microsoft.com/office/drawing/2014/main" id="{EBCB16B5-A3E4-EA3A-E709-EBBAD898D6F5}"/>
              </a:ext>
            </a:extLst>
          </p:cNvPr>
          <p:cNvSpPr txBox="1"/>
          <p:nvPr/>
        </p:nvSpPr>
        <p:spPr>
          <a:xfrm>
            <a:off x="11562643" y="5070556"/>
            <a:ext cx="4722551" cy="1189990"/>
          </a:xfrm>
          <a:prstGeom prst="rect">
            <a:avLst/>
          </a:prstGeom>
        </p:spPr>
        <p:txBody>
          <a:bodyPr lIns="0" tIns="0" rIns="0" bIns="0" rtlCol="0" anchor="t">
            <a:spAutoFit/>
          </a:bodyPr>
          <a:lstStyle/>
          <a:p>
            <a:pPr algn="ctr">
              <a:lnSpc>
                <a:spcPts val="4759"/>
              </a:lnSpc>
            </a:pPr>
            <a:r>
              <a:rPr lang="en-US" sz="3350" b="1" err="1">
                <a:solidFill>
                  <a:srgbClr val="4256A2"/>
                </a:solidFill>
              </a:rPr>
              <a:t>Seksualinė</a:t>
            </a:r>
            <a:r>
              <a:rPr lang="en-US" sz="3350" b="1">
                <a:solidFill>
                  <a:srgbClr val="4256A2"/>
                </a:solidFill>
              </a:rPr>
              <a:t> </a:t>
            </a:r>
            <a:r>
              <a:rPr lang="en-US" sz="3350" b="1" err="1">
                <a:solidFill>
                  <a:srgbClr val="4256A2"/>
                </a:solidFill>
              </a:rPr>
              <a:t>prievarta</a:t>
            </a:r>
            <a:r>
              <a:rPr lang="en-US" sz="3350" b="1">
                <a:solidFill>
                  <a:srgbClr val="4256A2"/>
                </a:solidFill>
              </a:rPr>
              <a:t> / </a:t>
            </a:r>
            <a:r>
              <a:rPr lang="en-US" sz="3350" b="1" err="1">
                <a:solidFill>
                  <a:srgbClr val="4256A2"/>
                </a:solidFill>
              </a:rPr>
              <a:t>nesaugūs</a:t>
            </a:r>
            <a:r>
              <a:rPr lang="en-US" sz="3350" b="1">
                <a:solidFill>
                  <a:srgbClr val="4256A2"/>
                </a:solidFill>
              </a:rPr>
              <a:t> </a:t>
            </a:r>
            <a:r>
              <a:rPr lang="en-US" sz="3350" b="1" err="1">
                <a:solidFill>
                  <a:srgbClr val="4256A2"/>
                </a:solidFill>
              </a:rPr>
              <a:t>santykiai</a:t>
            </a:r>
            <a:endParaRPr lang="en-US" sz="3350" b="1">
              <a:solidFill>
                <a:srgbClr val="4256A2"/>
              </a:solidFill>
              <a:cs typeface="Calibri"/>
            </a:endParaRPr>
          </a:p>
        </p:txBody>
      </p:sp>
      <p:sp>
        <p:nvSpPr>
          <p:cNvPr id="16" name="TextBox 10">
            <a:extLst>
              <a:ext uri="{FF2B5EF4-FFF2-40B4-BE49-F238E27FC236}">
                <a16:creationId xmlns:a16="http://schemas.microsoft.com/office/drawing/2014/main" id="{F105B427-F8D0-8DF8-146C-AAF455CBF22F}"/>
              </a:ext>
            </a:extLst>
          </p:cNvPr>
          <p:cNvSpPr txBox="1"/>
          <p:nvPr/>
        </p:nvSpPr>
        <p:spPr>
          <a:xfrm>
            <a:off x="2002806" y="5098876"/>
            <a:ext cx="4760476" cy="1189990"/>
          </a:xfrm>
          <a:prstGeom prst="rect">
            <a:avLst/>
          </a:prstGeom>
        </p:spPr>
        <p:txBody>
          <a:bodyPr lIns="0" tIns="0" rIns="0" bIns="0" rtlCol="0" anchor="t">
            <a:spAutoFit/>
          </a:bodyPr>
          <a:lstStyle/>
          <a:p>
            <a:pPr algn="ctr">
              <a:lnSpc>
                <a:spcPts val="4759"/>
              </a:lnSpc>
            </a:pPr>
            <a:r>
              <a:rPr lang="en-US" sz="3350" b="1" err="1">
                <a:solidFill>
                  <a:srgbClr val="4256A2"/>
                </a:solidFill>
              </a:rPr>
              <a:t>Sprendimo</a:t>
            </a:r>
            <a:r>
              <a:rPr lang="en-US" sz="3350" b="1">
                <a:solidFill>
                  <a:srgbClr val="4256A2"/>
                </a:solidFill>
              </a:rPr>
              <a:t> </a:t>
            </a:r>
            <a:r>
              <a:rPr lang="en-US" sz="3350" b="1" err="1">
                <a:solidFill>
                  <a:srgbClr val="4256A2"/>
                </a:solidFill>
              </a:rPr>
              <a:t>priėmimo</a:t>
            </a:r>
            <a:r>
              <a:rPr lang="en-US" sz="3350" b="1">
                <a:solidFill>
                  <a:srgbClr val="4256A2"/>
                </a:solidFill>
              </a:rPr>
              <a:t> </a:t>
            </a:r>
            <a:r>
              <a:rPr lang="en-US" sz="3350" b="1" err="1">
                <a:solidFill>
                  <a:srgbClr val="4256A2"/>
                </a:solidFill>
              </a:rPr>
              <a:t>kontrolės</a:t>
            </a:r>
            <a:r>
              <a:rPr lang="en-US" sz="3350" b="1">
                <a:solidFill>
                  <a:srgbClr val="4256A2"/>
                </a:solidFill>
              </a:rPr>
              <a:t> </a:t>
            </a:r>
            <a:r>
              <a:rPr lang="en-US" sz="3350" b="1" err="1">
                <a:solidFill>
                  <a:srgbClr val="4256A2"/>
                </a:solidFill>
              </a:rPr>
              <a:t>netekimas</a:t>
            </a:r>
            <a:endParaRPr lang="en-US" sz="3350" b="1">
              <a:solidFill>
                <a:srgbClr val="4256A2"/>
              </a:solidFill>
              <a:cs typeface="Calibri"/>
            </a:endParaRPr>
          </a:p>
        </p:txBody>
      </p:sp>
      <p:sp>
        <p:nvSpPr>
          <p:cNvPr id="2" name="TextBox 13">
            <a:extLst>
              <a:ext uri="{FF2B5EF4-FFF2-40B4-BE49-F238E27FC236}">
                <a16:creationId xmlns:a16="http://schemas.microsoft.com/office/drawing/2014/main" id="{54DFEDA9-E21C-A876-F6C2-4346D0997D44}"/>
              </a:ext>
            </a:extLst>
          </p:cNvPr>
          <p:cNvSpPr txBox="1"/>
          <p:nvPr/>
        </p:nvSpPr>
        <p:spPr>
          <a:xfrm>
            <a:off x="4903201" y="4099926"/>
            <a:ext cx="1666036" cy="589915"/>
          </a:xfrm>
          <a:prstGeom prst="rect">
            <a:avLst/>
          </a:prstGeom>
        </p:spPr>
        <p:txBody>
          <a:bodyPr lIns="0" tIns="0" rIns="0" bIns="0" rtlCol="0" anchor="t">
            <a:spAutoFit/>
          </a:bodyPr>
          <a:lstStyle/>
          <a:p>
            <a:pPr algn="ctr">
              <a:lnSpc>
                <a:spcPts val="4759"/>
              </a:lnSpc>
            </a:pPr>
            <a:r>
              <a:rPr lang="en-US" sz="3350" b="1" err="1">
                <a:solidFill>
                  <a:srgbClr val="D34629"/>
                </a:solidFill>
              </a:rPr>
              <a:t>Plaučiai</a:t>
            </a:r>
            <a:endParaRPr lang="en-US" sz="3350" b="1">
              <a:solidFill>
                <a:srgbClr val="D34629"/>
              </a:solidFill>
            </a:endParaRPr>
          </a:p>
        </p:txBody>
      </p:sp>
    </p:spTree>
    <p:extLst>
      <p:ext uri="{BB962C8B-B14F-4D97-AF65-F5344CB8AC3E}">
        <p14:creationId xmlns:p14="http://schemas.microsoft.com/office/powerpoint/2010/main" val="325335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8DE0E-8506-DF58-3789-99DB66C12311}"/>
              </a:ext>
            </a:extLst>
          </p:cNvPr>
          <p:cNvSpPr txBox="1"/>
          <p:nvPr/>
        </p:nvSpPr>
        <p:spPr>
          <a:xfrm>
            <a:off x="3035524" y="2426447"/>
            <a:ext cx="12200388" cy="5816977"/>
          </a:xfrm>
          <a:prstGeom prst="rect">
            <a:avLst/>
          </a:prstGeom>
          <a:noFill/>
        </p:spPr>
        <p:txBody>
          <a:bodyPr wrap="square" lIns="91440" tIns="45720" rIns="91440" bIns="45720" anchor="t">
            <a:spAutoFit/>
          </a:bodyPr>
          <a:lstStyle/>
          <a:p>
            <a:pPr algn="ctr"/>
            <a:r>
              <a:rPr lang="lt-LT" sz="3600">
                <a:solidFill>
                  <a:srgbClr val="4256A2"/>
                </a:solidFill>
                <a:ea typeface="+mn-lt"/>
                <a:cs typeface="+mn-lt"/>
              </a:rPr>
              <a:t>Priklausomybė (priklausomybės sindromas) – lėtinė neinfekcinė liga, kai asmuo jaučia potraukį vartoti psichiką veikiančias medžiagas, o asmens galimybės valdyti šį vartojimą yra ribotos, nepaisant numatomų ar akivaizdžių neigiamų padarinių pačiam žmogui ar jo aplinkai. Būdingi atkryčiai, yra sunku pasveikti. Tikimybė tapti priklausomam, kaip ir tikimybė susirgti kitomis ligomis, yra nevienoda.</a:t>
            </a:r>
            <a:endParaRPr lang="lt" sz="3600">
              <a:solidFill>
                <a:srgbClr val="4256A2"/>
              </a:solidFill>
              <a:ea typeface="+mn-lt"/>
              <a:cs typeface="+mn-lt"/>
            </a:endParaRPr>
          </a:p>
          <a:p>
            <a:pPr algn="ctr"/>
            <a:endParaRPr lang="lt" sz="4000">
              <a:solidFill>
                <a:srgbClr val="4256A2"/>
              </a:solidFill>
              <a:cs typeface="Calibri"/>
            </a:endParaRPr>
          </a:p>
          <a:p>
            <a:pPr algn="ctr"/>
            <a:endParaRPr lang="lt" sz="4000">
              <a:solidFill>
                <a:srgbClr val="4256A2"/>
              </a:solidFill>
              <a:cs typeface="Calibri"/>
            </a:endParaRPr>
          </a:p>
          <a:p>
            <a:pPr algn="ctr"/>
            <a:endParaRPr lang="lt-LT" sz="4000">
              <a:solidFill>
                <a:srgbClr val="4256A2"/>
              </a:solidFill>
              <a:cs typeface="Calibri"/>
            </a:endParaRPr>
          </a:p>
        </p:txBody>
      </p:sp>
      <p:sp>
        <p:nvSpPr>
          <p:cNvPr id="3" name="TextBox 2">
            <a:extLst>
              <a:ext uri="{FF2B5EF4-FFF2-40B4-BE49-F238E27FC236}">
                <a16:creationId xmlns:a16="http://schemas.microsoft.com/office/drawing/2014/main" id="{9253B48D-C7C3-5772-44F8-9972192CC215}"/>
              </a:ext>
            </a:extLst>
          </p:cNvPr>
          <p:cNvSpPr txBox="1"/>
          <p:nvPr/>
        </p:nvSpPr>
        <p:spPr>
          <a:xfrm>
            <a:off x="2667000" y="800100"/>
            <a:ext cx="13288411" cy="1218154"/>
          </a:xfrm>
          <a:prstGeom prst="rect">
            <a:avLst/>
          </a:prstGeom>
        </p:spPr>
        <p:txBody>
          <a:bodyPr lIns="0" tIns="0" rIns="0" bIns="0" rtlCol="0" anchor="t">
            <a:spAutoFit/>
          </a:bodyPr>
          <a:lstStyle/>
          <a:p>
            <a:pPr algn="ctr"/>
            <a:r>
              <a:rPr lang="en-US" sz="7916" err="1">
                <a:solidFill>
                  <a:srgbClr val="4257A2"/>
                </a:solidFill>
                <a:latin typeface="Blodders 1"/>
              </a:rPr>
              <a:t>priklausomybė</a:t>
            </a:r>
            <a:endParaRPr lang="en-US" sz="7916">
              <a:solidFill>
                <a:srgbClr val="4257A2"/>
              </a:solidFill>
              <a:latin typeface="Blodders 1"/>
            </a:endParaRPr>
          </a:p>
        </p:txBody>
      </p:sp>
      <p:pic>
        <p:nvPicPr>
          <p:cNvPr id="5" name="Picture 4">
            <a:extLst>
              <a:ext uri="{FF2B5EF4-FFF2-40B4-BE49-F238E27FC236}">
                <a16:creationId xmlns:a16="http://schemas.microsoft.com/office/drawing/2014/main" id="{10C0FBA8-A99C-E002-511D-40C395D92C96}"/>
              </a:ext>
            </a:extLst>
          </p:cNvPr>
          <p:cNvPicPr>
            <a:picLocks noChangeAspect="1"/>
          </p:cNvPicPr>
          <p:nvPr/>
        </p:nvPicPr>
        <p:blipFill>
          <a:blip r:embed="rId2"/>
          <a:stretch>
            <a:fillRect/>
          </a:stretch>
        </p:blipFill>
        <p:spPr>
          <a:xfrm>
            <a:off x="6579152" y="6313064"/>
            <a:ext cx="5461000" cy="3505200"/>
          </a:xfrm>
          <a:prstGeom prst="rect">
            <a:avLst/>
          </a:prstGeom>
        </p:spPr>
      </p:pic>
      <p:sp>
        <p:nvSpPr>
          <p:cNvPr id="6" name="Freeform 3">
            <a:extLst>
              <a:ext uri="{FF2B5EF4-FFF2-40B4-BE49-F238E27FC236}">
                <a16:creationId xmlns:a16="http://schemas.microsoft.com/office/drawing/2014/main" id="{A9534630-0AC8-13AB-8E32-5D188B67BF37}"/>
              </a:ext>
            </a:extLst>
          </p:cNvPr>
          <p:cNvSpPr/>
          <p:nvPr/>
        </p:nvSpPr>
        <p:spPr>
          <a:xfrm>
            <a:off x="1643212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3"/>
            <a:stretch>
              <a:fillRect/>
            </a:stretch>
          </a:blipFill>
        </p:spPr>
        <p:txBody>
          <a:bodyPr/>
          <a:lstStyle/>
          <a:p>
            <a:endParaRPr lang="en-LT"/>
          </a:p>
        </p:txBody>
      </p:sp>
    </p:spTree>
    <p:extLst>
      <p:ext uri="{BB962C8B-B14F-4D97-AF65-F5344CB8AC3E}">
        <p14:creationId xmlns:p14="http://schemas.microsoft.com/office/powerpoint/2010/main" val="4276426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8DE0E-8506-DF58-3789-99DB66C12311}"/>
              </a:ext>
            </a:extLst>
          </p:cNvPr>
          <p:cNvSpPr txBox="1"/>
          <p:nvPr/>
        </p:nvSpPr>
        <p:spPr>
          <a:xfrm>
            <a:off x="5059526" y="3397951"/>
            <a:ext cx="13460607" cy="6801862"/>
          </a:xfrm>
          <a:prstGeom prst="rect">
            <a:avLst/>
          </a:prstGeom>
          <a:noFill/>
        </p:spPr>
        <p:txBody>
          <a:bodyPr wrap="square" lIns="91440" tIns="45720" rIns="91440" bIns="45720" anchor="t">
            <a:spAutoFit/>
          </a:bodyPr>
          <a:lstStyle/>
          <a:p>
            <a:pPr marL="571500" indent="-571500">
              <a:buFont typeface="Arial"/>
              <a:buChar char="•"/>
            </a:pPr>
            <a:r>
              <a:rPr lang="lt" sz="4000">
                <a:solidFill>
                  <a:srgbClr val="4256A2"/>
                </a:solidFill>
                <a:ea typeface="+mn-lt"/>
                <a:cs typeface="+mn-lt"/>
              </a:rPr>
              <a:t>Smalsumas;</a:t>
            </a:r>
            <a:endParaRPr lang="en-US">
              <a:solidFill>
                <a:srgbClr val="000000"/>
              </a:solidFill>
              <a:ea typeface="+mn-lt"/>
              <a:cs typeface="+mn-lt"/>
            </a:endParaRPr>
          </a:p>
          <a:p>
            <a:pPr marL="571500" indent="-571500">
              <a:buFont typeface="Arial"/>
              <a:buChar char="•"/>
            </a:pPr>
            <a:r>
              <a:rPr lang="lt" sz="4000">
                <a:solidFill>
                  <a:srgbClr val="4256A2"/>
                </a:solidFill>
                <a:ea typeface="+mn-lt"/>
                <a:cs typeface="+mn-lt"/>
              </a:rPr>
              <a:t>pritapimas;</a:t>
            </a:r>
            <a:endParaRPr lang="en-US">
              <a:solidFill>
                <a:srgbClr val="000000"/>
              </a:solidFill>
              <a:ea typeface="+mn-lt"/>
              <a:cs typeface="+mn-lt"/>
            </a:endParaRPr>
          </a:p>
          <a:p>
            <a:pPr marL="571500" indent="-571500">
              <a:buFont typeface="Arial"/>
              <a:buChar char="•"/>
            </a:pPr>
            <a:r>
              <a:rPr lang="lt" sz="4000">
                <a:solidFill>
                  <a:srgbClr val="4256A2"/>
                </a:solidFill>
                <a:ea typeface="+mn-lt"/>
                <a:cs typeface="+mn-lt"/>
              </a:rPr>
              <a:t>maištavimas;</a:t>
            </a:r>
          </a:p>
          <a:p>
            <a:pPr marL="571500" indent="-571500">
              <a:buFont typeface="Arial"/>
              <a:buChar char="•"/>
            </a:pPr>
            <a:r>
              <a:rPr lang="lt" sz="4000">
                <a:solidFill>
                  <a:srgbClr val="4256A2"/>
                </a:solidFill>
                <a:ea typeface="+mn-lt"/>
                <a:cs typeface="+mn-lt"/>
              </a:rPr>
              <a:t>spaudimas iš aplinkinių;</a:t>
            </a:r>
          </a:p>
          <a:p>
            <a:pPr marL="571500" indent="-571500">
              <a:buFont typeface="Arial"/>
              <a:buChar char="•"/>
            </a:pPr>
            <a:r>
              <a:rPr lang="lt" sz="4000">
                <a:solidFill>
                  <a:srgbClr val="4256A2"/>
                </a:solidFill>
                <a:ea typeface="+mn-lt"/>
                <a:cs typeface="+mn-lt"/>
              </a:rPr>
              <a:t>kultūra;</a:t>
            </a:r>
          </a:p>
          <a:p>
            <a:pPr marL="571500" indent="-571500">
              <a:buFont typeface="Arial"/>
              <a:buChar char="•"/>
            </a:pPr>
            <a:r>
              <a:rPr lang="lt" sz="4000">
                <a:solidFill>
                  <a:srgbClr val="4256A2"/>
                </a:solidFill>
                <a:ea typeface="+mn-lt"/>
                <a:cs typeface="+mn-lt"/>
              </a:rPr>
              <a:t>pasitikėjimo „stiprinimas“;</a:t>
            </a:r>
          </a:p>
          <a:p>
            <a:pPr marL="571500" indent="-571500">
              <a:buFont typeface="Arial"/>
              <a:buChar char="•"/>
            </a:pPr>
            <a:r>
              <a:rPr lang="lt" sz="4000">
                <a:solidFill>
                  <a:srgbClr val="4256A2"/>
                </a:solidFill>
                <a:cs typeface="Calibri"/>
              </a:rPr>
              <a:t>smurtas;</a:t>
            </a:r>
          </a:p>
          <a:p>
            <a:pPr marL="571500" indent="-571500">
              <a:buFont typeface="Arial"/>
              <a:buChar char="•"/>
            </a:pPr>
            <a:r>
              <a:rPr lang="lt" sz="4000">
                <a:solidFill>
                  <a:srgbClr val="4256A2"/>
                </a:solidFill>
                <a:cs typeface="Calibri"/>
              </a:rPr>
              <a:t>nežinojimas apie rizikas;</a:t>
            </a:r>
          </a:p>
          <a:p>
            <a:pPr marL="571500" indent="-571500">
              <a:buFont typeface="Arial"/>
              <a:buChar char="•"/>
            </a:pPr>
            <a:r>
              <a:rPr lang="lt" sz="4000">
                <a:solidFill>
                  <a:srgbClr val="4256A2"/>
                </a:solidFill>
                <a:cs typeface="Calibri"/>
              </a:rPr>
              <a:t>...</a:t>
            </a:r>
          </a:p>
          <a:p>
            <a:pPr algn="ctr"/>
            <a:br>
              <a:rPr lang="en-US"/>
            </a:br>
            <a:endParaRPr lang="en-US"/>
          </a:p>
          <a:p>
            <a:pPr algn="ctr"/>
            <a:endParaRPr lang="lt-LT" sz="4000">
              <a:solidFill>
                <a:srgbClr val="4256A2"/>
              </a:solidFill>
              <a:cs typeface="Calibri"/>
            </a:endParaRPr>
          </a:p>
        </p:txBody>
      </p:sp>
      <p:sp>
        <p:nvSpPr>
          <p:cNvPr id="3" name="TextBox 2">
            <a:extLst>
              <a:ext uri="{FF2B5EF4-FFF2-40B4-BE49-F238E27FC236}">
                <a16:creationId xmlns:a16="http://schemas.microsoft.com/office/drawing/2014/main" id="{9253B48D-C7C3-5772-44F8-9972192CC215}"/>
              </a:ext>
            </a:extLst>
          </p:cNvPr>
          <p:cNvSpPr txBox="1"/>
          <p:nvPr/>
        </p:nvSpPr>
        <p:spPr>
          <a:xfrm>
            <a:off x="2667000" y="800100"/>
            <a:ext cx="13288411" cy="2431435"/>
          </a:xfrm>
          <a:prstGeom prst="rect">
            <a:avLst/>
          </a:prstGeom>
        </p:spPr>
        <p:txBody>
          <a:bodyPr lIns="0" tIns="0" rIns="0" bIns="0" rtlCol="0" anchor="t">
            <a:spAutoFit/>
          </a:bodyPr>
          <a:lstStyle/>
          <a:p>
            <a:pPr algn="ctr"/>
            <a:r>
              <a:rPr lang="en-US" sz="7900" err="1">
                <a:solidFill>
                  <a:srgbClr val="4257A2"/>
                </a:solidFill>
                <a:latin typeface="Blodders 1"/>
              </a:rPr>
              <a:t>Kodėl</a:t>
            </a:r>
            <a:r>
              <a:rPr lang="en-US" sz="7900">
                <a:solidFill>
                  <a:srgbClr val="4257A2"/>
                </a:solidFill>
                <a:latin typeface="Blodders 1"/>
              </a:rPr>
              <a:t> </a:t>
            </a:r>
            <a:r>
              <a:rPr lang="en-US" sz="7900" err="1">
                <a:solidFill>
                  <a:srgbClr val="4257A2"/>
                </a:solidFill>
                <a:latin typeface="Blodders 1"/>
              </a:rPr>
              <a:t>jaunas</a:t>
            </a:r>
            <a:r>
              <a:rPr lang="en-US" sz="7900">
                <a:solidFill>
                  <a:srgbClr val="4257A2"/>
                </a:solidFill>
                <a:latin typeface="Blodders 1"/>
              </a:rPr>
              <a:t> </a:t>
            </a:r>
            <a:r>
              <a:rPr lang="en-US" sz="7900" err="1">
                <a:solidFill>
                  <a:srgbClr val="4257A2"/>
                </a:solidFill>
                <a:latin typeface="Blodders 1"/>
              </a:rPr>
              <a:t>žmogus</a:t>
            </a:r>
            <a:r>
              <a:rPr lang="en-US" sz="7900">
                <a:solidFill>
                  <a:srgbClr val="4257A2"/>
                </a:solidFill>
                <a:latin typeface="Blodders 1"/>
              </a:rPr>
              <a:t> </a:t>
            </a:r>
            <a:r>
              <a:rPr lang="en-US" sz="7900" err="1">
                <a:solidFill>
                  <a:srgbClr val="4257A2"/>
                </a:solidFill>
                <a:latin typeface="Blodders 1"/>
              </a:rPr>
              <a:t>pasirenka</a:t>
            </a:r>
            <a:r>
              <a:rPr lang="en-US" sz="7900">
                <a:solidFill>
                  <a:srgbClr val="4257A2"/>
                </a:solidFill>
                <a:latin typeface="Blodders 1"/>
              </a:rPr>
              <a:t> </a:t>
            </a:r>
            <a:r>
              <a:rPr lang="en-US" sz="7900" err="1">
                <a:solidFill>
                  <a:srgbClr val="4257A2"/>
                </a:solidFill>
                <a:latin typeface="Blodders 1"/>
              </a:rPr>
              <a:t>vartoti</a:t>
            </a:r>
            <a:r>
              <a:rPr lang="en-US" sz="7900">
                <a:solidFill>
                  <a:srgbClr val="4257A2"/>
                </a:solidFill>
                <a:latin typeface="Blodders 1"/>
              </a:rPr>
              <a:t>?</a:t>
            </a:r>
            <a:endParaRPr lang="en-US" sz="7916" err="1">
              <a:solidFill>
                <a:srgbClr val="4257A2"/>
              </a:solidFill>
              <a:latin typeface="Blodders 1"/>
            </a:endParaRPr>
          </a:p>
        </p:txBody>
      </p:sp>
      <p:sp>
        <p:nvSpPr>
          <p:cNvPr id="6" name="Freeform 3">
            <a:extLst>
              <a:ext uri="{FF2B5EF4-FFF2-40B4-BE49-F238E27FC236}">
                <a16:creationId xmlns:a16="http://schemas.microsoft.com/office/drawing/2014/main" id="{A9534630-0AC8-13AB-8E32-5D188B67BF37}"/>
              </a:ext>
            </a:extLst>
          </p:cNvPr>
          <p:cNvSpPr/>
          <p:nvPr/>
        </p:nvSpPr>
        <p:spPr>
          <a:xfrm>
            <a:off x="1643212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2"/>
            <a:stretch>
              <a:fillRect/>
            </a:stretch>
          </a:blipFill>
        </p:spPr>
        <p:txBody>
          <a:bodyPr/>
          <a:lstStyle/>
          <a:p>
            <a:endParaRPr lang="en-LT"/>
          </a:p>
        </p:txBody>
      </p:sp>
      <p:pic>
        <p:nvPicPr>
          <p:cNvPr id="7" name="Picture 6" descr="A person sitting in a chair&#10;&#10;Description automatically generated">
            <a:extLst>
              <a:ext uri="{FF2B5EF4-FFF2-40B4-BE49-F238E27FC236}">
                <a16:creationId xmlns:a16="http://schemas.microsoft.com/office/drawing/2014/main" id="{8E16C08E-F06D-9A90-4934-6DE0B0A0D683}"/>
              </a:ext>
            </a:extLst>
          </p:cNvPr>
          <p:cNvPicPr>
            <a:picLocks noChangeAspect="1"/>
          </p:cNvPicPr>
          <p:nvPr/>
        </p:nvPicPr>
        <p:blipFill>
          <a:blip r:embed="rId3"/>
          <a:stretch>
            <a:fillRect/>
          </a:stretch>
        </p:blipFill>
        <p:spPr>
          <a:xfrm>
            <a:off x="896660" y="4191099"/>
            <a:ext cx="3934193" cy="3979414"/>
          </a:xfrm>
          <a:prstGeom prst="rect">
            <a:avLst/>
          </a:prstGeom>
        </p:spPr>
      </p:pic>
    </p:spTree>
    <p:extLst>
      <p:ext uri="{BB962C8B-B14F-4D97-AF65-F5344CB8AC3E}">
        <p14:creationId xmlns:p14="http://schemas.microsoft.com/office/powerpoint/2010/main" val="31783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673BE27-4C8A-18C2-2441-45CA8B0D7926}"/>
              </a:ext>
            </a:extLst>
          </p:cNvPr>
          <p:cNvSpPr txBox="1"/>
          <p:nvPr/>
        </p:nvSpPr>
        <p:spPr>
          <a:xfrm>
            <a:off x="2667000" y="800100"/>
            <a:ext cx="13288411" cy="2795573"/>
          </a:xfrm>
          <a:prstGeom prst="rect">
            <a:avLst/>
          </a:prstGeom>
        </p:spPr>
        <p:txBody>
          <a:bodyPr lIns="0" tIns="0" rIns="0" bIns="0" rtlCol="0" anchor="t">
            <a:spAutoFit/>
          </a:bodyPr>
          <a:lstStyle/>
          <a:p>
            <a:pPr algn="ctr">
              <a:lnSpc>
                <a:spcPts val="11083"/>
              </a:lnSpc>
            </a:pPr>
            <a:r>
              <a:rPr lang="en-US" sz="7916" err="1">
                <a:solidFill>
                  <a:srgbClr val="4257A2"/>
                </a:solidFill>
                <a:latin typeface="Blodders 1"/>
              </a:rPr>
              <a:t>išvenk</a:t>
            </a:r>
            <a:r>
              <a:rPr lang="en-US" sz="7916">
                <a:solidFill>
                  <a:srgbClr val="4257A2"/>
                </a:solidFill>
                <a:latin typeface="Blodders 1"/>
              </a:rPr>
              <a:t> </a:t>
            </a:r>
            <a:r>
              <a:rPr lang="en-US" sz="7916" err="1">
                <a:solidFill>
                  <a:srgbClr val="4257A2"/>
                </a:solidFill>
                <a:latin typeface="Blodders 1"/>
              </a:rPr>
              <a:t>priklausomybės</a:t>
            </a:r>
            <a:r>
              <a:rPr lang="en-US" sz="7916">
                <a:solidFill>
                  <a:srgbClr val="4257A2"/>
                </a:solidFill>
                <a:latin typeface="Blodders 1"/>
              </a:rPr>
              <a:t> </a:t>
            </a:r>
            <a:r>
              <a:rPr lang="en-US" sz="7916" err="1">
                <a:solidFill>
                  <a:srgbClr val="4257A2"/>
                </a:solidFill>
                <a:latin typeface="Blodders 1"/>
              </a:rPr>
              <a:t>užsiimdamas</a:t>
            </a:r>
            <a:r>
              <a:rPr lang="en-US" sz="7916">
                <a:solidFill>
                  <a:srgbClr val="4257A2"/>
                </a:solidFill>
                <a:latin typeface="Blodders 1"/>
              </a:rPr>
              <a:t> </a:t>
            </a:r>
            <a:r>
              <a:rPr lang="en-US" sz="7916" err="1">
                <a:solidFill>
                  <a:srgbClr val="4257A2"/>
                </a:solidFill>
                <a:latin typeface="Blodders 1"/>
              </a:rPr>
              <a:t>prasminga</a:t>
            </a:r>
            <a:r>
              <a:rPr lang="en-US" sz="7916">
                <a:solidFill>
                  <a:srgbClr val="4257A2"/>
                </a:solidFill>
                <a:latin typeface="Blodders 1"/>
              </a:rPr>
              <a:t> </a:t>
            </a:r>
            <a:r>
              <a:rPr lang="en-US" sz="7916" err="1">
                <a:solidFill>
                  <a:srgbClr val="4257A2"/>
                </a:solidFill>
                <a:latin typeface="Blodders 1"/>
              </a:rPr>
              <a:t>veikla</a:t>
            </a:r>
            <a:endParaRPr lang="en-US" sz="7916">
              <a:solidFill>
                <a:srgbClr val="4257A2"/>
              </a:solidFill>
              <a:latin typeface="Blodders 1"/>
            </a:endParaRPr>
          </a:p>
        </p:txBody>
      </p:sp>
      <p:pic>
        <p:nvPicPr>
          <p:cNvPr id="3" name="Picture 2">
            <a:extLst>
              <a:ext uri="{FF2B5EF4-FFF2-40B4-BE49-F238E27FC236}">
                <a16:creationId xmlns:a16="http://schemas.microsoft.com/office/drawing/2014/main" id="{DA98912F-7D99-092F-59DF-C62011423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471" y="3229109"/>
            <a:ext cx="5905500" cy="5905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line art icon with a paint brush&#10;&#10;Description automatically generated">
            <a:extLst>
              <a:ext uri="{FF2B5EF4-FFF2-40B4-BE49-F238E27FC236}">
                <a16:creationId xmlns:a16="http://schemas.microsoft.com/office/drawing/2014/main" id="{B6B44F3C-6EC5-8841-C596-A1D2E479C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86709">
            <a:off x="11198805" y="3733663"/>
            <a:ext cx="3276600" cy="3381620"/>
          </a:xfrm>
          <a:prstGeom prst="rect">
            <a:avLst/>
          </a:prstGeom>
        </p:spPr>
      </p:pic>
      <p:sp>
        <p:nvSpPr>
          <p:cNvPr id="5" name="TextBox 4">
            <a:extLst>
              <a:ext uri="{FF2B5EF4-FFF2-40B4-BE49-F238E27FC236}">
                <a16:creationId xmlns:a16="http://schemas.microsoft.com/office/drawing/2014/main" id="{70982970-E732-E4F0-DE68-02F82B71E30A}"/>
              </a:ext>
            </a:extLst>
          </p:cNvPr>
          <p:cNvSpPr txBox="1"/>
          <p:nvPr/>
        </p:nvSpPr>
        <p:spPr>
          <a:xfrm>
            <a:off x="3618449" y="8748236"/>
            <a:ext cx="2425544" cy="738664"/>
          </a:xfrm>
          <a:prstGeom prst="rect">
            <a:avLst/>
          </a:prstGeom>
        </p:spPr>
        <p:txBody>
          <a:bodyPr wrap="square" lIns="0" tIns="0" rIns="0" bIns="0" rtlCol="0" anchor="t">
            <a:spAutoFit/>
          </a:bodyPr>
          <a:lstStyle/>
          <a:p>
            <a:r>
              <a:rPr lang="en-GB" sz="4800" err="1">
                <a:solidFill>
                  <a:srgbClr val="4256A2"/>
                </a:solidFill>
              </a:rPr>
              <a:t>Sportuok</a:t>
            </a:r>
            <a:r>
              <a:rPr lang="en-GB" sz="4800">
                <a:solidFill>
                  <a:srgbClr val="4256A2"/>
                </a:solidFill>
              </a:rPr>
              <a:t> </a:t>
            </a:r>
          </a:p>
        </p:txBody>
      </p:sp>
      <p:sp>
        <p:nvSpPr>
          <p:cNvPr id="6" name="TextBox 5">
            <a:extLst>
              <a:ext uri="{FF2B5EF4-FFF2-40B4-BE49-F238E27FC236}">
                <a16:creationId xmlns:a16="http://schemas.microsoft.com/office/drawing/2014/main" id="{3CAA3BC7-61BE-3CE5-6213-6986522F94F0}"/>
              </a:ext>
            </a:extLst>
          </p:cNvPr>
          <p:cNvSpPr txBox="1"/>
          <p:nvPr/>
        </p:nvSpPr>
        <p:spPr>
          <a:xfrm>
            <a:off x="12039600" y="7358271"/>
            <a:ext cx="2425544" cy="738664"/>
          </a:xfrm>
          <a:prstGeom prst="rect">
            <a:avLst/>
          </a:prstGeom>
        </p:spPr>
        <p:txBody>
          <a:bodyPr wrap="square" lIns="0" tIns="0" rIns="0" bIns="0" rtlCol="0" anchor="t">
            <a:spAutoFit/>
          </a:bodyPr>
          <a:lstStyle/>
          <a:p>
            <a:r>
              <a:rPr lang="en-GB" sz="4800" err="1">
                <a:solidFill>
                  <a:srgbClr val="4256A2"/>
                </a:solidFill>
              </a:rPr>
              <a:t>Piešk</a:t>
            </a:r>
            <a:r>
              <a:rPr lang="en-GB" sz="4800">
                <a:solidFill>
                  <a:srgbClr val="4256A2"/>
                </a:solidFill>
              </a:rPr>
              <a:t> </a:t>
            </a:r>
          </a:p>
        </p:txBody>
      </p:sp>
      <p:sp>
        <p:nvSpPr>
          <p:cNvPr id="7" name="Freeform 3">
            <a:extLst>
              <a:ext uri="{FF2B5EF4-FFF2-40B4-BE49-F238E27FC236}">
                <a16:creationId xmlns:a16="http://schemas.microsoft.com/office/drawing/2014/main" id="{843E8865-1C65-7DF1-4D44-69741682EEBE}"/>
              </a:ext>
            </a:extLst>
          </p:cNvPr>
          <p:cNvSpPr/>
          <p:nvPr/>
        </p:nvSpPr>
        <p:spPr>
          <a:xfrm>
            <a:off x="1643212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4"/>
            <a:stretch>
              <a:fillRect/>
            </a:stretch>
          </a:blipFill>
        </p:spPr>
        <p:txBody>
          <a:bodyPr/>
          <a:lstStyle/>
          <a:p>
            <a:endParaRPr lang="en-LT"/>
          </a:p>
        </p:txBody>
      </p:sp>
    </p:spTree>
    <p:extLst>
      <p:ext uri="{BB962C8B-B14F-4D97-AF65-F5344CB8AC3E}">
        <p14:creationId xmlns:p14="http://schemas.microsoft.com/office/powerpoint/2010/main" val="1933271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BB4EA4E-09DE-94F2-9DEE-F6A7D79EA320}"/>
              </a:ext>
            </a:extLst>
          </p:cNvPr>
          <p:cNvSpPr txBox="1"/>
          <p:nvPr/>
        </p:nvSpPr>
        <p:spPr>
          <a:xfrm>
            <a:off x="2667000" y="800100"/>
            <a:ext cx="13288411" cy="2795573"/>
          </a:xfrm>
          <a:prstGeom prst="rect">
            <a:avLst/>
          </a:prstGeom>
        </p:spPr>
        <p:txBody>
          <a:bodyPr lIns="0" tIns="0" rIns="0" bIns="0" rtlCol="0" anchor="t">
            <a:spAutoFit/>
          </a:bodyPr>
          <a:lstStyle/>
          <a:p>
            <a:pPr algn="ctr">
              <a:lnSpc>
                <a:spcPts val="11083"/>
              </a:lnSpc>
            </a:pPr>
            <a:r>
              <a:rPr lang="en-US" sz="7916" err="1">
                <a:solidFill>
                  <a:srgbClr val="4257A2"/>
                </a:solidFill>
                <a:latin typeface="Blodders 1"/>
              </a:rPr>
              <a:t>išvenk</a:t>
            </a:r>
            <a:r>
              <a:rPr lang="en-US" sz="7916">
                <a:solidFill>
                  <a:srgbClr val="4257A2"/>
                </a:solidFill>
                <a:latin typeface="Blodders 1"/>
              </a:rPr>
              <a:t> </a:t>
            </a:r>
            <a:r>
              <a:rPr lang="en-US" sz="7916" err="1">
                <a:solidFill>
                  <a:srgbClr val="4257A2"/>
                </a:solidFill>
                <a:latin typeface="Blodders 1"/>
              </a:rPr>
              <a:t>priklausomybės</a:t>
            </a:r>
            <a:r>
              <a:rPr lang="en-US" sz="7916">
                <a:solidFill>
                  <a:srgbClr val="4257A2"/>
                </a:solidFill>
                <a:latin typeface="Blodders 1"/>
              </a:rPr>
              <a:t> </a:t>
            </a:r>
            <a:r>
              <a:rPr lang="en-US" sz="7916" err="1">
                <a:solidFill>
                  <a:srgbClr val="4257A2"/>
                </a:solidFill>
                <a:latin typeface="Blodders 1"/>
              </a:rPr>
              <a:t>užsiimdamas</a:t>
            </a:r>
            <a:r>
              <a:rPr lang="en-US" sz="7916">
                <a:solidFill>
                  <a:srgbClr val="4257A2"/>
                </a:solidFill>
                <a:latin typeface="Blodders 1"/>
              </a:rPr>
              <a:t> </a:t>
            </a:r>
            <a:r>
              <a:rPr lang="en-US" sz="7916" err="1">
                <a:solidFill>
                  <a:srgbClr val="4257A2"/>
                </a:solidFill>
                <a:latin typeface="Blodders 1"/>
              </a:rPr>
              <a:t>prasminga</a:t>
            </a:r>
            <a:r>
              <a:rPr lang="en-US" sz="7916">
                <a:solidFill>
                  <a:srgbClr val="4257A2"/>
                </a:solidFill>
                <a:latin typeface="Blodders 1"/>
              </a:rPr>
              <a:t> </a:t>
            </a:r>
            <a:r>
              <a:rPr lang="en-US" sz="7916" err="1">
                <a:solidFill>
                  <a:srgbClr val="4257A2"/>
                </a:solidFill>
                <a:latin typeface="Blodders 1"/>
              </a:rPr>
              <a:t>veikla</a:t>
            </a:r>
            <a:endParaRPr lang="en-US" sz="7916">
              <a:solidFill>
                <a:srgbClr val="4257A2"/>
              </a:solidFill>
              <a:latin typeface="Blodders 1"/>
            </a:endParaRPr>
          </a:p>
        </p:txBody>
      </p:sp>
      <p:sp>
        <p:nvSpPr>
          <p:cNvPr id="10" name="TextBox 9">
            <a:extLst>
              <a:ext uri="{FF2B5EF4-FFF2-40B4-BE49-F238E27FC236}">
                <a16:creationId xmlns:a16="http://schemas.microsoft.com/office/drawing/2014/main" id="{9545AEE0-F264-09D5-996D-08751E67FCF6}"/>
              </a:ext>
            </a:extLst>
          </p:cNvPr>
          <p:cNvSpPr txBox="1"/>
          <p:nvPr/>
        </p:nvSpPr>
        <p:spPr>
          <a:xfrm>
            <a:off x="2679192" y="2628900"/>
            <a:ext cx="12208755" cy="492443"/>
          </a:xfrm>
          <a:prstGeom prst="rect">
            <a:avLst/>
          </a:prstGeom>
        </p:spPr>
        <p:txBody>
          <a:bodyPr lIns="0" tIns="0" rIns="0" bIns="0" rtlCol="0" anchor="t">
            <a:spAutoFit/>
          </a:bodyPr>
          <a:lstStyle/>
          <a:p>
            <a:pPr marL="514350" indent="-514350">
              <a:buFont typeface="+mj-lt"/>
              <a:buAutoNum type="arabicPeriod"/>
            </a:pPr>
            <a:endParaRPr lang="lt-LT" sz="3200">
              <a:solidFill>
                <a:srgbClr val="4256A2"/>
              </a:solidFill>
            </a:endParaRPr>
          </a:p>
        </p:txBody>
      </p:sp>
      <p:sp>
        <p:nvSpPr>
          <p:cNvPr id="11" name="Freeform 3">
            <a:extLst>
              <a:ext uri="{FF2B5EF4-FFF2-40B4-BE49-F238E27FC236}">
                <a16:creationId xmlns:a16="http://schemas.microsoft.com/office/drawing/2014/main" id="{B2FADE38-0CE0-6D88-725B-015CEFEB7208}"/>
              </a:ext>
            </a:extLst>
          </p:cNvPr>
          <p:cNvSpPr/>
          <p:nvPr/>
        </p:nvSpPr>
        <p:spPr>
          <a:xfrm>
            <a:off x="16413072" y="8797285"/>
            <a:ext cx="1874928" cy="1489715"/>
          </a:xfrm>
          <a:custGeom>
            <a:avLst/>
            <a:gdLst/>
            <a:ahLst/>
            <a:cxnLst/>
            <a:rect l="l" t="t" r="r" b="b"/>
            <a:pathLst>
              <a:path w="1874928" h="1489715">
                <a:moveTo>
                  <a:pt x="0" y="0"/>
                </a:moveTo>
                <a:lnTo>
                  <a:pt x="1874928" y="0"/>
                </a:lnTo>
                <a:lnTo>
                  <a:pt x="1874928" y="1489715"/>
                </a:lnTo>
                <a:lnTo>
                  <a:pt x="0" y="1489715"/>
                </a:lnTo>
                <a:lnTo>
                  <a:pt x="0" y="0"/>
                </a:lnTo>
                <a:close/>
              </a:path>
            </a:pathLst>
          </a:custGeom>
          <a:blipFill>
            <a:blip r:embed="rId2"/>
            <a:stretch>
              <a:fillRect/>
            </a:stretch>
          </a:blipFill>
        </p:spPr>
        <p:txBody>
          <a:bodyPr/>
          <a:lstStyle/>
          <a:p>
            <a:endParaRPr lang="en-LT"/>
          </a:p>
        </p:txBody>
      </p:sp>
      <p:sp>
        <p:nvSpPr>
          <p:cNvPr id="3" name="TextBox 2">
            <a:extLst>
              <a:ext uri="{FF2B5EF4-FFF2-40B4-BE49-F238E27FC236}">
                <a16:creationId xmlns:a16="http://schemas.microsoft.com/office/drawing/2014/main" id="{C16F96A6-217C-4694-6152-EF9AE5DD4C76}"/>
              </a:ext>
            </a:extLst>
          </p:cNvPr>
          <p:cNvSpPr txBox="1"/>
          <p:nvPr/>
        </p:nvSpPr>
        <p:spPr>
          <a:xfrm>
            <a:off x="3515029" y="8427953"/>
            <a:ext cx="4382552" cy="738664"/>
          </a:xfrm>
          <a:prstGeom prst="rect">
            <a:avLst/>
          </a:prstGeom>
        </p:spPr>
        <p:txBody>
          <a:bodyPr wrap="square" lIns="0" tIns="0" rIns="0" bIns="0" rtlCol="0" anchor="t">
            <a:spAutoFit/>
          </a:bodyPr>
          <a:lstStyle/>
          <a:p>
            <a:r>
              <a:rPr lang="en-GB" sz="4800" err="1">
                <a:solidFill>
                  <a:srgbClr val="4256A2"/>
                </a:solidFill>
              </a:rPr>
              <a:t>Klausyk</a:t>
            </a:r>
            <a:r>
              <a:rPr lang="en-GB" sz="4800">
                <a:solidFill>
                  <a:srgbClr val="4256A2"/>
                </a:solidFill>
              </a:rPr>
              <a:t> </a:t>
            </a:r>
            <a:r>
              <a:rPr lang="en-GB" sz="4800" err="1">
                <a:solidFill>
                  <a:srgbClr val="4256A2"/>
                </a:solidFill>
              </a:rPr>
              <a:t>muzikos</a:t>
            </a:r>
            <a:r>
              <a:rPr lang="en-GB" sz="4800">
                <a:solidFill>
                  <a:srgbClr val="4256A2"/>
                </a:solidFill>
              </a:rPr>
              <a:t> </a:t>
            </a:r>
          </a:p>
        </p:txBody>
      </p:sp>
      <p:sp>
        <p:nvSpPr>
          <p:cNvPr id="4" name="TextBox 3">
            <a:extLst>
              <a:ext uri="{FF2B5EF4-FFF2-40B4-BE49-F238E27FC236}">
                <a16:creationId xmlns:a16="http://schemas.microsoft.com/office/drawing/2014/main" id="{0C2A51B7-AE82-9BBC-FC18-AD5AE81082D8}"/>
              </a:ext>
            </a:extLst>
          </p:cNvPr>
          <p:cNvSpPr txBox="1"/>
          <p:nvPr/>
        </p:nvSpPr>
        <p:spPr>
          <a:xfrm>
            <a:off x="11572859" y="8427953"/>
            <a:ext cx="4382552" cy="738664"/>
          </a:xfrm>
          <a:prstGeom prst="rect">
            <a:avLst/>
          </a:prstGeom>
        </p:spPr>
        <p:txBody>
          <a:bodyPr wrap="square" lIns="0" tIns="0" rIns="0" bIns="0" rtlCol="0" anchor="t">
            <a:spAutoFit/>
          </a:bodyPr>
          <a:lstStyle/>
          <a:p>
            <a:r>
              <a:rPr lang="en-GB" sz="4800">
                <a:solidFill>
                  <a:srgbClr val="4256A2"/>
                </a:solidFill>
              </a:rPr>
              <a:t>Grok</a:t>
            </a:r>
          </a:p>
        </p:txBody>
      </p:sp>
      <p:pic>
        <p:nvPicPr>
          <p:cNvPr id="9" name="Picture 8" descr="A blue headphones on a white background&#10;&#10;Description automatically generated">
            <a:extLst>
              <a:ext uri="{FF2B5EF4-FFF2-40B4-BE49-F238E27FC236}">
                <a16:creationId xmlns:a16="http://schemas.microsoft.com/office/drawing/2014/main" id="{6AD42568-4A9F-61F3-4D23-401F3CA61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111523"/>
            <a:ext cx="3296093" cy="3816528"/>
          </a:xfrm>
          <a:prstGeom prst="rect">
            <a:avLst/>
          </a:prstGeom>
        </p:spPr>
      </p:pic>
      <p:sp>
        <p:nvSpPr>
          <p:cNvPr id="2" name="Freeform 9">
            <a:extLst>
              <a:ext uri="{FF2B5EF4-FFF2-40B4-BE49-F238E27FC236}">
                <a16:creationId xmlns:a16="http://schemas.microsoft.com/office/drawing/2014/main" id="{B79133E0-C7BA-80C6-C437-57AFB6814E6F}"/>
              </a:ext>
            </a:extLst>
          </p:cNvPr>
          <p:cNvSpPr/>
          <p:nvPr/>
        </p:nvSpPr>
        <p:spPr>
          <a:xfrm>
            <a:off x="10399666" y="4272844"/>
            <a:ext cx="4078334" cy="3655207"/>
          </a:xfrm>
          <a:custGeom>
            <a:avLst/>
            <a:gdLst/>
            <a:ahLst/>
            <a:cxnLst/>
            <a:rect l="l" t="t" r="r" b="b"/>
            <a:pathLst>
              <a:path w="4078334" h="3655207">
                <a:moveTo>
                  <a:pt x="0" y="0"/>
                </a:moveTo>
                <a:lnTo>
                  <a:pt x="4078335" y="0"/>
                </a:lnTo>
                <a:lnTo>
                  <a:pt x="4078335" y="3655207"/>
                </a:lnTo>
                <a:lnTo>
                  <a:pt x="0" y="3655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LT"/>
          </a:p>
        </p:txBody>
      </p:sp>
    </p:spTree>
    <p:extLst>
      <p:ext uri="{BB962C8B-B14F-4D97-AF65-F5344CB8AC3E}">
        <p14:creationId xmlns:p14="http://schemas.microsoft.com/office/powerpoint/2010/main" val="2808290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Narkotikai 5 kl.</dc:title>
  <cp:revision>24</cp:revision>
  <dcterms:created xsi:type="dcterms:W3CDTF">2006-08-16T00:00:00Z</dcterms:created>
  <dcterms:modified xsi:type="dcterms:W3CDTF">2024-03-13T08:03:48Z</dcterms:modified>
  <dc:identifier>DAFqjWD2SJw</dc:identifier>
</cp:coreProperties>
</file>