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259" r:id="rId4"/>
    <p:sldId id="303" r:id="rId5"/>
    <p:sldId id="304" r:id="rId6"/>
    <p:sldId id="301" r:id="rId7"/>
    <p:sldId id="305" r:id="rId8"/>
    <p:sldId id="306" r:id="rId9"/>
    <p:sldId id="320" r:id="rId10"/>
    <p:sldId id="321" r:id="rId11"/>
    <p:sldId id="307" r:id="rId12"/>
    <p:sldId id="308" r:id="rId13"/>
    <p:sldId id="309" r:id="rId14"/>
  </p:sldIdLst>
  <p:sldSz cx="18288000" cy="10287000"/>
  <p:notesSz cx="6858000" cy="9144000"/>
  <p:embeddedFontLst>
    <p:embeddedFont>
      <p:font typeface="Blodders" panose="020B0604020202020204" charset="0"/>
      <p:regular r:id="rId16"/>
    </p:embeddedFont>
    <p:embeddedFont>
      <p:font typeface="Blodders 1" panose="020B0604020202020204" charset="0"/>
      <p:regular r:id="rId17"/>
    </p:embeddedFont>
    <p:embeddedFont>
      <p:font typeface="Rubik" panose="020B0604020202020204" charset="0"/>
      <p:regular r:id="rId18"/>
      <p:bold r:id="rId19"/>
      <p:italic r:id="rId20"/>
      <p:boldItalic r:id="rId21"/>
    </p:embeddedFont>
    <p:embeddedFont>
      <p:font typeface="Rubik 2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6A2"/>
    <a:srgbClr val="779ECE"/>
    <a:srgbClr val="D9D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5302C-B950-40EC-6E51-BEB6A87CF0AD}" v="193" dt="2024-03-13T08:04:4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ė Aurylaitė" userId="S::auguste.aurylaite@vvsb.lt::fd764529-da1c-4da1-8ae4-9ca68752a592" providerId="AD" clId="Web-{B9C123C4-8D53-9856-2265-D13C7A98BE8D}"/>
    <pc:docChg chg="addSld delSld modSld sldOrd">
      <pc:chgData name="Augustė Aurylaitė" userId="S::auguste.aurylaite@vvsb.lt::fd764529-da1c-4da1-8ae4-9ca68752a592" providerId="AD" clId="Web-{B9C123C4-8D53-9856-2265-D13C7A98BE8D}" dt="2023-09-19T08:56:07.410" v="297"/>
      <pc:docMkLst>
        <pc:docMk/>
      </pc:docMkLst>
      <pc:sldChg chg="del">
        <pc:chgData name="Augustė Aurylaitė" userId="S::auguste.aurylaite@vvsb.lt::fd764529-da1c-4da1-8ae4-9ca68752a592" providerId="AD" clId="Web-{B9C123C4-8D53-9856-2265-D13C7A98BE8D}" dt="2023-09-19T08:27:35.533" v="80"/>
        <pc:sldMkLst>
          <pc:docMk/>
          <pc:sldMk cId="1554725404" sldId="313"/>
        </pc:sldMkLst>
      </pc:sldChg>
      <pc:sldChg chg="addSp delSp modSp">
        <pc:chgData name="Augustė Aurylaitė" userId="S::auguste.aurylaite@vvsb.lt::fd764529-da1c-4da1-8ae4-9ca68752a592" providerId="AD" clId="Web-{B9C123C4-8D53-9856-2265-D13C7A98BE8D}" dt="2023-09-19T08:43:18.785" v="226" actId="14100"/>
        <pc:sldMkLst>
          <pc:docMk/>
          <pc:sldMk cId="1120612492" sldId="314"/>
        </pc:sldMkLst>
        <pc:spChg chg="mod">
          <ac:chgData name="Augustė Aurylaitė" userId="S::auguste.aurylaite@vvsb.lt::fd764529-da1c-4da1-8ae4-9ca68752a592" providerId="AD" clId="Web-{B9C123C4-8D53-9856-2265-D13C7A98BE8D}" dt="2023-09-19T08:31:04.912" v="112" actId="1076"/>
          <ac:spMkLst>
            <pc:docMk/>
            <pc:sldMk cId="1120612492" sldId="314"/>
            <ac:spMk id="2" creationId="{6F958EF8-F3CD-BB19-6701-29AE4497D028}"/>
          </ac:spMkLst>
        </pc:spChg>
        <pc:spChg chg="add del mod">
          <ac:chgData name="Augustė Aurylaitė" userId="S::auguste.aurylaite@vvsb.lt::fd764529-da1c-4da1-8ae4-9ca68752a592" providerId="AD" clId="Web-{B9C123C4-8D53-9856-2265-D13C7A98BE8D}" dt="2023-09-19T08:32:15.148" v="120"/>
          <ac:spMkLst>
            <pc:docMk/>
            <pc:sldMk cId="1120612492" sldId="314"/>
            <ac:spMk id="6" creationId="{43190CD0-D00F-43A8-4C0E-8CC22221B10C}"/>
          </ac:spMkLst>
        </pc:spChg>
        <pc:spChg chg="del mod">
          <ac:chgData name="Augustė Aurylaitė" userId="S::auguste.aurylaite@vvsb.lt::fd764529-da1c-4da1-8ae4-9ca68752a592" providerId="AD" clId="Web-{B9C123C4-8D53-9856-2265-D13C7A98BE8D}" dt="2023-09-19T08:32:18.351" v="121"/>
          <ac:spMkLst>
            <pc:docMk/>
            <pc:sldMk cId="1120612492" sldId="314"/>
            <ac:spMk id="7" creationId="{E73157CE-9115-ABA5-20ED-919B16C99138}"/>
          </ac:spMkLst>
        </pc:spChg>
        <pc:spChg chg="add mod">
          <ac:chgData name="Augustė Aurylaitė" userId="S::auguste.aurylaite@vvsb.lt::fd764529-da1c-4da1-8ae4-9ca68752a592" providerId="AD" clId="Web-{B9C123C4-8D53-9856-2265-D13C7A98BE8D}" dt="2023-09-19T08:33:38.837" v="137" actId="14100"/>
          <ac:spMkLst>
            <pc:docMk/>
            <pc:sldMk cId="1120612492" sldId="314"/>
            <ac:spMk id="9" creationId="{6ADE572C-E623-6580-769D-6DF981079DC2}"/>
          </ac:spMkLst>
        </pc:spChg>
        <pc:graphicFrameChg chg="del">
          <ac:chgData name="Augustė Aurylaitė" userId="S::auguste.aurylaite@vvsb.lt::fd764529-da1c-4da1-8ae4-9ca68752a592" providerId="AD" clId="Web-{B9C123C4-8D53-9856-2265-D13C7A98BE8D}" dt="2023-09-19T08:27:28.314" v="78"/>
          <ac:graphicFrameMkLst>
            <pc:docMk/>
            <pc:sldMk cId="1120612492" sldId="314"/>
            <ac:graphicFrameMk id="11" creationId="{A59512C6-4F7C-D1AD-CDEB-E77CA2EB34A9}"/>
          </ac:graphicFrameMkLst>
        </pc:graphicFrameChg>
        <pc:picChg chg="add del mod modCrop">
          <ac:chgData name="Augustė Aurylaitė" userId="S::auguste.aurylaite@vvsb.lt::fd764529-da1c-4da1-8ae4-9ca68752a592" providerId="AD" clId="Web-{B9C123C4-8D53-9856-2265-D13C7A98BE8D}" dt="2023-09-19T08:34:50.994" v="153"/>
          <ac:picMkLst>
            <pc:docMk/>
            <pc:sldMk cId="1120612492" sldId="314"/>
            <ac:picMk id="4" creationId="{2E4C3095-F65D-CB0F-29FD-91466B93D7A8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39:46.422" v="194"/>
          <ac:picMkLst>
            <pc:docMk/>
            <pc:sldMk cId="1120612492" sldId="314"/>
            <ac:picMk id="10" creationId="{51D97C78-DB37-65B2-2143-6A85DB91F8A2}"/>
          </ac:picMkLst>
        </pc:picChg>
        <pc:picChg chg="add del">
          <ac:chgData name="Augustė Aurylaitė" userId="S::auguste.aurylaite@vvsb.lt::fd764529-da1c-4da1-8ae4-9ca68752a592" providerId="AD" clId="Web-{B9C123C4-8D53-9856-2265-D13C7A98BE8D}" dt="2023-09-19T08:41:52.721" v="213"/>
          <ac:picMkLst>
            <pc:docMk/>
            <pc:sldMk cId="1120612492" sldId="314"/>
            <ac:picMk id="13" creationId="{107F05DA-F073-F78C-674B-06E8A5934E1E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42:16.503" v="216"/>
          <ac:picMkLst>
            <pc:docMk/>
            <pc:sldMk cId="1120612492" sldId="314"/>
            <ac:picMk id="14" creationId="{6EB28C30-68BF-69B9-6700-5D1F648CC977}"/>
          </ac:picMkLst>
        </pc:picChg>
        <pc:picChg chg="add mod modCrop">
          <ac:chgData name="Augustė Aurylaitė" userId="S::auguste.aurylaite@vvsb.lt::fd764529-da1c-4da1-8ae4-9ca68752a592" providerId="AD" clId="Web-{B9C123C4-8D53-9856-2265-D13C7A98BE8D}" dt="2023-09-19T08:43:18.785" v="226" actId="14100"/>
          <ac:picMkLst>
            <pc:docMk/>
            <pc:sldMk cId="1120612492" sldId="314"/>
            <ac:picMk id="15" creationId="{E0DA57B6-8085-6700-C89F-E2FA2E620B05}"/>
          </ac:picMkLst>
        </pc:picChg>
      </pc:sldChg>
      <pc:sldChg chg="del">
        <pc:chgData name="Augustė Aurylaitė" userId="S::auguste.aurylaite@vvsb.lt::fd764529-da1c-4da1-8ae4-9ca68752a592" providerId="AD" clId="Web-{B9C123C4-8D53-9856-2265-D13C7A98BE8D}" dt="2023-09-19T08:27:42.767" v="82"/>
        <pc:sldMkLst>
          <pc:docMk/>
          <pc:sldMk cId="2003351597" sldId="315"/>
        </pc:sldMkLst>
      </pc:sldChg>
      <pc:sldChg chg="addSp delSp modSp ord">
        <pc:chgData name="Augustė Aurylaitė" userId="S::auguste.aurylaite@vvsb.lt::fd764529-da1c-4da1-8ae4-9ca68752a592" providerId="AD" clId="Web-{B9C123C4-8D53-9856-2265-D13C7A98BE8D}" dt="2023-09-19T08:41:29.533" v="212"/>
        <pc:sldMkLst>
          <pc:docMk/>
          <pc:sldMk cId="2263126528" sldId="317"/>
        </pc:sldMkLst>
        <pc:spChg chg="del mod">
          <ac:chgData name="Augustė Aurylaitė" userId="S::auguste.aurylaite@vvsb.lt::fd764529-da1c-4da1-8ae4-9ca68752a592" providerId="AD" clId="Web-{B9C123C4-8D53-9856-2265-D13C7A98BE8D}" dt="2023-09-19T08:31:55.147" v="114"/>
          <ac:spMkLst>
            <pc:docMk/>
            <pc:sldMk cId="2263126528" sldId="317"/>
            <ac:spMk id="2" creationId="{00000000-0000-0000-0000-000000000000}"/>
          </ac:spMkLst>
        </pc:spChg>
        <pc:spChg chg="mod">
          <ac:chgData name="Augustė Aurylaitė" userId="S::auguste.aurylaite@vvsb.lt::fd764529-da1c-4da1-8ae4-9ca68752a592" providerId="AD" clId="Web-{B9C123C4-8D53-9856-2265-D13C7A98BE8D}" dt="2023-09-19T08:31:07.584" v="113" actId="1076"/>
          <ac:spMkLst>
            <pc:docMk/>
            <pc:sldMk cId="2263126528" sldId="317"/>
            <ac:spMk id="3" creationId="{00000000-0000-0000-0000-000000000000}"/>
          </ac:spMkLst>
        </pc:spChg>
        <pc:spChg chg="del mod topLvl">
          <ac:chgData name="Augustė Aurylaitė" userId="S::auguste.aurylaite@vvsb.lt::fd764529-da1c-4da1-8ae4-9ca68752a592" providerId="AD" clId="Web-{B9C123C4-8D53-9856-2265-D13C7A98BE8D}" dt="2023-09-19T08:27:03.829" v="72"/>
          <ac:spMkLst>
            <pc:docMk/>
            <pc:sldMk cId="2263126528" sldId="317"/>
            <ac:spMk id="5" creationId="{00000000-0000-0000-0000-000000000000}"/>
          </ac:spMkLst>
        </pc:spChg>
        <pc:spChg chg="del mod topLvl">
          <ac:chgData name="Augustė Aurylaitė" userId="S::auguste.aurylaite@vvsb.lt::fd764529-da1c-4da1-8ae4-9ca68752a592" providerId="AD" clId="Web-{B9C123C4-8D53-9856-2265-D13C7A98BE8D}" dt="2023-09-19T08:17:29.412" v="3"/>
          <ac:spMkLst>
            <pc:docMk/>
            <pc:sldMk cId="2263126528" sldId="317"/>
            <ac:spMk id="6" creationId="{00000000-0000-0000-0000-000000000000}"/>
          </ac:spMkLst>
        </pc:spChg>
        <pc:spChg chg="del">
          <ac:chgData name="Augustė Aurylaitė" userId="S::auguste.aurylaite@vvsb.lt::fd764529-da1c-4da1-8ae4-9ca68752a592" providerId="AD" clId="Web-{B9C123C4-8D53-9856-2265-D13C7A98BE8D}" dt="2023-09-19T08:18:52.413" v="22"/>
          <ac:spMkLst>
            <pc:docMk/>
            <pc:sldMk cId="2263126528" sldId="317"/>
            <ac:spMk id="7" creationId="{00000000-0000-0000-0000-000000000000}"/>
          </ac:spMkLst>
        </pc:spChg>
        <pc:spChg chg="add del">
          <ac:chgData name="Augustė Aurylaitė" userId="S::auguste.aurylaite@vvsb.lt::fd764529-da1c-4da1-8ae4-9ca68752a592" providerId="AD" clId="Web-{B9C123C4-8D53-9856-2265-D13C7A98BE8D}" dt="2023-09-19T08:32:22.710" v="122"/>
          <ac:spMkLst>
            <pc:docMk/>
            <pc:sldMk cId="2263126528" sldId="317"/>
            <ac:spMk id="11" creationId="{C51B0E49-DB97-A89E-110D-E56F750CCADE}"/>
          </ac:spMkLst>
        </pc:spChg>
        <pc:spChg chg="add mod">
          <ac:chgData name="Augustė Aurylaitė" userId="S::auguste.aurylaite@vvsb.lt::fd764529-da1c-4da1-8ae4-9ca68752a592" providerId="AD" clId="Web-{B9C123C4-8D53-9856-2265-D13C7A98BE8D}" dt="2023-09-19T08:33:35.087" v="136" actId="14100"/>
          <ac:spMkLst>
            <pc:docMk/>
            <pc:sldMk cId="2263126528" sldId="317"/>
            <ac:spMk id="13" creationId="{70A7F01B-B53B-B8EA-692A-9E34D8E33DAD}"/>
          </ac:spMkLst>
        </pc:spChg>
        <pc:spChg chg="del topLvl">
          <ac:chgData name="Augustė Aurylaitė" userId="S::auguste.aurylaite@vvsb.lt::fd764529-da1c-4da1-8ae4-9ca68752a592" providerId="AD" clId="Web-{B9C123C4-8D53-9856-2265-D13C7A98BE8D}" dt="2023-09-19T08:26:58.298" v="70"/>
          <ac:spMkLst>
            <pc:docMk/>
            <pc:sldMk cId="2263126528" sldId="317"/>
            <ac:spMk id="17" creationId="{00000000-0000-0000-0000-000000000000}"/>
          </ac:spMkLst>
        </pc:spChg>
        <pc:spChg chg="del topLvl">
          <ac:chgData name="Augustė Aurylaitė" userId="S::auguste.aurylaite@vvsb.lt::fd764529-da1c-4da1-8ae4-9ca68752a592" providerId="AD" clId="Web-{B9C123C4-8D53-9856-2265-D13C7A98BE8D}" dt="2023-09-19T08:17:36.193" v="6"/>
          <ac:spMkLst>
            <pc:docMk/>
            <pc:sldMk cId="2263126528" sldId="317"/>
            <ac:spMk id="18" creationId="{00000000-0000-0000-0000-000000000000}"/>
          </ac:spMkLst>
        </pc:spChg>
        <pc:spChg chg="del">
          <ac:chgData name="Augustė Aurylaitė" userId="S::auguste.aurylaite@vvsb.lt::fd764529-da1c-4da1-8ae4-9ca68752a592" providerId="AD" clId="Web-{B9C123C4-8D53-9856-2265-D13C7A98BE8D}" dt="2023-09-19T08:27:01.063" v="71"/>
          <ac:spMkLst>
            <pc:docMk/>
            <pc:sldMk cId="2263126528" sldId="317"/>
            <ac:spMk id="19" creationId="{00000000-0000-0000-0000-000000000000}"/>
          </ac:spMkLst>
        </pc:spChg>
        <pc:spChg chg="del topLvl">
          <ac:chgData name="Augustė Aurylaitė" userId="S::auguste.aurylaite@vvsb.lt::fd764529-da1c-4da1-8ae4-9ca68752a592" providerId="AD" clId="Web-{B9C123C4-8D53-9856-2265-D13C7A98BE8D}" dt="2023-09-19T08:17:58.646" v="13"/>
          <ac:spMkLst>
            <pc:docMk/>
            <pc:sldMk cId="2263126528" sldId="317"/>
            <ac:spMk id="29" creationId="{00000000-0000-0000-0000-000000000000}"/>
          </ac:spMkLst>
        </pc:spChg>
        <pc:spChg chg="del topLvl">
          <ac:chgData name="Augustė Aurylaitė" userId="S::auguste.aurylaite@vvsb.lt::fd764529-da1c-4da1-8ae4-9ca68752a592" providerId="AD" clId="Web-{B9C123C4-8D53-9856-2265-D13C7A98BE8D}" dt="2023-09-19T08:17:56.365" v="12"/>
          <ac:spMkLst>
            <pc:docMk/>
            <pc:sldMk cId="2263126528" sldId="317"/>
            <ac:spMk id="30" creationId="{00000000-0000-0000-0000-000000000000}"/>
          </ac:spMkLst>
        </pc:spChg>
        <pc:spChg chg="del">
          <ac:chgData name="Augustė Aurylaitė" userId="S::auguste.aurylaite@vvsb.lt::fd764529-da1c-4da1-8ae4-9ca68752a592" providerId="AD" clId="Web-{B9C123C4-8D53-9856-2265-D13C7A98BE8D}" dt="2023-09-19T08:17:52.115" v="11"/>
          <ac:spMkLst>
            <pc:docMk/>
            <pc:sldMk cId="2263126528" sldId="317"/>
            <ac:spMk id="33" creationId="{00000000-0000-0000-0000-000000000000}"/>
          </ac:spMkLst>
        </pc:spChg>
        <pc:spChg chg="del mod">
          <ac:chgData name="Augustė Aurylaitė" userId="S::auguste.aurylaite@vvsb.lt::fd764529-da1c-4da1-8ae4-9ca68752a592" providerId="AD" clId="Web-{B9C123C4-8D53-9856-2265-D13C7A98BE8D}" dt="2023-09-19T08:27:12.501" v="75"/>
          <ac:spMkLst>
            <pc:docMk/>
            <pc:sldMk cId="2263126528" sldId="317"/>
            <ac:spMk id="39" creationId="{00000000-0000-0000-0000-000000000000}"/>
          </ac:spMkLst>
        </pc:spChg>
        <pc:grpChg chg="add del">
          <ac:chgData name="Augustė Aurylaitė" userId="S::auguste.aurylaite@vvsb.lt::fd764529-da1c-4da1-8ae4-9ca68752a592" providerId="AD" clId="Web-{B9C123C4-8D53-9856-2265-D13C7A98BE8D}" dt="2023-09-19T08:17:29.412" v="3"/>
          <ac:grpSpMkLst>
            <pc:docMk/>
            <pc:sldMk cId="2263126528" sldId="317"/>
            <ac:grpSpMk id="4" creationId="{00000000-0000-0000-0000-000000000000}"/>
          </ac:grpSpMkLst>
        </pc:grpChg>
        <pc:grpChg chg="add del">
          <ac:chgData name="Augustė Aurylaitė" userId="S::auguste.aurylaite@vvsb.lt::fd764529-da1c-4da1-8ae4-9ca68752a592" providerId="AD" clId="Web-{B9C123C4-8D53-9856-2265-D13C7A98BE8D}" dt="2023-09-19T08:17:36.193" v="6"/>
          <ac:grpSpMkLst>
            <pc:docMk/>
            <pc:sldMk cId="2263126528" sldId="317"/>
            <ac:grpSpMk id="16" creationId="{00000000-0000-0000-0000-000000000000}"/>
          </ac:grpSpMkLst>
        </pc:grpChg>
        <pc:grpChg chg="add mod">
          <ac:chgData name="Augustė Aurylaitė" userId="S::auguste.aurylaite@vvsb.lt::fd764529-da1c-4da1-8ae4-9ca68752a592" providerId="AD" clId="Web-{B9C123C4-8D53-9856-2265-D13C7A98BE8D}" dt="2023-09-19T08:39:33.328" v="192" actId="1076"/>
          <ac:grpSpMkLst>
            <pc:docMk/>
            <pc:sldMk cId="2263126528" sldId="317"/>
            <ac:grpSpMk id="20" creationId="{E5F1227D-CA62-2BD1-7D52-E1583896ED82}"/>
          </ac:grpSpMkLst>
        </pc:grpChg>
        <pc:grpChg chg="add del mod">
          <ac:chgData name="Augustė Aurylaitė" userId="S::auguste.aurylaite@vvsb.lt::fd764529-da1c-4da1-8ae4-9ca68752a592" providerId="AD" clId="Web-{B9C123C4-8D53-9856-2265-D13C7A98BE8D}" dt="2023-09-19T08:17:56.365" v="12"/>
          <ac:grpSpMkLst>
            <pc:docMk/>
            <pc:sldMk cId="2263126528" sldId="317"/>
            <ac:grpSpMk id="28" creationId="{00000000-0000-0000-0000-000000000000}"/>
          </ac:grpSpMkLst>
        </pc:grpChg>
        <pc:picChg chg="add del mod">
          <ac:chgData name="Augustė Aurylaitė" userId="S::auguste.aurylaite@vvsb.lt::fd764529-da1c-4da1-8ae4-9ca68752a592" providerId="AD" clId="Web-{B9C123C4-8D53-9856-2265-D13C7A98BE8D}" dt="2023-09-19T08:35:27.667" v="163"/>
          <ac:picMkLst>
            <pc:docMk/>
            <pc:sldMk cId="2263126528" sldId="317"/>
            <ac:picMk id="9" creationId="{D3E41D05-6E25-BD83-AE8A-E3422746A7D8}"/>
          </ac:picMkLst>
        </pc:picChg>
        <pc:picChg chg="add mod modCrop">
          <ac:chgData name="Augustė Aurylaitė" userId="S::auguste.aurylaite@vvsb.lt::fd764529-da1c-4da1-8ae4-9ca68752a592" providerId="AD" clId="Web-{B9C123C4-8D53-9856-2265-D13C7A98BE8D}" dt="2023-09-19T08:38:10.326" v="187" actId="1076"/>
          <ac:picMkLst>
            <pc:docMk/>
            <pc:sldMk cId="2263126528" sldId="317"/>
            <ac:picMk id="14" creationId="{89D46F3F-0858-6D60-911E-604BCA2335BB}"/>
          </ac:picMkLst>
        </pc:picChg>
        <pc:picChg chg="add mod modCrop">
          <ac:chgData name="Augustė Aurylaitė" userId="S::auguste.aurylaite@vvsb.lt::fd764529-da1c-4da1-8ae4-9ca68752a592" providerId="AD" clId="Web-{B9C123C4-8D53-9856-2265-D13C7A98BE8D}" dt="2023-09-19T08:37:33.997" v="181" actId="1076"/>
          <ac:picMkLst>
            <pc:docMk/>
            <pc:sldMk cId="2263126528" sldId="317"/>
            <ac:picMk id="15" creationId="{40687DCF-3D6A-A0E6-075D-0154ED31104C}"/>
          </ac:picMkLst>
        </pc:picChg>
        <pc:picChg chg="add del mod modCrop">
          <ac:chgData name="Augustė Aurylaitė" userId="S::auguste.aurylaite@vvsb.lt::fd764529-da1c-4da1-8ae4-9ca68752a592" providerId="AD" clId="Web-{B9C123C4-8D53-9856-2265-D13C7A98BE8D}" dt="2023-09-19T08:41:29.533" v="212"/>
          <ac:picMkLst>
            <pc:docMk/>
            <pc:sldMk cId="2263126528" sldId="317"/>
            <ac:picMk id="21" creationId="{12901A0A-AECA-8047-DEEB-69345E963764}"/>
          </ac:picMkLst>
        </pc:picChg>
      </pc:sldChg>
      <pc:sldChg chg="addSp delSp modSp new del">
        <pc:chgData name="Augustė Aurylaitė" userId="S::auguste.aurylaite@vvsb.lt::fd764529-da1c-4da1-8ae4-9ca68752a592" providerId="AD" clId="Web-{B9C123C4-8D53-9856-2265-D13C7A98BE8D}" dt="2023-09-19T08:27:31.439" v="79"/>
        <pc:sldMkLst>
          <pc:docMk/>
          <pc:sldMk cId="3996578633" sldId="318"/>
        </pc:sldMkLst>
        <pc:picChg chg="add del mod">
          <ac:chgData name="Augustė Aurylaitė" userId="S::auguste.aurylaite@vvsb.lt::fd764529-da1c-4da1-8ae4-9ca68752a592" providerId="AD" clId="Web-{B9C123C4-8D53-9856-2265-D13C7A98BE8D}" dt="2023-09-19T08:20:38.243" v="28"/>
          <ac:picMkLst>
            <pc:docMk/>
            <pc:sldMk cId="3996578633" sldId="318"/>
            <ac:picMk id="2" creationId="{4820DD47-2255-98D9-C607-3F1CF237E39D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20:59.775" v="38"/>
          <ac:picMkLst>
            <pc:docMk/>
            <pc:sldMk cId="3996578633" sldId="318"/>
            <ac:picMk id="3" creationId="{5110D40A-2437-B062-D3C0-133C579C0D88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22:51.840" v="49"/>
          <ac:picMkLst>
            <pc:docMk/>
            <pc:sldMk cId="3996578633" sldId="318"/>
            <ac:picMk id="4" creationId="{76B95206-24BC-362A-17E4-0CA2D12CDEAD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23:20.153" v="51"/>
          <ac:picMkLst>
            <pc:docMk/>
            <pc:sldMk cId="3996578633" sldId="318"/>
            <ac:picMk id="5" creationId="{768F4573-7F27-979A-417B-84C26EF257C5}"/>
          </ac:picMkLst>
        </pc:picChg>
        <pc:picChg chg="add del mod">
          <ac:chgData name="Augustė Aurylaitė" userId="S::auguste.aurylaite@vvsb.lt::fd764529-da1c-4da1-8ae4-9ca68752a592" providerId="AD" clId="Web-{B9C123C4-8D53-9856-2265-D13C7A98BE8D}" dt="2023-09-19T08:24:05.013" v="53"/>
          <ac:picMkLst>
            <pc:docMk/>
            <pc:sldMk cId="3996578633" sldId="318"/>
            <ac:picMk id="6" creationId="{98759B9F-5402-E2DD-1B69-D286673E57E7}"/>
          </ac:picMkLst>
        </pc:picChg>
        <pc:picChg chg="add mod modCrop">
          <ac:chgData name="Augustė Aurylaitė" userId="S::auguste.aurylaite@vvsb.lt::fd764529-da1c-4da1-8ae4-9ca68752a592" providerId="AD" clId="Web-{B9C123C4-8D53-9856-2265-D13C7A98BE8D}" dt="2023-09-19T08:26:52.172" v="69" actId="14100"/>
          <ac:picMkLst>
            <pc:docMk/>
            <pc:sldMk cId="3996578633" sldId="318"/>
            <ac:picMk id="7" creationId="{55B1575D-AF59-E957-0D1B-F25C4E45CE2A}"/>
          </ac:picMkLst>
        </pc:picChg>
      </pc:sldChg>
      <pc:sldChg chg="addSp delSp modSp new">
        <pc:chgData name="Augustė Aurylaitė" userId="S::auguste.aurylaite@vvsb.lt::fd764529-da1c-4da1-8ae4-9ca68752a592" providerId="AD" clId="Web-{B9C123C4-8D53-9856-2265-D13C7A98BE8D}" dt="2023-09-19T08:56:07.410" v="297"/>
        <pc:sldMkLst>
          <pc:docMk/>
          <pc:sldMk cId="4261136905" sldId="319"/>
        </pc:sldMkLst>
        <pc:spChg chg="add">
          <ac:chgData name="Augustė Aurylaitė" userId="S::auguste.aurylaite@vvsb.lt::fd764529-da1c-4da1-8ae4-9ca68752a592" providerId="AD" clId="Web-{B9C123C4-8D53-9856-2265-D13C7A98BE8D}" dt="2023-09-19T08:32:30.804" v="125"/>
          <ac:spMkLst>
            <pc:docMk/>
            <pc:sldMk cId="4261136905" sldId="319"/>
            <ac:spMk id="3" creationId="{2287E9BD-C7DF-8751-9A6A-6279C16AB0A1}"/>
          </ac:spMkLst>
        </pc:spChg>
        <pc:grpChg chg="add del mod">
          <ac:chgData name="Augustė Aurylaitė" userId="S::auguste.aurylaite@vvsb.lt::fd764529-da1c-4da1-8ae4-9ca68752a592" providerId="AD" clId="Web-{B9C123C4-8D53-9856-2265-D13C7A98BE8D}" dt="2023-09-19T08:56:07.410" v="297"/>
          <ac:grpSpMkLst>
            <pc:docMk/>
            <pc:sldMk cId="4261136905" sldId="319"/>
            <ac:grpSpMk id="9" creationId="{6CE855E1-FB48-3AB8-11A8-B9A7123099ED}"/>
          </ac:grpSpMkLst>
        </pc:grpChg>
        <pc:picChg chg="add del mod modCrop">
          <ac:chgData name="Augustė Aurylaitė" userId="S::auguste.aurylaite@vvsb.lt::fd764529-da1c-4da1-8ae4-9ca68752a592" providerId="AD" clId="Web-{B9C123C4-8D53-9856-2265-D13C7A98BE8D}" dt="2023-09-19T08:48:16.947" v="259"/>
          <ac:picMkLst>
            <pc:docMk/>
            <pc:sldMk cId="4261136905" sldId="319"/>
            <ac:picMk id="4" creationId="{8D62B100-A6A5-298B-3629-ACAA8CB2C3BF}"/>
          </ac:picMkLst>
        </pc:picChg>
        <pc:picChg chg="add del mod modCrop">
          <ac:chgData name="Augustė Aurylaitė" userId="S::auguste.aurylaite@vvsb.lt::fd764529-da1c-4da1-8ae4-9ca68752a592" providerId="AD" clId="Web-{B9C123C4-8D53-9856-2265-D13C7A98BE8D}" dt="2023-09-19T08:48:20.026" v="260"/>
          <ac:picMkLst>
            <pc:docMk/>
            <pc:sldMk cId="4261136905" sldId="319"/>
            <ac:picMk id="5" creationId="{2582F493-2269-017D-DBCE-3FE683125BC8}"/>
          </ac:picMkLst>
        </pc:picChg>
        <pc:picChg chg="add mod topLvl modCrop">
          <ac:chgData name="Augustė Aurylaitė" userId="S::auguste.aurylaite@vvsb.lt::fd764529-da1c-4da1-8ae4-9ca68752a592" providerId="AD" clId="Web-{B9C123C4-8D53-9856-2265-D13C7A98BE8D}" dt="2023-09-19T08:56:07.410" v="297"/>
          <ac:picMkLst>
            <pc:docMk/>
            <pc:sldMk cId="4261136905" sldId="319"/>
            <ac:picMk id="6" creationId="{A24A3EA7-9AFA-B41A-BAAE-8951E5742670}"/>
          </ac:picMkLst>
        </pc:picChg>
        <pc:picChg chg="add del mod modCrop">
          <ac:chgData name="Augustė Aurylaitė" userId="S::auguste.aurylaite@vvsb.lt::fd764529-da1c-4da1-8ae4-9ca68752a592" providerId="AD" clId="Web-{B9C123C4-8D53-9856-2265-D13C7A98BE8D}" dt="2023-09-19T08:50:37.060" v="268"/>
          <ac:picMkLst>
            <pc:docMk/>
            <pc:sldMk cId="4261136905" sldId="319"/>
            <ac:picMk id="7" creationId="{DD0A55D0-E6FB-846A-1BC7-F6101FECCA63}"/>
          </ac:picMkLst>
        </pc:picChg>
        <pc:picChg chg="add del mod topLvl modCrop">
          <ac:chgData name="Augustė Aurylaitė" userId="S::auguste.aurylaite@vvsb.lt::fd764529-da1c-4da1-8ae4-9ca68752a592" providerId="AD" clId="Web-{B9C123C4-8D53-9856-2265-D13C7A98BE8D}" dt="2023-09-19T08:56:07.410" v="297"/>
          <ac:picMkLst>
            <pc:docMk/>
            <pc:sldMk cId="4261136905" sldId="319"/>
            <ac:picMk id="8" creationId="{31B7E010-F08B-1F12-15B8-9DF9483BF43B}"/>
          </ac:picMkLst>
        </pc:picChg>
      </pc:sldChg>
    </pc:docChg>
  </pc:docChgLst>
  <pc:docChgLst>
    <pc:chgData name="Vartotojas svečias" userId="S::urn:spo:anon#601189030c26bbb7fe5eb0cf89b7da2261664f09f2df8c153513ab075d00b23e::" providerId="AD" clId="Web-{9125302C-B950-40EC-6E51-BEB6A87CF0AD}"/>
    <pc:docChg chg="modSld">
      <pc:chgData name="Vartotojas svečias" userId="S::urn:spo:anon#601189030c26bbb7fe5eb0cf89b7da2261664f09f2df8c153513ab075d00b23e::" providerId="AD" clId="Web-{9125302C-B950-40EC-6E51-BEB6A87CF0AD}" dt="2024-03-13T08:04:44.286" v="128" actId="1076"/>
      <pc:docMkLst>
        <pc:docMk/>
      </pc:docMkLst>
      <pc:sldChg chg="addSp delSp modSp">
        <pc:chgData name="Vartotojas svečias" userId="S::urn:spo:anon#601189030c26bbb7fe5eb0cf89b7da2261664f09f2df8c153513ab075d00b23e::" providerId="AD" clId="Web-{9125302C-B950-40EC-6E51-BEB6A87CF0AD}" dt="2024-03-13T08:04:44.286" v="128" actId="1076"/>
        <pc:sldMkLst>
          <pc:docMk/>
          <pc:sldMk cId="541900817" sldId="321"/>
        </pc:sldMkLst>
        <pc:spChg chg="add del mod">
          <ac:chgData name="Vartotojas svečias" userId="S::urn:spo:anon#601189030c26bbb7fe5eb0cf89b7da2261664f09f2df8c153513ab075d00b23e::" providerId="AD" clId="Web-{9125302C-B950-40EC-6E51-BEB6A87CF0AD}" dt="2024-03-13T08:04:44.286" v="128" actId="1076"/>
          <ac:spMkLst>
            <pc:docMk/>
            <pc:sldMk cId="541900817" sldId="321"/>
            <ac:spMk id="3" creationId="{00000000-0000-0000-0000-000000000000}"/>
          </ac:spMkLst>
        </pc:spChg>
        <pc:spChg chg="add del mod">
          <ac:chgData name="Vartotojas svečias" userId="S::urn:spo:anon#601189030c26bbb7fe5eb0cf89b7da2261664f09f2df8c153513ab075d00b23e::" providerId="AD" clId="Web-{9125302C-B950-40EC-6E51-BEB6A87CF0AD}" dt="2024-03-13T08:04:42.301" v="126" actId="1076"/>
          <ac:spMkLst>
            <pc:docMk/>
            <pc:sldMk cId="541900817" sldId="321"/>
            <ac:spMk id="4" creationId="{00000000-0000-0000-0000-000000000000}"/>
          </ac:spMkLst>
        </pc:spChg>
        <pc:spChg chg="add del mod">
          <ac:chgData name="Vartotojas svečias" userId="S::urn:spo:anon#601189030c26bbb7fe5eb0cf89b7da2261664f09f2df8c153513ab075d00b23e::" providerId="AD" clId="Web-{9125302C-B950-40EC-6E51-BEB6A87CF0AD}" dt="2024-03-13T08:04:41.536" v="125" actId="1076"/>
          <ac:spMkLst>
            <pc:docMk/>
            <pc:sldMk cId="541900817" sldId="321"/>
            <ac:spMk id="9" creationId="{00000000-0000-0000-0000-000000000000}"/>
          </ac:spMkLst>
        </pc:spChg>
        <pc:graphicFrameChg chg="add del mod modGraphic">
          <ac:chgData name="Vartotojas svečias" userId="S::urn:spo:anon#601189030c26bbb7fe5eb0cf89b7da2261664f09f2df8c153513ab075d00b23e::" providerId="AD" clId="Web-{9125302C-B950-40EC-6E51-BEB6A87CF0AD}" dt="2024-03-13T08:04:39.223" v="124"/>
          <ac:graphicFrameMkLst>
            <pc:docMk/>
            <pc:sldMk cId="541900817" sldId="321"/>
            <ac:graphicFrameMk id="2" creationId="{00000000-0000-0000-0000-000000000000}"/>
          </ac:graphicFrameMkLst>
        </pc:graphicFrameChg>
        <pc:graphicFrameChg chg="add del mod">
          <ac:chgData name="Vartotojas svečias" userId="S::urn:spo:anon#601189030c26bbb7fe5eb0cf89b7da2261664f09f2df8c153513ab075d00b23e::" providerId="AD" clId="Web-{9125302C-B950-40EC-6E51-BEB6A87CF0AD}" dt="2024-03-13T08:01:10.497" v="31"/>
          <ac:graphicFrameMkLst>
            <pc:docMk/>
            <pc:sldMk cId="541900817" sldId="321"/>
            <ac:graphicFrameMk id="6" creationId="{8BEBD68A-2A8E-8DFE-02F0-E259E9CA52BC}"/>
          </ac:graphicFrameMkLst>
        </pc:graphicFrameChg>
        <pc:graphicFrameChg chg="add del mod modGraphic">
          <ac:chgData name="Vartotojas svečias" userId="S::urn:spo:anon#601189030c26bbb7fe5eb0cf89b7da2261664f09f2df8c153513ab075d00b23e::" providerId="AD" clId="Web-{9125302C-B950-40EC-6E51-BEB6A87CF0AD}" dt="2024-03-13T08:02:45.907" v="67"/>
          <ac:graphicFrameMkLst>
            <pc:docMk/>
            <pc:sldMk cId="541900817" sldId="321"/>
            <ac:graphicFrameMk id="8" creationId="{855EA3D9-231B-7080-5E7A-CD7F905BB946}"/>
          </ac:graphicFrameMkLst>
        </pc:graphicFrameChg>
        <pc:graphicFrameChg chg="add del mod">
          <ac:chgData name="Vartotojas svečias" userId="S::urn:spo:anon#601189030c26bbb7fe5eb0cf89b7da2261664f09f2df8c153513ab075d00b23e::" providerId="AD" clId="Web-{9125302C-B950-40EC-6E51-BEB6A87CF0AD}" dt="2024-03-13T08:02:34.125" v="63"/>
          <ac:graphicFrameMkLst>
            <pc:docMk/>
            <pc:sldMk cId="541900817" sldId="321"/>
            <ac:graphicFrameMk id="11" creationId="{7651E6C9-AB61-F583-4445-FC91A18B564C}"/>
          </ac:graphicFrameMkLst>
        </pc:graphicFrameChg>
        <pc:graphicFrameChg chg="add del mod">
          <ac:chgData name="Vartotojas svečias" userId="S::urn:spo:anon#601189030c26bbb7fe5eb0cf89b7da2261664f09f2df8c153513ab075d00b23e::" providerId="AD" clId="Web-{9125302C-B950-40EC-6E51-BEB6A87CF0AD}" dt="2024-03-13T08:04:09.738" v="110"/>
          <ac:graphicFrameMkLst>
            <pc:docMk/>
            <pc:sldMk cId="541900817" sldId="321"/>
            <ac:graphicFrameMk id="13" creationId="{E7286ADC-AF80-A139-2C94-522B9D3FE88D}"/>
          </ac:graphicFrameMkLst>
        </pc:graphicFrameChg>
      </pc:sldChg>
    </pc:docChg>
  </pc:docChgLst>
  <pc:docChgLst>
    <pc:chgData name="Ieva Paulikaitė" userId="S::ieva.paulikaite@vvsb.lt::9e2b3597-4f23-496d-a7ae-420c4d64fbe8" providerId="AD" clId="Web-{79AC716E-2840-5B15-24CC-B4D56D3EAA63}"/>
    <pc:docChg chg="modSld">
      <pc:chgData name="Ieva Paulikaitė" userId="S::ieva.paulikaite@vvsb.lt::9e2b3597-4f23-496d-a7ae-420c4d64fbe8" providerId="AD" clId="Web-{79AC716E-2840-5B15-24CC-B4D56D3EAA63}" dt="2023-08-28T11:37:41.329" v="3" actId="20577"/>
      <pc:docMkLst>
        <pc:docMk/>
      </pc:docMkLst>
      <pc:sldChg chg="modSp">
        <pc:chgData name="Ieva Paulikaitė" userId="S::ieva.paulikaite@vvsb.lt::9e2b3597-4f23-496d-a7ae-420c4d64fbe8" providerId="AD" clId="Web-{79AC716E-2840-5B15-24CC-B4D56D3EAA63}" dt="2023-08-28T11:37:41.329" v="3" actId="20577"/>
        <pc:sldMkLst>
          <pc:docMk/>
          <pc:sldMk cId="4038887654" sldId="306"/>
        </pc:sldMkLst>
        <pc:spChg chg="mod">
          <ac:chgData name="Ieva Paulikaitė" userId="S::ieva.paulikaite@vvsb.lt::9e2b3597-4f23-496d-a7ae-420c4d64fbe8" providerId="AD" clId="Web-{79AC716E-2840-5B15-24CC-B4D56D3EAA63}" dt="2023-08-28T11:37:41.329" v="3" actId="20577"/>
          <ac:spMkLst>
            <pc:docMk/>
            <pc:sldMk cId="4038887654" sldId="306"/>
            <ac:spMk id="7" creationId="{00000000-0000-0000-0000-000000000000}"/>
          </ac:spMkLst>
        </pc:spChg>
      </pc:sldChg>
    </pc:docChg>
  </pc:docChgLst>
  <pc:docChgLst>
    <pc:chgData name="Augustė Aurylaitė" userId="fd764529-da1c-4da1-8ae4-9ca68752a592" providerId="ADAL" clId="{A26B166C-E0E5-4E24-9157-DBF004924B51}"/>
    <pc:docChg chg="undo custSel addSld delSld modSld">
      <pc:chgData name="Augustė Aurylaitė" userId="fd764529-da1c-4da1-8ae4-9ca68752a592" providerId="ADAL" clId="{A26B166C-E0E5-4E24-9157-DBF004924B51}" dt="2023-09-19T10:06:51.509" v="235"/>
      <pc:docMkLst>
        <pc:docMk/>
      </pc:docMkLst>
      <pc:sldChg chg="delSp modSp add mod">
        <pc:chgData name="Augustė Aurylaitė" userId="fd764529-da1c-4da1-8ae4-9ca68752a592" providerId="ADAL" clId="{A26B166C-E0E5-4E24-9157-DBF004924B51}" dt="2023-09-19T10:06:51.509" v="235"/>
        <pc:sldMkLst>
          <pc:docMk/>
          <pc:sldMk cId="0" sldId="257"/>
        </pc:sldMkLst>
        <pc:spChg chg="mod">
          <ac:chgData name="Augustė Aurylaitė" userId="fd764529-da1c-4da1-8ae4-9ca68752a592" providerId="ADAL" clId="{A26B166C-E0E5-4E24-9157-DBF004924B51}" dt="2023-09-19T10:06:06.733" v="213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10:06:03.390" v="212" actId="1076"/>
          <ac:spMkLst>
            <pc:docMk/>
            <pc:sldMk cId="0" sldId="257"/>
            <ac:spMk id="4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09:51:20.694" v="127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09:51:21.139" v="128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09:51:21.508" v="129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10:06:01.256" v="211" actId="1076"/>
          <ac:spMkLst>
            <pc:docMk/>
            <pc:sldMk cId="0" sldId="257"/>
            <ac:spMk id="9" creationId="{00000000-0000-0000-0000-000000000000}"/>
          </ac:spMkLst>
        </pc:spChg>
        <pc:graphicFrameChg chg="mod modGraphic">
          <ac:chgData name="Augustė Aurylaitė" userId="fd764529-da1c-4da1-8ae4-9ca68752a592" providerId="ADAL" clId="{A26B166C-E0E5-4E24-9157-DBF004924B51}" dt="2023-09-19T10:06:51.509" v="235"/>
          <ac:graphicFrameMkLst>
            <pc:docMk/>
            <pc:sldMk cId="0" sldId="257"/>
            <ac:graphicFrameMk id="2" creationId="{00000000-0000-0000-0000-000000000000}"/>
          </ac:graphicFrameMkLst>
        </pc:graphicFrameChg>
        <pc:graphicFrameChg chg="del">
          <ac:chgData name="Augustė Aurylaitė" userId="fd764529-da1c-4da1-8ae4-9ca68752a592" providerId="ADAL" clId="{A26B166C-E0E5-4E24-9157-DBF004924B51}" dt="2023-09-19T09:51:18.613" v="126" actId="478"/>
          <ac:graphicFrameMkLst>
            <pc:docMk/>
            <pc:sldMk cId="0" sldId="257"/>
            <ac:graphicFrameMk id="5" creationId="{00000000-0000-0000-0000-000000000000}"/>
          </ac:graphicFrameMkLst>
        </pc:graphicFrameChg>
      </pc:sldChg>
      <pc:sldChg chg="delSp modSp add del mod">
        <pc:chgData name="Augustė Aurylaitė" userId="fd764529-da1c-4da1-8ae4-9ca68752a592" providerId="ADAL" clId="{A26B166C-E0E5-4E24-9157-DBF004924B51}" dt="2023-09-19T10:05:34.461" v="198" actId="2696"/>
        <pc:sldMkLst>
          <pc:docMk/>
          <pc:sldMk cId="0" sldId="258"/>
        </pc:sldMkLst>
        <pc:spChg chg="del">
          <ac:chgData name="Augustė Aurylaitė" userId="fd764529-da1c-4da1-8ae4-9ca68752a592" providerId="ADAL" clId="{A26B166C-E0E5-4E24-9157-DBF004924B51}" dt="2023-09-19T10:03:06.294" v="166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10:03:06.294" v="166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10:03:06.294" v="166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Augustė Aurylaitė" userId="fd764529-da1c-4da1-8ae4-9ca68752a592" providerId="ADAL" clId="{A26B166C-E0E5-4E24-9157-DBF004924B51}" dt="2023-09-19T10:03:06.294" v="166" actId="478"/>
          <ac:spMkLst>
            <pc:docMk/>
            <pc:sldMk cId="0" sldId="258"/>
            <ac:spMk id="10" creationId="{00000000-0000-0000-0000-000000000000}"/>
          </ac:spMkLst>
        </pc:spChg>
        <pc:spChg chg="del mod">
          <ac:chgData name="Augustė Aurylaitė" userId="fd764529-da1c-4da1-8ae4-9ca68752a592" providerId="ADAL" clId="{A26B166C-E0E5-4E24-9157-DBF004924B51}" dt="2023-09-19T10:03:08.136" v="168" actId="478"/>
          <ac:spMkLst>
            <pc:docMk/>
            <pc:sldMk cId="0" sldId="258"/>
            <ac:spMk id="12" creationId="{00000000-0000-0000-0000-000000000000}"/>
          </ac:spMkLst>
        </pc:spChg>
        <pc:graphicFrameChg chg="del">
          <ac:chgData name="Augustė Aurylaitė" userId="fd764529-da1c-4da1-8ae4-9ca68752a592" providerId="ADAL" clId="{A26B166C-E0E5-4E24-9157-DBF004924B51}" dt="2023-09-19T10:03:06.294" v="166" actId="47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delSp modSp mod">
        <pc:chgData name="Augustė Aurylaitė" userId="fd764529-da1c-4da1-8ae4-9ca68752a592" providerId="ADAL" clId="{A26B166C-E0E5-4E24-9157-DBF004924B51}" dt="2023-09-19T10:06:41.962" v="234"/>
        <pc:sldMkLst>
          <pc:docMk/>
          <pc:sldMk cId="628857646" sldId="312"/>
        </pc:sldMkLst>
        <pc:spChg chg="mod">
          <ac:chgData name="Augustė Aurylaitė" userId="fd764529-da1c-4da1-8ae4-9ca68752a592" providerId="ADAL" clId="{A26B166C-E0E5-4E24-9157-DBF004924B51}" dt="2023-09-19T10:04:04.889" v="186" actId="1076"/>
          <ac:spMkLst>
            <pc:docMk/>
            <pc:sldMk cId="628857646" sldId="312"/>
            <ac:spMk id="2" creationId="{6F958EF8-F3CD-BB19-6701-29AE4497D028}"/>
          </ac:spMkLst>
        </pc:spChg>
        <pc:spChg chg="add mod">
          <ac:chgData name="Augustė Aurylaitė" userId="fd764529-da1c-4da1-8ae4-9ca68752a592" providerId="ADAL" clId="{A26B166C-E0E5-4E24-9157-DBF004924B51}" dt="2023-09-19T10:06:31.118" v="221" actId="1076"/>
          <ac:spMkLst>
            <pc:docMk/>
            <pc:sldMk cId="628857646" sldId="312"/>
            <ac:spMk id="5" creationId="{7AF8B3AE-FD9B-4624-3CF4-AA3D51E5D7A4}"/>
          </ac:spMkLst>
        </pc:spChg>
        <pc:spChg chg="add mod">
          <ac:chgData name="Augustė Aurylaitė" userId="fd764529-da1c-4da1-8ae4-9ca68752a592" providerId="ADAL" clId="{A26B166C-E0E5-4E24-9157-DBF004924B51}" dt="2023-09-19T10:06:18.287" v="215" actId="1076"/>
          <ac:spMkLst>
            <pc:docMk/>
            <pc:sldMk cId="628857646" sldId="312"/>
            <ac:spMk id="8" creationId="{7C226063-CB7D-49D3-A634-433ADAE9C126}"/>
          </ac:spMkLst>
        </pc:spChg>
        <pc:spChg chg="add mod">
          <ac:chgData name="Augustė Aurylaitė" userId="fd764529-da1c-4da1-8ae4-9ca68752a592" providerId="ADAL" clId="{A26B166C-E0E5-4E24-9157-DBF004924B51}" dt="2023-09-19T10:06:26.070" v="219" actId="1076"/>
          <ac:spMkLst>
            <pc:docMk/>
            <pc:sldMk cId="628857646" sldId="312"/>
            <ac:spMk id="9" creationId="{8915ADE7-07A1-3AD7-9E89-BF430C823A90}"/>
          </ac:spMkLst>
        </pc:spChg>
        <pc:spChg chg="add mod">
          <ac:chgData name="Augustė Aurylaitė" userId="fd764529-da1c-4da1-8ae4-9ca68752a592" providerId="ADAL" clId="{A26B166C-E0E5-4E24-9157-DBF004924B51}" dt="2023-09-19T10:06:22.008" v="217" actId="1076"/>
          <ac:spMkLst>
            <pc:docMk/>
            <pc:sldMk cId="628857646" sldId="312"/>
            <ac:spMk id="11" creationId="{0E6230A8-4EF0-B850-51E5-B8A08AC690B7}"/>
          </ac:spMkLst>
        </pc:spChg>
        <pc:graphicFrameChg chg="add mod modGraphic">
          <ac:chgData name="Augustė Aurylaitė" userId="fd764529-da1c-4da1-8ae4-9ca68752a592" providerId="ADAL" clId="{A26B166C-E0E5-4E24-9157-DBF004924B51}" dt="2023-09-19T10:06:41.962" v="234"/>
          <ac:graphicFrameMkLst>
            <pc:docMk/>
            <pc:sldMk cId="628857646" sldId="312"/>
            <ac:graphicFrameMk id="4" creationId="{A4B5E0DB-C853-2E23-0522-B13A548B64C7}"/>
          </ac:graphicFrameMkLst>
        </pc:graphicFrameChg>
        <pc:graphicFrameChg chg="del">
          <ac:chgData name="Augustė Aurylaitė" userId="fd764529-da1c-4da1-8ae4-9ca68752a592" providerId="ADAL" clId="{A26B166C-E0E5-4E24-9157-DBF004924B51}" dt="2023-09-19T10:02:41.341" v="158" actId="478"/>
          <ac:graphicFrameMkLst>
            <pc:docMk/>
            <pc:sldMk cId="628857646" sldId="312"/>
            <ac:graphicFrameMk id="6" creationId="{6372C1E5-4B46-8CC2-1F70-D88A3186CBC3}"/>
          </ac:graphicFrameMkLst>
        </pc:graphicFrameChg>
      </pc:sldChg>
      <pc:sldChg chg="del">
        <pc:chgData name="Augustė Aurylaitė" userId="fd764529-da1c-4da1-8ae4-9ca68752a592" providerId="ADAL" clId="{A26B166C-E0E5-4E24-9157-DBF004924B51}" dt="2023-09-19T09:49:48.885" v="117" actId="47"/>
        <pc:sldMkLst>
          <pc:docMk/>
          <pc:sldMk cId="1120612492" sldId="314"/>
        </pc:sldMkLst>
      </pc:sldChg>
      <pc:sldChg chg="del">
        <pc:chgData name="Augustė Aurylaitė" userId="fd764529-da1c-4da1-8ae4-9ca68752a592" providerId="ADAL" clId="{A26B166C-E0E5-4E24-9157-DBF004924B51}" dt="2023-09-19T09:49:47.336" v="116" actId="47"/>
        <pc:sldMkLst>
          <pc:docMk/>
          <pc:sldMk cId="2263126528" sldId="317"/>
        </pc:sldMkLst>
      </pc:sldChg>
      <pc:sldChg chg="del">
        <pc:chgData name="Augustė Aurylaitė" userId="fd764529-da1c-4da1-8ae4-9ca68752a592" providerId="ADAL" clId="{A26B166C-E0E5-4E24-9157-DBF004924B51}" dt="2023-09-19T09:49:50.446" v="118" actId="47"/>
        <pc:sldMkLst>
          <pc:docMk/>
          <pc:sldMk cId="4261136905" sldId="319"/>
        </pc:sldMkLst>
      </pc:sldChg>
      <pc:sldChg chg="addSp modSp add mod">
        <pc:chgData name="Augustė Aurylaitė" userId="fd764529-da1c-4da1-8ae4-9ca68752a592" providerId="ADAL" clId="{A26B166C-E0E5-4E24-9157-DBF004924B51}" dt="2023-09-19T10:03:50.491" v="181" actId="403"/>
        <pc:sldMkLst>
          <pc:docMk/>
          <pc:sldMk cId="0" sldId="320"/>
        </pc:sldMkLst>
        <pc:spChg chg="mod">
          <ac:chgData name="Augustė Aurylaitė" userId="fd764529-da1c-4da1-8ae4-9ca68752a592" providerId="ADAL" clId="{A26B166C-E0E5-4E24-9157-DBF004924B51}" dt="2023-09-19T09:47:50.211" v="92" actId="164"/>
          <ac:spMkLst>
            <pc:docMk/>
            <pc:sldMk cId="0" sldId="320"/>
            <ac:spMk id="2" creationId="{00000000-0000-0000-0000-000000000000}"/>
          </ac:spMkLst>
        </pc:spChg>
        <pc:spChg chg="mod ord">
          <ac:chgData name="Augustė Aurylaitė" userId="fd764529-da1c-4da1-8ae4-9ca68752a592" providerId="ADAL" clId="{A26B166C-E0E5-4E24-9157-DBF004924B51}" dt="2023-09-19T09:48:09.798" v="99" actId="164"/>
          <ac:spMkLst>
            <pc:docMk/>
            <pc:sldMk cId="0" sldId="320"/>
            <ac:spMk id="3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50.211" v="92" actId="164"/>
          <ac:spMkLst>
            <pc:docMk/>
            <pc:sldMk cId="0" sldId="320"/>
            <ac:spMk id="5" creationId="{00000000-0000-0000-0000-000000000000}"/>
          </ac:spMkLst>
        </pc:spChg>
        <pc:spChg chg="mod ord">
          <ac:chgData name="Augustė Aurylaitė" userId="fd764529-da1c-4da1-8ae4-9ca68752a592" providerId="ADAL" clId="{A26B166C-E0E5-4E24-9157-DBF004924B51}" dt="2023-09-19T09:48:09.798" v="99" actId="164"/>
          <ac:spMkLst>
            <pc:docMk/>
            <pc:sldMk cId="0" sldId="320"/>
            <ac:spMk id="6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8:52.513" v="110" actId="2710"/>
          <ac:spMkLst>
            <pc:docMk/>
            <pc:sldMk cId="0" sldId="320"/>
            <ac:spMk id="7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8:52.513" v="110" actId="2710"/>
          <ac:spMkLst>
            <pc:docMk/>
            <pc:sldMk cId="0" sldId="320"/>
            <ac:spMk id="8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23.701" v="87" actId="1076"/>
          <ac:spMkLst>
            <pc:docMk/>
            <pc:sldMk cId="0" sldId="320"/>
            <ac:spMk id="9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25.451" v="88" actId="1076"/>
          <ac:spMkLst>
            <pc:docMk/>
            <pc:sldMk cId="0" sldId="320"/>
            <ac:spMk id="10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20.797" v="85" actId="1076"/>
          <ac:spMkLst>
            <pc:docMk/>
            <pc:sldMk cId="0" sldId="320"/>
            <ac:spMk id="12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50.211" v="92" actId="164"/>
          <ac:spMkLst>
            <pc:docMk/>
            <pc:sldMk cId="0" sldId="320"/>
            <ac:spMk id="15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10:03:50.491" v="181" actId="403"/>
          <ac:spMkLst>
            <pc:docMk/>
            <pc:sldMk cId="0" sldId="320"/>
            <ac:spMk id="16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8:52.513" v="110" actId="2710"/>
          <ac:spMkLst>
            <pc:docMk/>
            <pc:sldMk cId="0" sldId="320"/>
            <ac:spMk id="17" creationId="{00000000-0000-0000-0000-000000000000}"/>
          </ac:spMkLst>
        </pc:spChg>
        <pc:spChg chg="mod ord">
          <ac:chgData name="Augustė Aurylaitė" userId="fd764529-da1c-4da1-8ae4-9ca68752a592" providerId="ADAL" clId="{A26B166C-E0E5-4E24-9157-DBF004924B51}" dt="2023-09-19T09:49:02.640" v="112" actId="1076"/>
          <ac:spMkLst>
            <pc:docMk/>
            <pc:sldMk cId="0" sldId="320"/>
            <ac:spMk id="18" creationId="{00000000-0000-0000-0000-000000000000}"/>
          </ac:spMkLst>
        </pc:spChg>
        <pc:spChg chg="mod ord">
          <ac:chgData name="Augustė Aurylaitė" userId="fd764529-da1c-4da1-8ae4-9ca68752a592" providerId="ADAL" clId="{A26B166C-E0E5-4E24-9157-DBF004924B51}" dt="2023-09-19T09:49:05.431" v="113" actId="1076"/>
          <ac:spMkLst>
            <pc:docMk/>
            <pc:sldMk cId="0" sldId="320"/>
            <ac:spMk id="19" creationId="{00000000-0000-0000-0000-000000000000}"/>
          </ac:spMkLst>
        </pc:spChg>
        <pc:spChg chg="mod">
          <ac:chgData name="Augustė Aurylaitė" userId="fd764529-da1c-4da1-8ae4-9ca68752a592" providerId="ADAL" clId="{A26B166C-E0E5-4E24-9157-DBF004924B51}" dt="2023-09-19T09:47:26.369" v="89" actId="1076"/>
          <ac:spMkLst>
            <pc:docMk/>
            <pc:sldMk cId="0" sldId="320"/>
            <ac:spMk id="21" creationId="{00000000-0000-0000-0000-000000000000}"/>
          </ac:spMkLst>
        </pc:spChg>
        <pc:grpChg chg="add mod ord">
          <ac:chgData name="Augustė Aurylaitė" userId="fd764529-da1c-4da1-8ae4-9ca68752a592" providerId="ADAL" clId="{A26B166C-E0E5-4E24-9157-DBF004924B51}" dt="2023-09-19T09:48:09.798" v="99" actId="164"/>
          <ac:grpSpMkLst>
            <pc:docMk/>
            <pc:sldMk cId="0" sldId="320"/>
            <ac:grpSpMk id="13" creationId="{3AE2078F-8507-274E-AE92-62EE71F16EBD}"/>
          </ac:grpSpMkLst>
        </pc:grpChg>
        <pc:grpChg chg="add mod">
          <ac:chgData name="Augustė Aurylaitė" userId="fd764529-da1c-4da1-8ae4-9ca68752a592" providerId="ADAL" clId="{A26B166C-E0E5-4E24-9157-DBF004924B51}" dt="2023-09-19T09:48:21.933" v="104" actId="14100"/>
          <ac:grpSpMkLst>
            <pc:docMk/>
            <pc:sldMk cId="0" sldId="320"/>
            <ac:grpSpMk id="14" creationId="{1988A4D4-317B-049D-F40B-37AB8596227D}"/>
          </ac:grpSpMkLst>
        </pc:grpChg>
        <pc:graphicFrameChg chg="mod modGraphic">
          <ac:chgData name="Augustė Aurylaitė" userId="fd764529-da1c-4da1-8ae4-9ca68752a592" providerId="ADAL" clId="{A26B166C-E0E5-4E24-9157-DBF004924B51}" dt="2023-09-19T10:02:02.722" v="156" actId="403"/>
          <ac:graphicFrameMkLst>
            <pc:docMk/>
            <pc:sldMk cId="0" sldId="320"/>
            <ac:graphicFrameMk id="4" creationId="{00000000-0000-0000-0000-000000000000}"/>
          </ac:graphicFrameMkLst>
        </pc:graphicFrameChg>
        <pc:graphicFrameChg chg="mod modGraphic">
          <ac:chgData name="Augustė Aurylaitė" userId="fd764529-da1c-4da1-8ae4-9ca68752a592" providerId="ADAL" clId="{A26B166C-E0E5-4E24-9157-DBF004924B51}" dt="2023-09-19T10:01:59.560" v="155" actId="404"/>
          <ac:graphicFrameMkLst>
            <pc:docMk/>
            <pc:sldMk cId="0" sldId="320"/>
            <ac:graphicFrameMk id="11" creationId="{00000000-0000-0000-0000-000000000000}"/>
          </ac:graphicFrameMkLst>
        </pc:graphicFrameChg>
      </pc:sldChg>
      <pc:sldChg chg="add del">
        <pc:chgData name="Augustė Aurylaitė" userId="fd764529-da1c-4da1-8ae4-9ca68752a592" providerId="ADAL" clId="{A26B166C-E0E5-4E24-9157-DBF004924B51}" dt="2023-09-19T09:49:30.107" v="114" actId="2696"/>
        <pc:sldMkLst>
          <pc:docMk/>
          <pc:sldMk cId="541900817" sldId="321"/>
        </pc:sldMkLst>
      </pc:sldChg>
      <pc:sldChg chg="new del">
        <pc:chgData name="Augustė Aurylaitė" userId="fd764529-da1c-4da1-8ae4-9ca68752a592" providerId="ADAL" clId="{A26B166C-E0E5-4E24-9157-DBF004924B51}" dt="2023-09-19T09:50:54.205" v="124" actId="47"/>
        <pc:sldMkLst>
          <pc:docMk/>
          <pc:sldMk cId="830707095" sldId="321"/>
        </pc:sldMkLst>
      </pc:sldChg>
      <pc:sldChg chg="add del">
        <pc:chgData name="Augustė Aurylaitė" userId="fd764529-da1c-4da1-8ae4-9ca68752a592" providerId="ADAL" clId="{A26B166C-E0E5-4E24-9157-DBF004924B51}" dt="2023-09-19T09:49:37.832" v="115" actId="2696"/>
        <pc:sldMkLst>
          <pc:docMk/>
          <pc:sldMk cId="0" sldId="322"/>
        </pc:sldMkLst>
      </pc:sldChg>
    </pc:docChg>
  </pc:docChgLst>
  <pc:docChgLst>
    <pc:chgData name="Rasa Meilutė" userId="S::rasa.meilute@vvsb.lt::ac66eab8-036c-46d4-8285-e06927006dc7" providerId="AD" clId="Web-{196C029D-239F-E269-9E83-3AA48A165E8A}"/>
    <pc:docChg chg="modSld sldOrd">
      <pc:chgData name="Rasa Meilutė" userId="S::rasa.meilute@vvsb.lt::ac66eab8-036c-46d4-8285-e06927006dc7" providerId="AD" clId="Web-{196C029D-239F-E269-9E83-3AA48A165E8A}" dt="2023-09-18T12:11:33.165" v="84" actId="20577"/>
      <pc:docMkLst>
        <pc:docMk/>
      </pc:docMkLst>
      <pc:sldChg chg="modSp">
        <pc:chgData name="Rasa Meilutė" userId="S::rasa.meilute@vvsb.lt::ac66eab8-036c-46d4-8285-e06927006dc7" providerId="AD" clId="Web-{196C029D-239F-E269-9E83-3AA48A165E8A}" dt="2023-09-18T12:09:08.754" v="1" actId="20577"/>
        <pc:sldMkLst>
          <pc:docMk/>
          <pc:sldMk cId="0" sldId="256"/>
        </pc:sldMkLst>
        <pc:spChg chg="mod">
          <ac:chgData name="Rasa Meilutė" userId="S::rasa.meilute@vvsb.lt::ac66eab8-036c-46d4-8285-e06927006dc7" providerId="AD" clId="Web-{196C029D-239F-E269-9E83-3AA48A165E8A}" dt="2023-09-18T12:09:08.754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09:31.333" v="10" actId="20577"/>
        <pc:sldMkLst>
          <pc:docMk/>
          <pc:sldMk cId="0" sldId="259"/>
        </pc:sldMkLst>
        <pc:spChg chg="mod">
          <ac:chgData name="Rasa Meilutė" userId="S::rasa.meilute@vvsb.lt::ac66eab8-036c-46d4-8285-e06927006dc7" providerId="AD" clId="Web-{196C029D-239F-E269-9E83-3AA48A165E8A}" dt="2023-09-18T12:09:24.380" v="8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22.114" v="5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28.270" v="9" actId="20577"/>
          <ac:spMkLst>
            <pc:docMk/>
            <pc:sldMk cId="0" sldId="259"/>
            <ac:spMk id="19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31.333" v="10" actId="20577"/>
          <ac:spMkLst>
            <pc:docMk/>
            <pc:sldMk cId="0" sldId="259"/>
            <ac:spMk id="33" creationId="{00000000-0000-0000-0000-000000000000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0:54.726" v="72" actId="20577"/>
        <pc:sldMkLst>
          <pc:docMk/>
          <pc:sldMk cId="3810681207" sldId="298"/>
        </pc:sldMkLst>
        <pc:spChg chg="mod">
          <ac:chgData name="Rasa Meilutė" userId="S::rasa.meilute@vvsb.lt::ac66eab8-036c-46d4-8285-e06927006dc7" providerId="AD" clId="Web-{196C029D-239F-E269-9E83-3AA48A165E8A}" dt="2023-09-18T12:10:54.726" v="72" actId="20577"/>
          <ac:spMkLst>
            <pc:docMk/>
            <pc:sldMk cId="3810681207" sldId="298"/>
            <ac:spMk id="2" creationId="{6F958EF8-F3CD-BB19-6701-29AE4497D028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0:40.101" v="67" actId="20577"/>
        <pc:sldMkLst>
          <pc:docMk/>
          <pc:sldMk cId="192685261" sldId="301"/>
        </pc:sldMkLst>
        <pc:spChg chg="mod">
          <ac:chgData name="Rasa Meilutė" userId="S::rasa.meilute@vvsb.lt::ac66eab8-036c-46d4-8285-e06927006dc7" providerId="AD" clId="Web-{196C029D-239F-E269-9E83-3AA48A165E8A}" dt="2023-09-18T12:10:39.976" v="61" actId="20577"/>
          <ac:spMkLst>
            <pc:docMk/>
            <pc:sldMk cId="192685261" sldId="301"/>
            <ac:spMk id="2" creationId="{CE55B00F-1369-E152-DE40-0CEB0FEADDB4}"/>
          </ac:spMkLst>
        </pc:spChg>
        <pc:spChg chg="mod">
          <ac:chgData name="Rasa Meilutė" userId="S::rasa.meilute@vvsb.lt::ac66eab8-036c-46d4-8285-e06927006dc7" providerId="AD" clId="Web-{196C029D-239F-E269-9E83-3AA48A165E8A}" dt="2023-09-18T12:10:39.960" v="60" actId="20577"/>
          <ac:spMkLst>
            <pc:docMk/>
            <pc:sldMk cId="192685261" sldId="301"/>
            <ac:spMk id="4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0:04.631" v="34" actId="20577"/>
          <ac:spMkLst>
            <pc:docMk/>
            <pc:sldMk cId="192685261" sldId="301"/>
            <ac:spMk id="8" creationId="{D2DD0664-35EA-92CF-7B58-4F6EF85CA2B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007" v="62" actId="20577"/>
          <ac:spMkLst>
            <pc:docMk/>
            <pc:sldMk cId="192685261" sldId="301"/>
            <ac:spMk id="9" creationId="{D41DF5AB-B656-0FB0-E0BD-3FFFD043EE20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023" v="63" actId="20577"/>
          <ac:spMkLst>
            <pc:docMk/>
            <pc:sldMk cId="192685261" sldId="301"/>
            <ac:spMk id="13" creationId="{6DE9E5BA-81C4-9F7D-4D50-2B30C8A06AA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038" v="64" actId="20577"/>
          <ac:spMkLst>
            <pc:docMk/>
            <pc:sldMk cId="192685261" sldId="301"/>
            <ac:spMk id="16" creationId="{0ED9A4E8-FA8A-4910-1EB0-2DC4F2CB076D}"/>
          </ac:spMkLst>
        </pc:spChg>
        <pc:spChg chg="mod">
          <ac:chgData name="Rasa Meilutė" userId="S::rasa.meilute@vvsb.lt::ac66eab8-036c-46d4-8285-e06927006dc7" providerId="AD" clId="Web-{196C029D-239F-E269-9E83-3AA48A165E8A}" dt="2023-09-18T12:09:56.568" v="27" actId="20577"/>
          <ac:spMkLst>
            <pc:docMk/>
            <pc:sldMk cId="192685261" sldId="301"/>
            <ac:spMk id="17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0:14.678" v="41" actId="20577"/>
          <ac:spMkLst>
            <pc:docMk/>
            <pc:sldMk cId="192685261" sldId="301"/>
            <ac:spMk id="19" creationId="{E3856670-B59C-0E59-65E0-82BC72B028B2}"/>
          </ac:spMkLst>
        </pc:spChg>
        <pc:spChg chg="mod">
          <ac:chgData name="Rasa Meilutė" userId="S::rasa.meilute@vvsb.lt::ac66eab8-036c-46d4-8285-e06927006dc7" providerId="AD" clId="Web-{196C029D-239F-E269-9E83-3AA48A165E8A}" dt="2023-09-18T12:10:09.131" v="35" actId="20577"/>
          <ac:spMkLst>
            <pc:docMk/>
            <pc:sldMk cId="192685261" sldId="301"/>
            <ac:spMk id="22" creationId="{2D4260B2-9218-41F5-E347-D23D1398217A}"/>
          </ac:spMkLst>
        </pc:spChg>
        <pc:spChg chg="mod">
          <ac:chgData name="Rasa Meilutė" userId="S::rasa.meilute@vvsb.lt::ac66eab8-036c-46d4-8285-e06927006dc7" providerId="AD" clId="Web-{196C029D-239F-E269-9E83-3AA48A165E8A}" dt="2023-09-18T12:09:58.865" v="29" actId="20577"/>
          <ac:spMkLst>
            <pc:docMk/>
            <pc:sldMk cId="192685261" sldId="301"/>
            <ac:spMk id="23" creationId="{84013041-58A6-FD56-C9EB-7F5BE032CB4B}"/>
          </ac:spMkLst>
        </pc:spChg>
        <pc:spChg chg="mod">
          <ac:chgData name="Rasa Meilutė" userId="S::rasa.meilute@vvsb.lt::ac66eab8-036c-46d4-8285-e06927006dc7" providerId="AD" clId="Web-{196C029D-239F-E269-9E83-3AA48A165E8A}" dt="2023-09-18T12:10:12.522" v="39" actId="20577"/>
          <ac:spMkLst>
            <pc:docMk/>
            <pc:sldMk cId="192685261" sldId="301"/>
            <ac:spMk id="24" creationId="{E11C5799-CFD9-AAF4-B65D-492FCD7FAF83}"/>
          </ac:spMkLst>
        </pc:spChg>
        <pc:spChg chg="mod">
          <ac:chgData name="Rasa Meilutė" userId="S::rasa.meilute@vvsb.lt::ac66eab8-036c-46d4-8285-e06927006dc7" providerId="AD" clId="Web-{196C029D-239F-E269-9E83-3AA48A165E8A}" dt="2023-09-18T12:10:10.491" v="37" actId="20577"/>
          <ac:spMkLst>
            <pc:docMk/>
            <pc:sldMk cId="192685261" sldId="301"/>
            <ac:spMk id="25" creationId="{411552C6-71D2-4316-C740-375AC6DBB2B6}"/>
          </ac:spMkLst>
        </pc:spChg>
        <pc:spChg chg="mod">
          <ac:chgData name="Rasa Meilutė" userId="S::rasa.meilute@vvsb.lt::ac66eab8-036c-46d4-8285-e06927006dc7" providerId="AD" clId="Web-{196C029D-239F-E269-9E83-3AA48A165E8A}" dt="2023-09-18T12:10:00.287" v="31" actId="20577"/>
          <ac:spMkLst>
            <pc:docMk/>
            <pc:sldMk cId="192685261" sldId="301"/>
            <ac:spMk id="26" creationId="{51A5298D-0996-B8CD-1809-FA10C374C1C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070" v="65" actId="20577"/>
          <ac:spMkLst>
            <pc:docMk/>
            <pc:sldMk cId="192685261" sldId="301"/>
            <ac:spMk id="27" creationId="{99BDB567-3BE3-5879-CC6B-78C67B49AF5B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085" v="66" actId="20577"/>
          <ac:spMkLst>
            <pc:docMk/>
            <pc:sldMk cId="192685261" sldId="301"/>
            <ac:spMk id="28" creationId="{9C5AA2E1-BC1D-72FA-E547-67F49F884E08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0.101" v="67" actId="20577"/>
          <ac:spMkLst>
            <pc:docMk/>
            <pc:sldMk cId="192685261" sldId="301"/>
            <ac:spMk id="29" creationId="{478461A0-31BB-36A1-1A0B-C6292336FA7C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09:41.865" v="17" actId="20577"/>
        <pc:sldMkLst>
          <pc:docMk/>
          <pc:sldMk cId="1518312985" sldId="303"/>
        </pc:sldMkLst>
        <pc:spChg chg="mod">
          <ac:chgData name="Rasa Meilutė" userId="S::rasa.meilute@vvsb.lt::ac66eab8-036c-46d4-8285-e06927006dc7" providerId="AD" clId="Web-{196C029D-239F-E269-9E83-3AA48A165E8A}" dt="2023-09-18T12:09:34.302" v="13" actId="20577"/>
          <ac:spMkLst>
            <pc:docMk/>
            <pc:sldMk cId="1518312985" sldId="303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36.192" v="15" actId="20577"/>
          <ac:spMkLst>
            <pc:docMk/>
            <pc:sldMk cId="1518312985" sldId="303"/>
            <ac:spMk id="7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39.005" v="16" actId="20577"/>
          <ac:spMkLst>
            <pc:docMk/>
            <pc:sldMk cId="1518312985" sldId="303"/>
            <ac:spMk id="19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41.865" v="17" actId="20577"/>
          <ac:spMkLst>
            <pc:docMk/>
            <pc:sldMk cId="1518312985" sldId="303"/>
            <ac:spMk id="33" creationId="{00000000-0000-0000-0000-000000000000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09:51.615" v="25" actId="20577"/>
        <pc:sldMkLst>
          <pc:docMk/>
          <pc:sldMk cId="2255130875" sldId="304"/>
        </pc:sldMkLst>
        <pc:spChg chg="mod">
          <ac:chgData name="Rasa Meilutė" userId="S::rasa.meilute@vvsb.lt::ac66eab8-036c-46d4-8285-e06927006dc7" providerId="AD" clId="Web-{196C029D-239F-E269-9E83-3AA48A165E8A}" dt="2023-09-18T12:09:45.880" v="20" actId="20577"/>
          <ac:spMkLst>
            <pc:docMk/>
            <pc:sldMk cId="2255130875" sldId="304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48.802" v="22" actId="20577"/>
          <ac:spMkLst>
            <pc:docMk/>
            <pc:sldMk cId="2255130875" sldId="304"/>
            <ac:spMk id="7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48.849" v="23" actId="20577"/>
          <ac:spMkLst>
            <pc:docMk/>
            <pc:sldMk cId="2255130875" sldId="304"/>
            <ac:spMk id="19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09:51.615" v="25" actId="20577"/>
          <ac:spMkLst>
            <pc:docMk/>
            <pc:sldMk cId="2255130875" sldId="304"/>
            <ac:spMk id="33" creationId="{00000000-0000-0000-0000-000000000000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0:35.976" v="59" actId="20577"/>
        <pc:sldMkLst>
          <pc:docMk/>
          <pc:sldMk cId="1444218110" sldId="305"/>
        </pc:sldMkLst>
        <pc:spChg chg="mod">
          <ac:chgData name="Rasa Meilutė" userId="S::rasa.meilute@vvsb.lt::ac66eab8-036c-46d4-8285-e06927006dc7" providerId="AD" clId="Web-{196C029D-239F-E269-9E83-3AA48A165E8A}" dt="2023-09-18T12:10:24.319" v="44" actId="20577"/>
          <ac:spMkLst>
            <pc:docMk/>
            <pc:sldMk cId="1444218110" sldId="305"/>
            <ac:spMk id="2" creationId="{CE55B00F-1369-E152-DE40-0CEB0FEADDB4}"/>
          </ac:spMkLst>
        </pc:spChg>
        <pc:spChg chg="mod">
          <ac:chgData name="Rasa Meilutė" userId="S::rasa.meilute@vvsb.lt::ac66eab8-036c-46d4-8285-e06927006dc7" providerId="AD" clId="Web-{196C029D-239F-E269-9E83-3AA48A165E8A}" dt="2023-09-18T12:10:30.835" v="54" actId="20577"/>
          <ac:spMkLst>
            <pc:docMk/>
            <pc:sldMk cId="1444218110" sldId="305"/>
            <ac:spMk id="8" creationId="{D2DD0664-35EA-92CF-7B58-4F6EF85CA2B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24.366" v="46" actId="20577"/>
          <ac:spMkLst>
            <pc:docMk/>
            <pc:sldMk cId="1444218110" sldId="305"/>
            <ac:spMk id="9" creationId="{D41DF5AB-B656-0FB0-E0BD-3FFFD043EE20}"/>
          </ac:spMkLst>
        </pc:spChg>
        <pc:spChg chg="mod">
          <ac:chgData name="Rasa Meilutė" userId="S::rasa.meilute@vvsb.lt::ac66eab8-036c-46d4-8285-e06927006dc7" providerId="AD" clId="Web-{196C029D-239F-E269-9E83-3AA48A165E8A}" dt="2023-09-18T12:10:24.382" v="47" actId="20577"/>
          <ac:spMkLst>
            <pc:docMk/>
            <pc:sldMk cId="1444218110" sldId="305"/>
            <ac:spMk id="13" creationId="{6DE9E5BA-81C4-9F7D-4D50-2B30C8A06AA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24.397" v="48" actId="20577"/>
          <ac:spMkLst>
            <pc:docMk/>
            <pc:sldMk cId="1444218110" sldId="305"/>
            <ac:spMk id="16" creationId="{0ED9A4E8-FA8A-4910-1EB0-2DC4F2CB076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30.944" v="56" actId="20577"/>
          <ac:spMkLst>
            <pc:docMk/>
            <pc:sldMk cId="1444218110" sldId="305"/>
            <ac:spMk id="19" creationId="{E3856670-B59C-0E59-65E0-82BC72B028B2}"/>
          </ac:spMkLst>
        </pc:spChg>
        <pc:spChg chg="mod">
          <ac:chgData name="Rasa Meilutė" userId="S::rasa.meilute@vvsb.lt::ac66eab8-036c-46d4-8285-e06927006dc7" providerId="AD" clId="Web-{196C029D-239F-E269-9E83-3AA48A165E8A}" dt="2023-09-18T12:10:35.976" v="59" actId="20577"/>
          <ac:spMkLst>
            <pc:docMk/>
            <pc:sldMk cId="1444218110" sldId="305"/>
            <ac:spMk id="22" creationId="{2D4260B2-9218-41F5-E347-D23D1398217A}"/>
          </ac:spMkLst>
        </pc:spChg>
        <pc:spChg chg="mod">
          <ac:chgData name="Rasa Meilutė" userId="S::rasa.meilute@vvsb.lt::ac66eab8-036c-46d4-8285-e06927006dc7" providerId="AD" clId="Web-{196C029D-239F-E269-9E83-3AA48A165E8A}" dt="2023-09-18T12:10:19.475" v="42" actId="20577"/>
          <ac:spMkLst>
            <pc:docMk/>
            <pc:sldMk cId="1444218110" sldId="305"/>
            <ac:spMk id="23" creationId="{84013041-58A6-FD56-C9EB-7F5BE032CB4B}"/>
          </ac:spMkLst>
        </pc:spChg>
        <pc:spChg chg="mod">
          <ac:chgData name="Rasa Meilutė" userId="S::rasa.meilute@vvsb.lt::ac66eab8-036c-46d4-8285-e06927006dc7" providerId="AD" clId="Web-{196C029D-239F-E269-9E83-3AA48A165E8A}" dt="2023-09-18T12:10:33.726" v="58" actId="20577"/>
          <ac:spMkLst>
            <pc:docMk/>
            <pc:sldMk cId="1444218110" sldId="305"/>
            <ac:spMk id="24" creationId="{E11C5799-CFD9-AAF4-B65D-492FCD7FAF83}"/>
          </ac:spMkLst>
        </pc:spChg>
        <pc:spChg chg="mod">
          <ac:chgData name="Rasa Meilutė" userId="S::rasa.meilute@vvsb.lt::ac66eab8-036c-46d4-8285-e06927006dc7" providerId="AD" clId="Web-{196C029D-239F-E269-9E83-3AA48A165E8A}" dt="2023-09-18T12:10:26.100" v="52" actId="20577"/>
          <ac:spMkLst>
            <pc:docMk/>
            <pc:sldMk cId="1444218110" sldId="305"/>
            <ac:spMk id="26" creationId="{51A5298D-0996-B8CD-1809-FA10C374C1CD}"/>
          </ac:spMkLst>
        </pc:spChg>
        <pc:spChg chg="mod">
          <ac:chgData name="Rasa Meilutė" userId="S::rasa.meilute@vvsb.lt::ac66eab8-036c-46d4-8285-e06927006dc7" providerId="AD" clId="Web-{196C029D-239F-E269-9E83-3AA48A165E8A}" dt="2023-09-18T12:10:24.413" v="50" actId="20577"/>
          <ac:spMkLst>
            <pc:docMk/>
            <pc:sldMk cId="1444218110" sldId="305"/>
            <ac:spMk id="27" creationId="{99BDB567-3BE3-5879-CC6B-78C67B49AF5B}"/>
          </ac:spMkLst>
        </pc:spChg>
        <pc:spChg chg="mod">
          <ac:chgData name="Rasa Meilutė" userId="S::rasa.meilute@vvsb.lt::ac66eab8-036c-46d4-8285-e06927006dc7" providerId="AD" clId="Web-{196C029D-239F-E269-9E83-3AA48A165E8A}" dt="2023-09-18T12:10:19.631" v="43" actId="20577"/>
          <ac:spMkLst>
            <pc:docMk/>
            <pc:sldMk cId="1444218110" sldId="305"/>
            <ac:spMk id="29" creationId="{478461A0-31BB-36A1-1A0B-C6292336FA7C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0:51.804" v="70" actId="20577"/>
        <pc:sldMkLst>
          <pc:docMk/>
          <pc:sldMk cId="4038887654" sldId="306"/>
        </pc:sldMkLst>
        <pc:spChg chg="mod">
          <ac:chgData name="Rasa Meilutė" userId="S::rasa.meilute@vvsb.lt::ac66eab8-036c-46d4-8285-e06927006dc7" providerId="AD" clId="Web-{196C029D-239F-E269-9E83-3AA48A165E8A}" dt="2023-09-18T12:10:51.804" v="70" actId="20577"/>
          <ac:spMkLst>
            <pc:docMk/>
            <pc:sldMk cId="4038887654" sldId="306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0:47.195" v="68" actId="20577"/>
          <ac:spMkLst>
            <pc:docMk/>
            <pc:sldMk cId="4038887654" sldId="306"/>
            <ac:spMk id="7" creationId="{00000000-0000-0000-0000-000000000000}"/>
          </ac:spMkLst>
        </pc:spChg>
      </pc:sldChg>
      <pc:sldChg chg="modSp ord">
        <pc:chgData name="Rasa Meilutė" userId="S::rasa.meilute@vvsb.lt::ac66eab8-036c-46d4-8285-e06927006dc7" providerId="AD" clId="Web-{196C029D-239F-E269-9E83-3AA48A165E8A}" dt="2023-09-18T12:11:15.102" v="80"/>
        <pc:sldMkLst>
          <pc:docMk/>
          <pc:sldMk cId="1425902015" sldId="307"/>
        </pc:sldMkLst>
        <pc:spChg chg="mod">
          <ac:chgData name="Rasa Meilutė" userId="S::rasa.meilute@vvsb.lt::ac66eab8-036c-46d4-8285-e06927006dc7" providerId="AD" clId="Web-{196C029D-239F-E269-9E83-3AA48A165E8A}" dt="2023-09-18T12:11:04.602" v="74" actId="20577"/>
          <ac:spMkLst>
            <pc:docMk/>
            <pc:sldMk cId="1425902015" sldId="307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1:01.086" v="73" actId="20577"/>
          <ac:spMkLst>
            <pc:docMk/>
            <pc:sldMk cId="1425902015" sldId="307"/>
            <ac:spMk id="10" creationId="{5CF5F440-AE04-D04B-6CA3-990A17F56866}"/>
          </ac:spMkLst>
        </pc:spChg>
      </pc:sldChg>
      <pc:sldChg chg="modSp ord">
        <pc:chgData name="Rasa Meilutė" userId="S::rasa.meilute@vvsb.lt::ac66eab8-036c-46d4-8285-e06927006dc7" providerId="AD" clId="Web-{196C029D-239F-E269-9E83-3AA48A165E8A}" dt="2023-09-18T12:11:09.133" v="78" actId="20577"/>
        <pc:sldMkLst>
          <pc:docMk/>
          <pc:sldMk cId="2722253011" sldId="308"/>
        </pc:sldMkLst>
        <pc:spChg chg="mod">
          <ac:chgData name="Rasa Meilutė" userId="S::rasa.meilute@vvsb.lt::ac66eab8-036c-46d4-8285-e06927006dc7" providerId="AD" clId="Web-{196C029D-239F-E269-9E83-3AA48A165E8A}" dt="2023-09-18T12:11:06.383" v="77" actId="20577"/>
          <ac:spMkLst>
            <pc:docMk/>
            <pc:sldMk cId="2722253011" sldId="308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1:09.133" v="78" actId="20577"/>
          <ac:spMkLst>
            <pc:docMk/>
            <pc:sldMk cId="2722253011" sldId="308"/>
            <ac:spMk id="10" creationId="{5CF5F440-AE04-D04B-6CA3-990A17F56866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1:24.493" v="83" actId="20577"/>
        <pc:sldMkLst>
          <pc:docMk/>
          <pc:sldMk cId="1035692311" sldId="309"/>
        </pc:sldMkLst>
        <pc:spChg chg="mod">
          <ac:chgData name="Rasa Meilutė" userId="S::rasa.meilute@vvsb.lt::ac66eab8-036c-46d4-8285-e06927006dc7" providerId="AD" clId="Web-{196C029D-239F-E269-9E83-3AA48A165E8A}" dt="2023-09-18T12:11:24.493" v="83" actId="20577"/>
          <ac:spMkLst>
            <pc:docMk/>
            <pc:sldMk cId="1035692311" sldId="309"/>
            <ac:spMk id="3" creationId="{00000000-0000-0000-0000-000000000000}"/>
          </ac:spMkLst>
        </pc:spChg>
        <pc:spChg chg="mod">
          <ac:chgData name="Rasa Meilutė" userId="S::rasa.meilute@vvsb.lt::ac66eab8-036c-46d4-8285-e06927006dc7" providerId="AD" clId="Web-{196C029D-239F-E269-9E83-3AA48A165E8A}" dt="2023-09-18T12:11:21.712" v="81" actId="20577"/>
          <ac:spMkLst>
            <pc:docMk/>
            <pc:sldMk cId="1035692311" sldId="309"/>
            <ac:spMk id="10" creationId="{5CF5F440-AE04-D04B-6CA3-990A17F56866}"/>
          </ac:spMkLst>
        </pc:spChg>
      </pc:sldChg>
      <pc:sldChg chg="modSp">
        <pc:chgData name="Rasa Meilutė" userId="S::rasa.meilute@vvsb.lt::ac66eab8-036c-46d4-8285-e06927006dc7" providerId="AD" clId="Web-{196C029D-239F-E269-9E83-3AA48A165E8A}" dt="2023-09-18T12:11:33.165" v="84" actId="20577"/>
        <pc:sldMkLst>
          <pc:docMk/>
          <pc:sldMk cId="2896934694" sldId="310"/>
        </pc:sldMkLst>
        <pc:spChg chg="mod">
          <ac:chgData name="Rasa Meilutė" userId="S::rasa.meilute@vvsb.lt::ac66eab8-036c-46d4-8285-e06927006dc7" providerId="AD" clId="Web-{196C029D-239F-E269-9E83-3AA48A165E8A}" dt="2023-09-18T12:11:33.165" v="84" actId="20577"/>
          <ac:spMkLst>
            <pc:docMk/>
            <pc:sldMk cId="2896934694" sldId="310"/>
            <ac:spMk id="2" creationId="{4C98EDC1-6E92-C98C-C8F8-747888A68252}"/>
          </ac:spMkLst>
        </pc:spChg>
        <pc:spChg chg="mod">
          <ac:chgData name="Rasa Meilutė" userId="S::rasa.meilute@vvsb.lt::ac66eab8-036c-46d4-8285-e06927006dc7" providerId="AD" clId="Web-{196C029D-239F-E269-9E83-3AA48A165E8A}" dt="2023-09-18T12:09:13.473" v="3" actId="20577"/>
          <ac:spMkLst>
            <pc:docMk/>
            <pc:sldMk cId="2896934694" sldId="310"/>
            <ac:spMk id="3" creationId="{276189BD-239D-4933-371E-99C079A9D9F3}"/>
          </ac:spMkLst>
        </pc:spChg>
      </pc:sldChg>
    </pc:docChg>
  </pc:docChgLst>
  <pc:docChgLst>
    <pc:chgData name="Augustė Aurylaitė" userId="S::auguste.aurylaite@vvsb.lt::fd764529-da1c-4da1-8ae4-9ca68752a592" providerId="AD" clId="Web-{4196C442-0487-E289-CCB1-BF96384DA46E}"/>
    <pc:docChg chg="addSld delSld modSld">
      <pc:chgData name="Augustė Aurylaitė" userId="S::auguste.aurylaite@vvsb.lt::fd764529-da1c-4da1-8ae4-9ca68752a592" providerId="AD" clId="Web-{4196C442-0487-E289-CCB1-BF96384DA46E}" dt="2023-09-18T13:15:18.877" v="53"/>
      <pc:docMkLst>
        <pc:docMk/>
      </pc:docMkLst>
      <pc:sldChg chg="del">
        <pc:chgData name="Augustė Aurylaitė" userId="S::auguste.aurylaite@vvsb.lt::fd764529-da1c-4da1-8ae4-9ca68752a592" providerId="AD" clId="Web-{4196C442-0487-E289-CCB1-BF96384DA46E}" dt="2023-09-18T13:12:38.903" v="0"/>
        <pc:sldMkLst>
          <pc:docMk/>
          <pc:sldMk cId="3810681207" sldId="298"/>
        </pc:sldMkLst>
      </pc:sldChg>
      <pc:sldChg chg="del">
        <pc:chgData name="Augustė Aurylaitė" userId="S::auguste.aurylaite@vvsb.lt::fd764529-da1c-4da1-8ae4-9ca68752a592" providerId="AD" clId="Web-{4196C442-0487-E289-CCB1-BF96384DA46E}" dt="2023-09-18T13:12:40.060" v="1"/>
        <pc:sldMkLst>
          <pc:docMk/>
          <pc:sldMk cId="3761701795" sldId="311"/>
        </pc:sldMkLst>
      </pc:sldChg>
      <pc:sldChg chg="new del">
        <pc:chgData name="Augustė Aurylaitė" userId="S::auguste.aurylaite@vvsb.lt::fd764529-da1c-4da1-8ae4-9ca68752a592" providerId="AD" clId="Web-{4196C442-0487-E289-CCB1-BF96384DA46E}" dt="2023-09-18T13:13:00.888" v="8"/>
        <pc:sldMkLst>
          <pc:docMk/>
          <pc:sldMk cId="4067055291" sldId="311"/>
        </pc:sldMkLst>
      </pc:sldChg>
      <pc:sldChg chg="modSp add">
        <pc:chgData name="Augustė Aurylaitė" userId="S::auguste.aurylaite@vvsb.lt::fd764529-da1c-4da1-8ae4-9ca68752a592" providerId="AD" clId="Web-{4196C442-0487-E289-CCB1-BF96384DA46E}" dt="2023-09-18T13:14:58.267" v="51"/>
        <pc:sldMkLst>
          <pc:docMk/>
          <pc:sldMk cId="628857646" sldId="312"/>
        </pc:sldMkLst>
        <pc:graphicFrameChg chg="mod modGraphic">
          <ac:chgData name="Augustė Aurylaitė" userId="S::auguste.aurylaite@vvsb.lt::fd764529-da1c-4da1-8ae4-9ca68752a592" providerId="AD" clId="Web-{4196C442-0487-E289-CCB1-BF96384DA46E}" dt="2023-09-18T13:14:58.267" v="51"/>
          <ac:graphicFrameMkLst>
            <pc:docMk/>
            <pc:sldMk cId="628857646" sldId="312"/>
            <ac:graphicFrameMk id="6" creationId="{6372C1E5-4B46-8CC2-1F70-D88A3186CBC3}"/>
          </ac:graphicFrameMkLst>
        </pc:graphicFrameChg>
      </pc:sldChg>
      <pc:sldChg chg="del">
        <pc:chgData name="Augustė Aurylaitė" userId="S::auguste.aurylaite@vvsb.lt::fd764529-da1c-4da1-8ae4-9ca68752a592" providerId="AD" clId="Web-{4196C442-0487-E289-CCB1-BF96384DA46E}" dt="2023-09-18T13:12:42.622" v="3"/>
        <pc:sldMkLst>
          <pc:docMk/>
          <pc:sldMk cId="2680020320" sldId="312"/>
        </pc:sldMkLst>
      </pc:sldChg>
      <pc:sldChg chg="del">
        <pc:chgData name="Augustė Aurylaitė" userId="S::auguste.aurylaite@vvsb.lt::fd764529-da1c-4da1-8ae4-9ca68752a592" providerId="AD" clId="Web-{4196C442-0487-E289-CCB1-BF96384DA46E}" dt="2023-09-18T13:12:42.013" v="2"/>
        <pc:sldMkLst>
          <pc:docMk/>
          <pc:sldMk cId="387142539" sldId="313"/>
        </pc:sldMkLst>
      </pc:sldChg>
      <pc:sldChg chg="modSp add">
        <pc:chgData name="Augustė Aurylaitė" userId="S::auguste.aurylaite@vvsb.lt::fd764529-da1c-4da1-8ae4-9ca68752a592" providerId="AD" clId="Web-{4196C442-0487-E289-CCB1-BF96384DA46E}" dt="2023-09-18T13:14:14.687" v="41"/>
        <pc:sldMkLst>
          <pc:docMk/>
          <pc:sldMk cId="1554725404" sldId="313"/>
        </pc:sldMkLst>
        <pc:graphicFrameChg chg="mod modGraphic">
          <ac:chgData name="Augustė Aurylaitė" userId="S::auguste.aurylaite@vvsb.lt::fd764529-da1c-4da1-8ae4-9ca68752a592" providerId="AD" clId="Web-{4196C442-0487-E289-CCB1-BF96384DA46E}" dt="2023-09-18T13:14:14.687" v="41"/>
          <ac:graphicFrameMkLst>
            <pc:docMk/>
            <pc:sldMk cId="1554725404" sldId="313"/>
            <ac:graphicFrameMk id="11" creationId="{A59512C6-4F7C-D1AD-CDEB-E77CA2EB34A9}"/>
          </ac:graphicFrameMkLst>
        </pc:graphicFrameChg>
      </pc:sldChg>
      <pc:sldChg chg="modSp add">
        <pc:chgData name="Augustė Aurylaitė" userId="S::auguste.aurylaite@vvsb.lt::fd764529-da1c-4da1-8ae4-9ca68752a592" providerId="AD" clId="Web-{4196C442-0487-E289-CCB1-BF96384DA46E}" dt="2023-09-18T13:15:18.877" v="53"/>
        <pc:sldMkLst>
          <pc:docMk/>
          <pc:sldMk cId="1120612492" sldId="314"/>
        </pc:sldMkLst>
        <pc:graphicFrameChg chg="mod modGraphic">
          <ac:chgData name="Augustė Aurylaitė" userId="S::auguste.aurylaite@vvsb.lt::fd764529-da1c-4da1-8ae4-9ca68752a592" providerId="AD" clId="Web-{4196C442-0487-E289-CCB1-BF96384DA46E}" dt="2023-09-18T13:15:18.877" v="53"/>
          <ac:graphicFrameMkLst>
            <pc:docMk/>
            <pc:sldMk cId="1120612492" sldId="314"/>
            <ac:graphicFrameMk id="11" creationId="{A59512C6-4F7C-D1AD-CDEB-E77CA2EB34A9}"/>
          </ac:graphicFrameMkLst>
        </pc:graphicFrameChg>
      </pc:sldChg>
    </pc:docChg>
  </pc:docChgLst>
  <pc:docChgLst>
    <pc:chgData name="Rima Malkovskienė" userId="S::rima.malkovskiene@vvsb.lt::8d951c47-2014-422f-a93f-671309eb83d8" providerId="AD" clId="Web-{1977905D-E6BF-20A1-8D7B-9FD6F08311DD}"/>
    <pc:docChg chg="modSld">
      <pc:chgData name="Rima Malkovskienė" userId="S::rima.malkovskiene@vvsb.lt::8d951c47-2014-422f-a93f-671309eb83d8" providerId="AD" clId="Web-{1977905D-E6BF-20A1-8D7B-9FD6F08311DD}" dt="2023-08-31T04:39:19.974" v="90" actId="20577"/>
      <pc:docMkLst>
        <pc:docMk/>
      </pc:docMkLst>
      <pc:sldChg chg="modSp">
        <pc:chgData name="Rima Malkovskienė" userId="S::rima.malkovskiene@vvsb.lt::8d951c47-2014-422f-a93f-671309eb83d8" providerId="AD" clId="Web-{1977905D-E6BF-20A1-8D7B-9FD6F08311DD}" dt="2023-08-31T04:39:19.974" v="90" actId="20577"/>
        <pc:sldMkLst>
          <pc:docMk/>
          <pc:sldMk cId="3199472410" sldId="292"/>
        </pc:sldMkLst>
        <pc:spChg chg="mod">
          <ac:chgData name="Rima Malkovskienė" userId="S::rima.malkovskiene@vvsb.lt::8d951c47-2014-422f-a93f-671309eb83d8" providerId="AD" clId="Web-{1977905D-E6BF-20A1-8D7B-9FD6F08311DD}" dt="2023-08-31T04:26:19.748" v="84" actId="20577"/>
          <ac:spMkLst>
            <pc:docMk/>
            <pc:sldMk cId="3199472410" sldId="292"/>
            <ac:spMk id="2" creationId="{4C98EDC1-6E92-C98C-C8F8-747888A68252}"/>
          </ac:spMkLst>
        </pc:spChg>
        <pc:spChg chg="mod">
          <ac:chgData name="Rima Malkovskienė" userId="S::rima.malkovskiene@vvsb.lt::8d951c47-2014-422f-a93f-671309eb83d8" providerId="AD" clId="Web-{1977905D-E6BF-20A1-8D7B-9FD6F08311DD}" dt="2023-08-31T04:39:19.974" v="90" actId="20577"/>
          <ac:spMkLst>
            <pc:docMk/>
            <pc:sldMk cId="3199472410" sldId="292"/>
            <ac:spMk id="3" creationId="{276189BD-239D-4933-371E-99C079A9D9F3}"/>
          </ac:spMkLst>
        </pc:spChg>
        <pc:picChg chg="mod">
          <ac:chgData name="Rima Malkovskienė" userId="S::rima.malkovskiene@vvsb.lt::8d951c47-2014-422f-a93f-671309eb83d8" providerId="AD" clId="Web-{1977905D-E6BF-20A1-8D7B-9FD6F08311DD}" dt="2023-08-31T04:24:07.075" v="76" actId="1076"/>
          <ac:picMkLst>
            <pc:docMk/>
            <pc:sldMk cId="3199472410" sldId="292"/>
            <ac:picMk id="4" creationId="{D0554FC6-E055-3534-AE4B-04BA36A98C3A}"/>
          </ac:picMkLst>
        </pc:picChg>
      </pc:sldChg>
      <pc:sldChg chg="modSp">
        <pc:chgData name="Rima Malkovskienė" userId="S::rima.malkovskiene@vvsb.lt::8d951c47-2014-422f-a93f-671309eb83d8" providerId="AD" clId="Web-{1977905D-E6BF-20A1-8D7B-9FD6F08311DD}" dt="2023-08-31T04:13:07.530" v="16" actId="14100"/>
        <pc:sldMkLst>
          <pc:docMk/>
          <pc:sldMk cId="3810681207" sldId="298"/>
        </pc:sldMkLst>
        <pc:spChg chg="mod">
          <ac:chgData name="Rima Malkovskienė" userId="S::rima.malkovskiene@vvsb.lt::8d951c47-2014-422f-a93f-671309eb83d8" providerId="AD" clId="Web-{1977905D-E6BF-20A1-8D7B-9FD6F08311DD}" dt="2023-08-31T04:13:07.530" v="16" actId="14100"/>
          <ac:spMkLst>
            <pc:docMk/>
            <pc:sldMk cId="3810681207" sldId="298"/>
            <ac:spMk id="2" creationId="{6F958EF8-F3CD-BB19-6701-29AE4497D028}"/>
          </ac:spMkLst>
        </pc:spChg>
      </pc:sldChg>
    </pc:docChg>
  </pc:docChgLst>
  <pc:docChgLst>
    <pc:chgData name="Rasa Meilutė" userId="S::rasa.meilute@vvsb.lt::ac66eab8-036c-46d4-8285-e06927006dc7" providerId="AD" clId="Web-{9DF6487C-F4DF-F0DC-87D2-3A4FFFA45FBE}"/>
    <pc:docChg chg="addSld delSld">
      <pc:chgData name="Rasa Meilutė" userId="S::rasa.meilute@vvsb.lt::ac66eab8-036c-46d4-8285-e06927006dc7" providerId="AD" clId="Web-{9DF6487C-F4DF-F0DC-87D2-3A4FFFA45FBE}" dt="2023-08-31T04:40:09.440" v="1"/>
      <pc:docMkLst>
        <pc:docMk/>
      </pc:docMkLst>
      <pc:sldChg chg="del">
        <pc:chgData name="Rasa Meilutė" userId="S::rasa.meilute@vvsb.lt::ac66eab8-036c-46d4-8285-e06927006dc7" providerId="AD" clId="Web-{9DF6487C-F4DF-F0DC-87D2-3A4FFFA45FBE}" dt="2023-08-31T04:39:58.830" v="0"/>
        <pc:sldMkLst>
          <pc:docMk/>
          <pc:sldMk cId="3199472410" sldId="292"/>
        </pc:sldMkLst>
      </pc:sldChg>
      <pc:sldChg chg="add">
        <pc:chgData name="Rasa Meilutė" userId="S::rasa.meilute@vvsb.lt::ac66eab8-036c-46d4-8285-e06927006dc7" providerId="AD" clId="Web-{9DF6487C-F4DF-F0DC-87D2-3A4FFFA45FBE}" dt="2023-08-31T04:40:09.440" v="1"/>
        <pc:sldMkLst>
          <pc:docMk/>
          <pc:sldMk cId="2896934694" sldId="310"/>
        </pc:sldMkLst>
      </pc:sldChg>
    </pc:docChg>
  </pc:docChgLst>
  <pc:docChgLst>
    <pc:chgData name="Rima Malkovskienė" userId="S::rima.malkovskiene@vvsb.lt::8d951c47-2014-422f-a93f-671309eb83d8" providerId="AD" clId="Web-{75DC0B5C-2134-3638-58F0-A239E4F24BD2}"/>
    <pc:docChg chg="addSld delSld modSld">
      <pc:chgData name="Rima Malkovskienė" userId="S::rima.malkovskiene@vvsb.lt::8d951c47-2014-422f-a93f-671309eb83d8" providerId="AD" clId="Web-{75DC0B5C-2134-3638-58F0-A239E4F24BD2}" dt="2023-08-29T12:56:17.007" v="74" actId="20577"/>
      <pc:docMkLst>
        <pc:docMk/>
      </pc:docMkLst>
      <pc:sldChg chg="modSp">
        <pc:chgData name="Rima Malkovskienė" userId="S::rima.malkovskiene@vvsb.lt::8d951c47-2014-422f-a93f-671309eb83d8" providerId="AD" clId="Web-{75DC0B5C-2134-3638-58F0-A239E4F24BD2}" dt="2023-08-29T12:31:48.648" v="22" actId="1076"/>
        <pc:sldMkLst>
          <pc:docMk/>
          <pc:sldMk cId="0" sldId="259"/>
        </pc:sldMkLst>
        <pc:grpChg chg="mod">
          <ac:chgData name="Rima Malkovskienė" userId="S::rima.malkovskiene@vvsb.lt::8d951c47-2014-422f-a93f-671309eb83d8" providerId="AD" clId="Web-{75DC0B5C-2134-3638-58F0-A239E4F24BD2}" dt="2023-08-29T12:31:48.648" v="22" actId="1076"/>
          <ac:grpSpMkLst>
            <pc:docMk/>
            <pc:sldMk cId="0" sldId="259"/>
            <ac:grpSpMk id="16" creationId="{00000000-0000-0000-0000-000000000000}"/>
          </ac:grpSpMkLst>
        </pc:grpChg>
      </pc:sldChg>
      <pc:sldChg chg="modSp">
        <pc:chgData name="Rima Malkovskienė" userId="S::rima.malkovskiene@vvsb.lt::8d951c47-2014-422f-a93f-671309eb83d8" providerId="AD" clId="Web-{75DC0B5C-2134-3638-58F0-A239E4F24BD2}" dt="2023-08-29T12:56:17.007" v="74" actId="20577"/>
        <pc:sldMkLst>
          <pc:docMk/>
          <pc:sldMk cId="3199472410" sldId="292"/>
        </pc:sldMkLst>
        <pc:spChg chg="mod">
          <ac:chgData name="Rima Malkovskienė" userId="S::rima.malkovskiene@vvsb.lt::8d951c47-2014-422f-a93f-671309eb83d8" providerId="AD" clId="Web-{75DC0B5C-2134-3638-58F0-A239E4F24BD2}" dt="2023-08-29T12:56:17.007" v="74" actId="20577"/>
          <ac:spMkLst>
            <pc:docMk/>
            <pc:sldMk cId="3199472410" sldId="292"/>
            <ac:spMk id="3" creationId="{276189BD-239D-4933-371E-99C079A9D9F3}"/>
          </ac:spMkLst>
        </pc:spChg>
      </pc:sldChg>
      <pc:sldChg chg="modSp">
        <pc:chgData name="Rima Malkovskienė" userId="S::rima.malkovskiene@vvsb.lt::8d951c47-2014-422f-a93f-671309eb83d8" providerId="AD" clId="Web-{75DC0B5C-2134-3638-58F0-A239E4F24BD2}" dt="2023-08-29T12:38:20.067" v="48" actId="20577"/>
        <pc:sldMkLst>
          <pc:docMk/>
          <pc:sldMk cId="1518312985" sldId="303"/>
        </pc:sldMkLst>
        <pc:spChg chg="mod">
          <ac:chgData name="Rima Malkovskienė" userId="S::rima.malkovskiene@vvsb.lt::8d951c47-2014-422f-a93f-671309eb83d8" providerId="AD" clId="Web-{75DC0B5C-2134-3638-58F0-A239E4F24BD2}" dt="2023-08-29T12:38:20.067" v="48" actId="20577"/>
          <ac:spMkLst>
            <pc:docMk/>
            <pc:sldMk cId="1518312985" sldId="303"/>
            <ac:spMk id="33" creationId="{00000000-0000-0000-0000-000000000000}"/>
          </ac:spMkLst>
        </pc:spChg>
      </pc:sldChg>
      <pc:sldChg chg="modSp">
        <pc:chgData name="Rima Malkovskienė" userId="S::rima.malkovskiene@vvsb.lt::8d951c47-2014-422f-a93f-671309eb83d8" providerId="AD" clId="Web-{75DC0B5C-2134-3638-58F0-A239E4F24BD2}" dt="2023-08-29T12:53:12.470" v="69" actId="14100"/>
        <pc:sldMkLst>
          <pc:docMk/>
          <pc:sldMk cId="2255130875" sldId="304"/>
        </pc:sldMkLst>
        <pc:spChg chg="mod">
          <ac:chgData name="Rima Malkovskienė" userId="S::rima.malkovskiene@vvsb.lt::8d951c47-2014-422f-a93f-671309eb83d8" providerId="AD" clId="Web-{75DC0B5C-2134-3638-58F0-A239E4F24BD2}" dt="2023-08-29T12:41:58.902" v="57" actId="20577"/>
          <ac:spMkLst>
            <pc:docMk/>
            <pc:sldMk cId="2255130875" sldId="304"/>
            <ac:spMk id="19" creationId="{00000000-0000-0000-0000-000000000000}"/>
          </ac:spMkLst>
        </pc:spChg>
        <pc:spChg chg="mod">
          <ac:chgData name="Rima Malkovskienė" userId="S::rima.malkovskiene@vvsb.lt::8d951c47-2014-422f-a93f-671309eb83d8" providerId="AD" clId="Web-{75DC0B5C-2134-3638-58F0-A239E4F24BD2}" dt="2023-08-29T12:53:12.470" v="69" actId="14100"/>
          <ac:spMkLst>
            <pc:docMk/>
            <pc:sldMk cId="2255130875" sldId="304"/>
            <ac:spMk id="33" creationId="{00000000-0000-0000-0000-000000000000}"/>
          </ac:spMkLst>
        </pc:spChg>
      </pc:sldChg>
      <pc:sldChg chg="addSp delSp modSp new del">
        <pc:chgData name="Rima Malkovskienė" userId="S::rima.malkovskiene@vvsb.lt::8d951c47-2014-422f-a93f-671309eb83d8" providerId="AD" clId="Web-{75DC0B5C-2134-3638-58F0-A239E4F24BD2}" dt="2023-08-29T12:55:48.194" v="70"/>
        <pc:sldMkLst>
          <pc:docMk/>
          <pc:sldMk cId="2148930095" sldId="310"/>
        </pc:sldMkLst>
        <pc:spChg chg="add del mod">
          <ac:chgData name="Rima Malkovskienė" userId="S::rima.malkovskiene@vvsb.lt::8d951c47-2014-422f-a93f-671309eb83d8" providerId="AD" clId="Web-{75DC0B5C-2134-3638-58F0-A239E4F24BD2}" dt="2023-08-29T12:20:01.954" v="4"/>
          <ac:spMkLst>
            <pc:docMk/>
            <pc:sldMk cId="2148930095" sldId="310"/>
            <ac:spMk id="2" creationId="{7826698B-F30E-604B-9235-C8D098D5810D}"/>
          </ac:spMkLst>
        </pc:spChg>
        <pc:spChg chg="add mod">
          <ac:chgData name="Rima Malkovskienė" userId="S::rima.malkovskiene@vvsb.lt::8d951c47-2014-422f-a93f-671309eb83d8" providerId="AD" clId="Web-{75DC0B5C-2134-3638-58F0-A239E4F24BD2}" dt="2023-08-29T12:20:42.845" v="17"/>
          <ac:spMkLst>
            <pc:docMk/>
            <pc:sldMk cId="2148930095" sldId="310"/>
            <ac:spMk id="3" creationId="{FA70F8AD-5DD2-6688-5C4F-99D7953015CF}"/>
          </ac:spMkLst>
        </pc:spChg>
        <pc:spChg chg="add mod">
          <ac:chgData name="Rima Malkovskienė" userId="S::rima.malkovskiene@vvsb.lt::8d951c47-2014-422f-a93f-671309eb83d8" providerId="AD" clId="Web-{75DC0B5C-2134-3638-58F0-A239E4F24BD2}" dt="2023-08-29T12:20:59.440" v="19" actId="1076"/>
          <ac:spMkLst>
            <pc:docMk/>
            <pc:sldMk cId="2148930095" sldId="310"/>
            <ac:spMk id="5" creationId="{02903321-5DDE-E683-9005-7341F0A9D0C4}"/>
          </ac:spMkLst>
        </pc:spChg>
        <pc:spChg chg="add mod">
          <ac:chgData name="Rima Malkovskienė" userId="S::rima.malkovskiene@vvsb.lt::8d951c47-2014-422f-a93f-671309eb83d8" providerId="AD" clId="Web-{75DC0B5C-2134-3638-58F0-A239E4F24BD2}" dt="2023-08-29T12:21:11.878" v="21" actId="1076"/>
          <ac:spMkLst>
            <pc:docMk/>
            <pc:sldMk cId="2148930095" sldId="310"/>
            <ac:spMk id="7" creationId="{8A1E4F42-BEFB-C752-CCA8-78D60771AB7D}"/>
          </ac:spMkLst>
        </pc:spChg>
      </pc:sldChg>
    </pc:docChg>
  </pc:docChgLst>
  <pc:docChgLst>
    <pc:chgData name="Augustė Aurylaitė" userId="S::auguste.aurylaite@vvsb.lt::fd764529-da1c-4da1-8ae4-9ca68752a592" providerId="AD" clId="Web-{3332EC26-9AAC-CB2D-C40A-3A71592AE79D}"/>
    <pc:docChg chg="modSld">
      <pc:chgData name="Augustė Aurylaitė" userId="S::auguste.aurylaite@vvsb.lt::fd764529-da1c-4da1-8ae4-9ca68752a592" providerId="AD" clId="Web-{3332EC26-9AAC-CB2D-C40A-3A71592AE79D}" dt="2023-09-19T11:27:24.431" v="2" actId="20577"/>
      <pc:docMkLst>
        <pc:docMk/>
      </pc:docMkLst>
      <pc:sldChg chg="modSp">
        <pc:chgData name="Augustė Aurylaitė" userId="S::auguste.aurylaite@vvsb.lt::fd764529-da1c-4da1-8ae4-9ca68752a592" providerId="AD" clId="Web-{3332EC26-9AAC-CB2D-C40A-3A71592AE79D}" dt="2023-09-19T11:27:24.431" v="2" actId="20577"/>
        <pc:sldMkLst>
          <pc:docMk/>
          <pc:sldMk cId="0" sldId="320"/>
        </pc:sldMkLst>
        <pc:spChg chg="mod">
          <ac:chgData name="Augustė Aurylaitė" userId="S::auguste.aurylaite@vvsb.lt::fd764529-da1c-4da1-8ae4-9ca68752a592" providerId="AD" clId="Web-{3332EC26-9AAC-CB2D-C40A-3A71592AE79D}" dt="2023-09-19T11:27:24.431" v="2" actId="20577"/>
          <ac:spMkLst>
            <pc:docMk/>
            <pc:sldMk cId="0" sldId="320"/>
            <ac:spMk id="17" creationId="{00000000-0000-0000-0000-000000000000}"/>
          </ac:spMkLst>
        </pc:spChg>
      </pc:sldChg>
    </pc:docChg>
  </pc:docChgLst>
  <pc:docChgLst>
    <pc:chgData name="Rima Malkovskienė" userId="S::rima.malkovskiene@vvsb.lt::8d951c47-2014-422f-a93f-671309eb83d8" providerId="AD" clId="Web-{4F5A607D-64CE-68DA-FB20-D6A098F25C3D}"/>
    <pc:docChg chg="modSld">
      <pc:chgData name="Rima Malkovskienė" userId="S::rima.malkovskiene@vvsb.lt::8d951c47-2014-422f-a93f-671309eb83d8" providerId="AD" clId="Web-{4F5A607D-64CE-68DA-FB20-D6A098F25C3D}" dt="2023-08-29T12:10:27.408" v="39" actId="20577"/>
      <pc:docMkLst>
        <pc:docMk/>
      </pc:docMkLst>
      <pc:sldChg chg="modSp">
        <pc:chgData name="Rima Malkovskienė" userId="S::rima.malkovskiene@vvsb.lt::8d951c47-2014-422f-a93f-671309eb83d8" providerId="AD" clId="Web-{4F5A607D-64CE-68DA-FB20-D6A098F25C3D}" dt="2023-08-29T12:10:27.408" v="39" actId="20577"/>
        <pc:sldMkLst>
          <pc:docMk/>
          <pc:sldMk cId="3199472410" sldId="292"/>
        </pc:sldMkLst>
        <pc:spChg chg="mod">
          <ac:chgData name="Rima Malkovskienė" userId="S::rima.malkovskiene@vvsb.lt::8d951c47-2014-422f-a93f-671309eb83d8" providerId="AD" clId="Web-{4F5A607D-64CE-68DA-FB20-D6A098F25C3D}" dt="2023-08-29T12:10:27.408" v="39" actId="20577"/>
          <ac:spMkLst>
            <pc:docMk/>
            <pc:sldMk cId="3199472410" sldId="292"/>
            <ac:spMk id="3" creationId="{276189BD-239D-4933-371E-99C079A9D9F3}"/>
          </ac:spMkLst>
        </pc:spChg>
        <pc:picChg chg="mod">
          <ac:chgData name="Rima Malkovskienė" userId="S::rima.malkovskiene@vvsb.lt::8d951c47-2014-422f-a93f-671309eb83d8" providerId="AD" clId="Web-{4F5A607D-64CE-68DA-FB20-D6A098F25C3D}" dt="2023-08-29T11:48:00.740" v="3" actId="14100"/>
          <ac:picMkLst>
            <pc:docMk/>
            <pc:sldMk cId="3199472410" sldId="292"/>
            <ac:picMk id="4" creationId="{D0554FC6-E055-3534-AE4B-04BA36A98C3A}"/>
          </ac:picMkLst>
        </pc:picChg>
      </pc:sldChg>
    </pc:docChg>
  </pc:docChgLst>
  <pc:docChgLst>
    <pc:chgData name="Rasa Meilutė" userId="S::rasa.meilute@vvsb.lt::ac66eab8-036c-46d4-8285-e06927006dc7" providerId="AD" clId="Web-{397F2AE9-D613-264F-9F09-0C7B8130D72E}"/>
    <pc:docChg chg="addSld modSld sldOrd">
      <pc:chgData name="Rasa Meilutė" userId="S::rasa.meilute@vvsb.lt::ac66eab8-036c-46d4-8285-e06927006dc7" providerId="AD" clId="Web-{397F2AE9-D613-264F-9F09-0C7B8130D72E}" dt="2023-09-18T11:44:45.697" v="27" actId="1076"/>
      <pc:docMkLst>
        <pc:docMk/>
      </pc:docMkLst>
      <pc:sldChg chg="addSp delSp modSp">
        <pc:chgData name="Rasa Meilutė" userId="S::rasa.meilute@vvsb.lt::ac66eab8-036c-46d4-8285-e06927006dc7" providerId="AD" clId="Web-{397F2AE9-D613-264F-9F09-0C7B8130D72E}" dt="2023-09-18T11:43:20.023" v="7" actId="1076"/>
        <pc:sldMkLst>
          <pc:docMk/>
          <pc:sldMk cId="3810681207" sldId="298"/>
        </pc:sldMkLst>
        <pc:spChg chg="del">
          <ac:chgData name="Rasa Meilutė" userId="S::rasa.meilute@vvsb.lt::ac66eab8-036c-46d4-8285-e06927006dc7" providerId="AD" clId="Web-{397F2AE9-D613-264F-9F09-0C7B8130D72E}" dt="2023-09-18T11:42:57.616" v="3"/>
          <ac:spMkLst>
            <pc:docMk/>
            <pc:sldMk cId="3810681207" sldId="298"/>
            <ac:spMk id="3" creationId="{F811319B-D7ED-B82F-1E4D-1D3BF9BE54A6}"/>
          </ac:spMkLst>
        </pc:spChg>
        <pc:spChg chg="mod">
          <ac:chgData name="Rasa Meilutė" userId="S::rasa.meilute@vvsb.lt::ac66eab8-036c-46d4-8285-e06927006dc7" providerId="AD" clId="Web-{397F2AE9-D613-264F-9F09-0C7B8130D72E}" dt="2023-09-18T11:43:20.023" v="7" actId="1076"/>
          <ac:spMkLst>
            <pc:docMk/>
            <pc:sldMk cId="3810681207" sldId="298"/>
            <ac:spMk id="8" creationId="{5E775169-495C-3997-BFCA-A165D742EED4}"/>
          </ac:spMkLst>
        </pc:spChg>
        <pc:graphicFrameChg chg="add mod">
          <ac:chgData name="Rasa Meilutė" userId="S::rasa.meilute@vvsb.lt::ac66eab8-036c-46d4-8285-e06927006dc7" providerId="AD" clId="Web-{397F2AE9-D613-264F-9F09-0C7B8130D72E}" dt="2023-09-18T11:43:18.773" v="6" actId="1076"/>
          <ac:graphicFrameMkLst>
            <pc:docMk/>
            <pc:sldMk cId="3810681207" sldId="298"/>
            <ac:graphicFrameMk id="5" creationId="{F0B8E82C-3A45-7586-3DFA-B26A3CA6F515}"/>
          </ac:graphicFrameMkLst>
        </pc:graphicFrameChg>
      </pc:sldChg>
      <pc:sldChg chg="addSp delSp modSp add replId">
        <pc:chgData name="Rasa Meilutė" userId="S::rasa.meilute@vvsb.lt::ac66eab8-036c-46d4-8285-e06927006dc7" providerId="AD" clId="Web-{397F2AE9-D613-264F-9F09-0C7B8130D72E}" dt="2023-09-18T11:43:36.992" v="13" actId="1076"/>
        <pc:sldMkLst>
          <pc:docMk/>
          <pc:sldMk cId="3761701795" sldId="311"/>
        </pc:sldMkLst>
        <pc:spChg chg="del">
          <ac:chgData name="Rasa Meilutė" userId="S::rasa.meilute@vvsb.lt::ac66eab8-036c-46d4-8285-e06927006dc7" providerId="AD" clId="Web-{397F2AE9-D613-264F-9F09-0C7B8130D72E}" dt="2023-09-18T11:43:22.101" v="8"/>
          <ac:spMkLst>
            <pc:docMk/>
            <pc:sldMk cId="3761701795" sldId="311"/>
            <ac:spMk id="3" creationId="{F811319B-D7ED-B82F-1E4D-1D3BF9BE54A6}"/>
          </ac:spMkLst>
        </pc:spChg>
        <pc:spChg chg="mod">
          <ac:chgData name="Rasa Meilutė" userId="S::rasa.meilute@vvsb.lt::ac66eab8-036c-46d4-8285-e06927006dc7" providerId="AD" clId="Web-{397F2AE9-D613-264F-9F09-0C7B8130D72E}" dt="2023-09-18T11:43:36.992" v="13" actId="1076"/>
          <ac:spMkLst>
            <pc:docMk/>
            <pc:sldMk cId="3761701795" sldId="311"/>
            <ac:spMk id="8" creationId="{5E775169-495C-3997-BFCA-A165D742EED4}"/>
          </ac:spMkLst>
        </pc:spChg>
        <pc:graphicFrameChg chg="add mod">
          <ac:chgData name="Rasa Meilutė" userId="S::rasa.meilute@vvsb.lt::ac66eab8-036c-46d4-8285-e06927006dc7" providerId="AD" clId="Web-{397F2AE9-D613-264F-9F09-0C7B8130D72E}" dt="2023-09-18T11:43:36.133" v="12" actId="1076"/>
          <ac:graphicFrameMkLst>
            <pc:docMk/>
            <pc:sldMk cId="3761701795" sldId="311"/>
            <ac:graphicFrameMk id="5" creationId="{8EA5F487-4E26-D581-8CA4-0CBBA0DE7CAC}"/>
          </ac:graphicFrameMkLst>
        </pc:graphicFrameChg>
      </pc:sldChg>
      <pc:sldChg chg="addSp delSp modSp add ord replId">
        <pc:chgData name="Rasa Meilutė" userId="S::rasa.meilute@vvsb.lt::ac66eab8-036c-46d4-8285-e06927006dc7" providerId="AD" clId="Web-{397F2AE9-D613-264F-9F09-0C7B8130D72E}" dt="2023-09-18T11:44:39.994" v="26" actId="1076"/>
        <pc:sldMkLst>
          <pc:docMk/>
          <pc:sldMk cId="2680020320" sldId="312"/>
        </pc:sldMkLst>
        <pc:spChg chg="del">
          <ac:chgData name="Rasa Meilutė" userId="S::rasa.meilute@vvsb.lt::ac66eab8-036c-46d4-8285-e06927006dc7" providerId="AD" clId="Web-{397F2AE9-D613-264F-9F09-0C7B8130D72E}" dt="2023-09-18T11:43:39.211" v="14"/>
          <ac:spMkLst>
            <pc:docMk/>
            <pc:sldMk cId="2680020320" sldId="312"/>
            <ac:spMk id="3" creationId="{F811319B-D7ED-B82F-1E4D-1D3BF9BE54A6}"/>
          </ac:spMkLst>
        </pc:spChg>
        <pc:spChg chg="mod">
          <ac:chgData name="Rasa Meilutė" userId="S::rasa.meilute@vvsb.lt::ac66eab8-036c-46d4-8285-e06927006dc7" providerId="AD" clId="Web-{397F2AE9-D613-264F-9F09-0C7B8130D72E}" dt="2023-09-18T11:44:39.994" v="26" actId="1076"/>
          <ac:spMkLst>
            <pc:docMk/>
            <pc:sldMk cId="2680020320" sldId="312"/>
            <ac:spMk id="8" creationId="{5E775169-495C-3997-BFCA-A165D742EED4}"/>
          </ac:spMkLst>
        </pc:spChg>
        <pc:graphicFrameChg chg="add mod">
          <ac:chgData name="Rasa Meilutė" userId="S::rasa.meilute@vvsb.lt::ac66eab8-036c-46d4-8285-e06927006dc7" providerId="AD" clId="Web-{397F2AE9-D613-264F-9F09-0C7B8130D72E}" dt="2023-09-18T11:44:38.150" v="24" actId="1076"/>
          <ac:graphicFrameMkLst>
            <pc:docMk/>
            <pc:sldMk cId="2680020320" sldId="312"/>
            <ac:graphicFrameMk id="5" creationId="{A7126AD7-D352-8B5A-071E-30ADD0C8B2A7}"/>
          </ac:graphicFrameMkLst>
        </pc:graphicFrameChg>
      </pc:sldChg>
      <pc:sldChg chg="addSp delSp modSp add replId">
        <pc:chgData name="Rasa Meilutė" userId="S::rasa.meilute@vvsb.lt::ac66eab8-036c-46d4-8285-e06927006dc7" providerId="AD" clId="Web-{397F2AE9-D613-264F-9F09-0C7B8130D72E}" dt="2023-09-18T11:44:45.697" v="27" actId="1076"/>
        <pc:sldMkLst>
          <pc:docMk/>
          <pc:sldMk cId="387142539" sldId="313"/>
        </pc:sldMkLst>
        <pc:spChg chg="del">
          <ac:chgData name="Rasa Meilutė" userId="S::rasa.meilute@vvsb.lt::ac66eab8-036c-46d4-8285-e06927006dc7" providerId="AD" clId="Web-{397F2AE9-D613-264F-9F09-0C7B8130D72E}" dt="2023-09-18T11:43:42.398" v="15"/>
          <ac:spMkLst>
            <pc:docMk/>
            <pc:sldMk cId="387142539" sldId="313"/>
            <ac:spMk id="3" creationId="{F811319B-D7ED-B82F-1E4D-1D3BF9BE54A6}"/>
          </ac:spMkLst>
        </pc:spChg>
        <pc:spChg chg="mod">
          <ac:chgData name="Rasa Meilutė" userId="S::rasa.meilute@vvsb.lt::ac66eab8-036c-46d4-8285-e06927006dc7" providerId="AD" clId="Web-{397F2AE9-D613-264F-9F09-0C7B8130D72E}" dt="2023-09-18T11:44:45.697" v="27" actId="1076"/>
          <ac:spMkLst>
            <pc:docMk/>
            <pc:sldMk cId="387142539" sldId="313"/>
            <ac:spMk id="8" creationId="{5E775169-495C-3997-BFCA-A165D742EED4}"/>
          </ac:spMkLst>
        </pc:spChg>
        <pc:graphicFrameChg chg="add mod modGraphic">
          <ac:chgData name="Rasa Meilutė" userId="S::rasa.meilute@vvsb.lt::ac66eab8-036c-46d4-8285-e06927006dc7" providerId="AD" clId="Web-{397F2AE9-D613-264F-9F09-0C7B8130D72E}" dt="2023-09-18T11:44:18.087" v="21" actId="1076"/>
          <ac:graphicFrameMkLst>
            <pc:docMk/>
            <pc:sldMk cId="387142539" sldId="313"/>
            <ac:graphicFrameMk id="5" creationId="{7E3D5756-7DCF-8A25-7205-26336DEE1A7E}"/>
          </ac:graphicFrameMkLst>
        </pc:graphicFrameChg>
      </pc:sldChg>
    </pc:docChg>
  </pc:docChgLst>
  <pc:docChgLst>
    <pc:chgData name="Augustė Aurylaitė" userId="S::auguste.aurylaite@vvsb.lt::fd764529-da1c-4da1-8ae4-9ca68752a592" providerId="AD" clId="Web-{4CC908CB-4A7D-7511-4DB0-F67C0E13DD11}"/>
    <pc:docChg chg="addSld delSld modSld sldOrd">
      <pc:chgData name="Augustė Aurylaitė" userId="S::auguste.aurylaite@vvsb.lt::fd764529-da1c-4da1-8ae4-9ca68752a592" providerId="AD" clId="Web-{4CC908CB-4A7D-7511-4DB0-F67C0E13DD11}" dt="2023-09-19T08:16:59.253" v="268" actId="20577"/>
      <pc:docMkLst>
        <pc:docMk/>
      </pc:docMkLst>
      <pc:sldChg chg="ord">
        <pc:chgData name="Augustė Aurylaitė" userId="S::auguste.aurylaite@vvsb.lt::fd764529-da1c-4da1-8ae4-9ca68752a592" providerId="AD" clId="Web-{4CC908CB-4A7D-7511-4DB0-F67C0E13DD11}" dt="2023-09-19T08:08:40.059" v="13"/>
        <pc:sldMkLst>
          <pc:docMk/>
          <pc:sldMk cId="628857646" sldId="312"/>
        </pc:sldMkLst>
      </pc:sldChg>
      <pc:sldChg chg="ord">
        <pc:chgData name="Augustė Aurylaitė" userId="S::auguste.aurylaite@vvsb.lt::fd764529-da1c-4da1-8ae4-9ca68752a592" providerId="AD" clId="Web-{4CC908CB-4A7D-7511-4DB0-F67C0E13DD11}" dt="2023-09-19T08:08:36.091" v="12"/>
        <pc:sldMkLst>
          <pc:docMk/>
          <pc:sldMk cId="1554725404" sldId="313"/>
        </pc:sldMkLst>
      </pc:sldChg>
      <pc:sldChg chg="modSp ord">
        <pc:chgData name="Augustė Aurylaitė" userId="S::auguste.aurylaite@vvsb.lt::fd764529-da1c-4da1-8ae4-9ca68752a592" providerId="AD" clId="Web-{4CC908CB-4A7D-7511-4DB0-F67C0E13DD11}" dt="2023-09-19T08:14:39.173" v="253"/>
        <pc:sldMkLst>
          <pc:docMk/>
          <pc:sldMk cId="1120612492" sldId="314"/>
        </pc:sldMkLst>
        <pc:graphicFrameChg chg="mod modGraphic">
          <ac:chgData name="Augustė Aurylaitė" userId="S::auguste.aurylaite@vvsb.lt::fd764529-da1c-4da1-8ae4-9ca68752a592" providerId="AD" clId="Web-{4CC908CB-4A7D-7511-4DB0-F67C0E13DD11}" dt="2023-09-19T08:14:39.173" v="253"/>
          <ac:graphicFrameMkLst>
            <pc:docMk/>
            <pc:sldMk cId="1120612492" sldId="314"/>
            <ac:graphicFrameMk id="11" creationId="{A59512C6-4F7C-D1AD-CDEB-E77CA2EB34A9}"/>
          </ac:graphicFrameMkLst>
        </pc:graphicFrameChg>
      </pc:sldChg>
      <pc:sldChg chg="addSp delSp modSp new">
        <pc:chgData name="Augustė Aurylaitė" userId="S::auguste.aurylaite@vvsb.lt::fd764529-da1c-4da1-8ae4-9ca68752a592" providerId="AD" clId="Web-{4CC908CB-4A7D-7511-4DB0-F67C0E13DD11}" dt="2023-09-19T08:07:45.168" v="9"/>
        <pc:sldMkLst>
          <pc:docMk/>
          <pc:sldMk cId="2003351597" sldId="315"/>
        </pc:sldMkLst>
        <pc:spChg chg="del">
          <ac:chgData name="Augustė Aurylaitė" userId="S::auguste.aurylaite@vvsb.lt::fd764529-da1c-4da1-8ae4-9ca68752a592" providerId="AD" clId="Web-{4CC908CB-4A7D-7511-4DB0-F67C0E13DD11}" dt="2023-09-19T08:06:50.417" v="2"/>
          <ac:spMkLst>
            <pc:docMk/>
            <pc:sldMk cId="2003351597" sldId="315"/>
            <ac:spMk id="2" creationId="{10C11711-E5D0-820F-29CD-831D6F648071}"/>
          </ac:spMkLst>
        </pc:spChg>
        <pc:spChg chg="del">
          <ac:chgData name="Augustė Aurylaitė" userId="S::auguste.aurylaite@vvsb.lt::fd764529-da1c-4da1-8ae4-9ca68752a592" providerId="AD" clId="Web-{4CC908CB-4A7D-7511-4DB0-F67C0E13DD11}" dt="2023-09-19T08:06:49.261" v="1"/>
          <ac:spMkLst>
            <pc:docMk/>
            <pc:sldMk cId="2003351597" sldId="315"/>
            <ac:spMk id="3" creationId="{3AC4F197-9E1D-33C3-C99F-AC370308A4BC}"/>
          </ac:spMkLst>
        </pc:spChg>
        <pc:graphicFrameChg chg="add del mod">
          <ac:chgData name="Augustė Aurylaitė" userId="S::auguste.aurylaite@vvsb.lt::fd764529-da1c-4da1-8ae4-9ca68752a592" providerId="AD" clId="Web-{4CC908CB-4A7D-7511-4DB0-F67C0E13DD11}" dt="2023-09-19T08:07:45.168" v="9"/>
          <ac:graphicFrameMkLst>
            <pc:docMk/>
            <pc:sldMk cId="2003351597" sldId="315"/>
            <ac:graphicFrameMk id="6" creationId="{00537CAC-CD2E-E6C3-4F70-460E803B6AC6}"/>
          </ac:graphicFrameMkLst>
        </pc:graphicFrameChg>
        <pc:picChg chg="add del mod">
          <ac:chgData name="Augustė Aurylaitė" userId="S::auguste.aurylaite@vvsb.lt::fd764529-da1c-4da1-8ae4-9ca68752a592" providerId="AD" clId="Web-{4CC908CB-4A7D-7511-4DB0-F67C0E13DD11}" dt="2023-09-19T08:07:41.246" v="7"/>
          <ac:picMkLst>
            <pc:docMk/>
            <pc:sldMk cId="2003351597" sldId="315"/>
            <ac:picMk id="4" creationId="{BED95917-4350-0798-9430-024BBE26245F}"/>
          </ac:picMkLst>
        </pc:picChg>
      </pc:sldChg>
      <pc:sldChg chg="addSp delSp modSp new del ord">
        <pc:chgData name="Augustė Aurylaitė" userId="S::auguste.aurylaite@vvsb.lt::fd764529-da1c-4da1-8ae4-9ca68752a592" providerId="AD" clId="Web-{4CC908CB-4A7D-7511-4DB0-F67C0E13DD11}" dt="2023-09-19T08:16:18.472" v="255"/>
        <pc:sldMkLst>
          <pc:docMk/>
          <pc:sldMk cId="546928294" sldId="316"/>
        </pc:sldMkLst>
        <pc:picChg chg="add del mod">
          <ac:chgData name="Augustė Aurylaitė" userId="S::auguste.aurylaite@vvsb.lt::fd764529-da1c-4da1-8ae4-9ca68752a592" providerId="AD" clId="Web-{4CC908CB-4A7D-7511-4DB0-F67C0E13DD11}" dt="2023-09-19T08:12:58.953" v="92"/>
          <ac:picMkLst>
            <pc:docMk/>
            <pc:sldMk cId="546928294" sldId="316"/>
            <ac:picMk id="2" creationId="{E8A044C5-F390-3DFE-0CE9-51FEF9EED9A1}"/>
          </ac:picMkLst>
        </pc:picChg>
      </pc:sldChg>
      <pc:sldChg chg="modSp add replId">
        <pc:chgData name="Augustė Aurylaitė" userId="S::auguste.aurylaite@vvsb.lt::fd764529-da1c-4da1-8ae4-9ca68752a592" providerId="AD" clId="Web-{4CC908CB-4A7D-7511-4DB0-F67C0E13DD11}" dt="2023-09-19T08:16:59.253" v="268" actId="20577"/>
        <pc:sldMkLst>
          <pc:docMk/>
          <pc:sldMk cId="2263126528" sldId="317"/>
        </pc:sldMkLst>
        <pc:spChg chg="mod">
          <ac:chgData name="Augustė Aurylaitė" userId="S::auguste.aurylaite@vvsb.lt::fd764529-da1c-4da1-8ae4-9ca68752a592" providerId="AD" clId="Web-{4CC908CB-4A7D-7511-4DB0-F67C0E13DD11}" dt="2023-09-19T08:16:59.253" v="268" actId="20577"/>
          <ac:spMkLst>
            <pc:docMk/>
            <pc:sldMk cId="2263126528" sldId="317"/>
            <ac:spMk id="3" creationId="{00000000-0000-0000-0000-000000000000}"/>
          </ac:spMkLst>
        </pc:spChg>
      </pc:sldChg>
    </pc:docChg>
  </pc:docChgLst>
  <pc:docChgLst>
    <pc:chgData name="Augustė Aurylaitė" userId="S::auguste.aurylaite@vvsb.lt::fd764529-da1c-4da1-8ae4-9ca68752a592" providerId="AD" clId="Web-{83337D91-13B5-3AD0-81E4-4E2F672C515D}"/>
    <pc:docChg chg="delSld modSld">
      <pc:chgData name="Augustė Aurylaitė" userId="S::auguste.aurylaite@vvsb.lt::fd764529-da1c-4da1-8ae4-9ca68752a592" providerId="AD" clId="Web-{83337D91-13B5-3AD0-81E4-4E2F672C515D}" dt="2023-09-19T10:22:55.178" v="3"/>
      <pc:docMkLst>
        <pc:docMk/>
      </pc:docMkLst>
      <pc:sldChg chg="modSp del">
        <pc:chgData name="Augustė Aurylaitė" userId="S::auguste.aurylaite@vvsb.lt::fd764529-da1c-4da1-8ae4-9ca68752a592" providerId="AD" clId="Web-{83337D91-13B5-3AD0-81E4-4E2F672C515D}" dt="2023-09-19T10:22:55.178" v="3"/>
        <pc:sldMkLst>
          <pc:docMk/>
          <pc:sldMk cId="628857646" sldId="312"/>
        </pc:sldMkLst>
        <pc:graphicFrameChg chg="modGraphic">
          <ac:chgData name="Augustė Aurylaitė" userId="S::auguste.aurylaite@vvsb.lt::fd764529-da1c-4da1-8ae4-9ca68752a592" providerId="AD" clId="Web-{83337D91-13B5-3AD0-81E4-4E2F672C515D}" dt="2023-09-19T10:09:28.333" v="2"/>
          <ac:graphicFrameMkLst>
            <pc:docMk/>
            <pc:sldMk cId="628857646" sldId="312"/>
            <ac:graphicFrameMk id="4" creationId="{A4B5E0DB-C853-2E23-0522-B13A548B64C7}"/>
          </ac:graphicFrameMkLst>
        </pc:graphicFrameChg>
      </pc:sldChg>
      <pc:sldChg chg="modSp">
        <pc:chgData name="Augustė Aurylaitė" userId="S::auguste.aurylaite@vvsb.lt::fd764529-da1c-4da1-8ae4-9ca68752a592" providerId="AD" clId="Web-{83337D91-13B5-3AD0-81E4-4E2F672C515D}" dt="2023-09-19T10:09:15.396" v="0" actId="1076"/>
        <pc:sldMkLst>
          <pc:docMk/>
          <pc:sldMk cId="0" sldId="320"/>
        </pc:sldMkLst>
        <pc:graphicFrameChg chg="mod">
          <ac:chgData name="Augustė Aurylaitė" userId="S::auguste.aurylaite@vvsb.lt::fd764529-da1c-4da1-8ae4-9ca68752a592" providerId="AD" clId="Web-{83337D91-13B5-3AD0-81E4-4E2F672C515D}" dt="2023-09-19T10:09:15.396" v="0" actId="1076"/>
          <ac:graphicFrameMkLst>
            <pc:docMk/>
            <pc:sldMk cId="0" sldId="320"/>
            <ac:graphicFrameMk id="11" creationId="{00000000-0000-0000-0000-000000000000}"/>
          </ac:graphicFrameMkLst>
        </pc:graphicFrameChg>
      </pc:sldChg>
    </pc:docChg>
  </pc:docChgLst>
  <pc:docChgLst>
    <pc:chgData name="Augustė Aurylaitė" userId="S::auguste.aurylaite@vvsb.lt::fd764529-da1c-4da1-8ae4-9ca68752a592" providerId="AD" clId="Web-{13832ABA-BF67-053B-5562-8B59C2C2ED6B}"/>
    <pc:docChg chg="modSld">
      <pc:chgData name="Augustė Aurylaitė" userId="S::auguste.aurylaite@vvsb.lt::fd764529-da1c-4da1-8ae4-9ca68752a592" providerId="AD" clId="Web-{13832ABA-BF67-053B-5562-8B59C2C2ED6B}" dt="2023-09-18T09:04:44.479" v="55" actId="20577"/>
      <pc:docMkLst>
        <pc:docMk/>
      </pc:docMkLst>
      <pc:sldChg chg="modSp">
        <pc:chgData name="Augustė Aurylaitė" userId="S::auguste.aurylaite@vvsb.lt::fd764529-da1c-4da1-8ae4-9ca68752a592" providerId="AD" clId="Web-{13832ABA-BF67-053B-5562-8B59C2C2ED6B}" dt="2023-09-18T09:04:44.479" v="55" actId="20577"/>
        <pc:sldMkLst>
          <pc:docMk/>
          <pc:sldMk cId="1425902015" sldId="307"/>
        </pc:sldMkLst>
        <pc:spChg chg="mod">
          <ac:chgData name="Augustė Aurylaitė" userId="S::auguste.aurylaite@vvsb.lt::fd764529-da1c-4da1-8ae4-9ca68752a592" providerId="AD" clId="Web-{13832ABA-BF67-053B-5562-8B59C2C2ED6B}" dt="2023-09-18T09:04:44.479" v="55" actId="20577"/>
          <ac:spMkLst>
            <pc:docMk/>
            <pc:sldMk cId="1425902015" sldId="307"/>
            <ac:spMk id="10" creationId="{5CF5F440-AE04-D04B-6CA3-990A17F56866}"/>
          </ac:spMkLst>
        </pc:spChg>
      </pc:sldChg>
    </pc:docChg>
  </pc:docChgLst>
  <pc:docChgLst>
    <pc:chgData name="Augustė Aurylaitė" userId="S::auguste.aurylaite@vvsb.lt::fd764529-da1c-4da1-8ae4-9ca68752a592" providerId="AD" clId="Web-{63DCC764-B730-6362-96A9-B948FBE140C2}"/>
    <pc:docChg chg="addSld delSld">
      <pc:chgData name="Augustė Aurylaitė" userId="S::auguste.aurylaite@vvsb.lt::fd764529-da1c-4da1-8ae4-9ca68752a592" providerId="AD" clId="Web-{63DCC764-B730-6362-96A9-B948FBE140C2}" dt="2023-09-19T11:12:47.936" v="1"/>
      <pc:docMkLst>
        <pc:docMk/>
      </pc:docMkLst>
      <pc:sldChg chg="del">
        <pc:chgData name="Augustė Aurylaitė" userId="S::auguste.aurylaite@vvsb.lt::fd764529-da1c-4da1-8ae4-9ca68752a592" providerId="AD" clId="Web-{63DCC764-B730-6362-96A9-B948FBE140C2}" dt="2023-09-19T11:12:47.936" v="1"/>
        <pc:sldMkLst>
          <pc:docMk/>
          <pc:sldMk cId="0" sldId="257"/>
        </pc:sldMkLst>
      </pc:sldChg>
      <pc:sldChg chg="add">
        <pc:chgData name="Augustė Aurylaitė" userId="S::auguste.aurylaite@vvsb.lt::fd764529-da1c-4da1-8ae4-9ca68752a592" providerId="AD" clId="Web-{63DCC764-B730-6362-96A9-B948FBE140C2}" dt="2023-09-19T11:12:42.373" v="0"/>
        <pc:sldMkLst>
          <pc:docMk/>
          <pc:sldMk cId="541900817" sldId="321"/>
        </pc:sldMkLst>
      </pc:sldChg>
    </pc:docChg>
  </pc:docChgLst>
  <pc:docChgLst>
    <pc:chgData name="Augustė Aurylaitė" userId="S::auguste.aurylaite@vvsb.lt::fd764529-da1c-4da1-8ae4-9ca68752a592" providerId="AD" clId="Web-{7D931CE4-F8A7-072B-9D97-D6C49225A91A}"/>
    <pc:docChg chg="modSld">
      <pc:chgData name="Augustė Aurylaitė" userId="S::auguste.aurylaite@vvsb.lt::fd764529-da1c-4da1-8ae4-9ca68752a592" providerId="AD" clId="Web-{7D931CE4-F8A7-072B-9D97-D6C49225A91A}" dt="2023-08-28T08:20:48.041" v="0" actId="20577"/>
      <pc:docMkLst>
        <pc:docMk/>
      </pc:docMkLst>
      <pc:sldChg chg="modSp">
        <pc:chgData name="Augustė Aurylaitė" userId="S::auguste.aurylaite@vvsb.lt::fd764529-da1c-4da1-8ae4-9ca68752a592" providerId="AD" clId="Web-{7D931CE4-F8A7-072B-9D97-D6C49225A91A}" dt="2023-08-28T08:20:48.041" v="0" actId="20577"/>
        <pc:sldMkLst>
          <pc:docMk/>
          <pc:sldMk cId="4038887654" sldId="306"/>
        </pc:sldMkLst>
        <pc:spChg chg="mod">
          <ac:chgData name="Augustė Aurylaitė" userId="S::auguste.aurylaite@vvsb.lt::fd764529-da1c-4da1-8ae4-9ca68752a592" providerId="AD" clId="Web-{7D931CE4-F8A7-072B-9D97-D6C49225A91A}" dt="2023-08-28T08:20:48.041" v="0" actId="20577"/>
          <ac:spMkLst>
            <pc:docMk/>
            <pc:sldMk cId="4038887654" sldId="306"/>
            <ac:spMk id="7" creationId="{00000000-0000-0000-0000-000000000000}"/>
          </ac:spMkLst>
        </pc:spChg>
      </pc:sldChg>
    </pc:docChg>
  </pc:docChgLst>
  <pc:docChgLst>
    <pc:chgData name="Augustė Aurylaitė" userId="S::auguste.aurylaite@vvsb.lt::fd764529-da1c-4da1-8ae4-9ca68752a592" providerId="AD" clId="Web-{1CE6F8D0-F107-4D9F-73CB-B41B76595143}"/>
    <pc:docChg chg="modSld">
      <pc:chgData name="Augustė Aurylaitė" userId="S::auguste.aurylaite@vvsb.lt::fd764529-da1c-4da1-8ae4-9ca68752a592" providerId="AD" clId="Web-{1CE6F8D0-F107-4D9F-73CB-B41B76595143}" dt="2023-08-25T11:02:07.946" v="88" actId="20577"/>
      <pc:docMkLst>
        <pc:docMk/>
      </pc:docMkLst>
      <pc:sldChg chg="modSp">
        <pc:chgData name="Augustė Aurylaitė" userId="S::auguste.aurylaite@vvsb.lt::fd764529-da1c-4da1-8ae4-9ca68752a592" providerId="AD" clId="Web-{1CE6F8D0-F107-4D9F-73CB-B41B76595143}" dt="2023-08-25T10:27:38.854" v="48" actId="1076"/>
        <pc:sldMkLst>
          <pc:docMk/>
          <pc:sldMk cId="0" sldId="256"/>
        </pc:sldMkLst>
        <pc:spChg chg="mod">
          <ac:chgData name="Augustė Aurylaitė" userId="S::auguste.aurylaite@vvsb.lt::fd764529-da1c-4da1-8ae4-9ca68752a592" providerId="AD" clId="Web-{1CE6F8D0-F107-4D9F-73CB-B41B76595143}" dt="2023-08-25T10:27:38.854" v="48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Augustė Aurylaitė" userId="S::auguste.aurylaite@vvsb.lt::fd764529-da1c-4da1-8ae4-9ca68752a592" providerId="AD" clId="Web-{1CE6F8D0-F107-4D9F-73CB-B41B76595143}" dt="2023-08-25T10:14:25.852" v="7" actId="20577"/>
        <pc:sldMkLst>
          <pc:docMk/>
          <pc:sldMk cId="3199472410" sldId="292"/>
        </pc:sldMkLst>
        <pc:spChg chg="mod">
          <ac:chgData name="Augustė Aurylaitė" userId="S::auguste.aurylaite@vvsb.lt::fd764529-da1c-4da1-8ae4-9ca68752a592" providerId="AD" clId="Web-{1CE6F8D0-F107-4D9F-73CB-B41B76595143}" dt="2023-08-25T10:14:25.852" v="7" actId="20577"/>
          <ac:spMkLst>
            <pc:docMk/>
            <pc:sldMk cId="3199472410" sldId="292"/>
            <ac:spMk id="3" creationId="{276189BD-239D-4933-371E-99C079A9D9F3}"/>
          </ac:spMkLst>
        </pc:spChg>
      </pc:sldChg>
      <pc:sldChg chg="modSp">
        <pc:chgData name="Augustė Aurylaitė" userId="S::auguste.aurylaite@vvsb.lt::fd764529-da1c-4da1-8ae4-9ca68752a592" providerId="AD" clId="Web-{1CE6F8D0-F107-4D9F-73CB-B41B76595143}" dt="2023-08-25T11:02:07.946" v="88" actId="20577"/>
        <pc:sldMkLst>
          <pc:docMk/>
          <pc:sldMk cId="4038887654" sldId="306"/>
        </pc:sldMkLst>
        <pc:spChg chg="mod">
          <ac:chgData name="Augustė Aurylaitė" userId="S::auguste.aurylaite@vvsb.lt::fd764529-da1c-4da1-8ae4-9ca68752a592" providerId="AD" clId="Web-{1CE6F8D0-F107-4D9F-73CB-B41B76595143}" dt="2023-08-25T11:02:07.946" v="88" actId="20577"/>
          <ac:spMkLst>
            <pc:docMk/>
            <pc:sldMk cId="4038887654" sldId="30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C6F38-9FC6-E945-B898-A797DC76F47F}" type="datetimeFigureOut">
              <a:rPr lang="en-LT" smtClean="0"/>
              <a:t>03/13/2024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D47B-B66B-C241-9A3A-4C13F8A07C74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061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bendraukim@nvp.l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hyperlink" Target="http://www.vaikulinija.lt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jaunimolinija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799" y="7048500"/>
            <a:ext cx="3604740" cy="2296391"/>
          </a:xfrm>
          <a:custGeom>
            <a:avLst/>
            <a:gdLst/>
            <a:ahLst/>
            <a:cxnLst/>
            <a:rect l="l" t="t" r="r" b="b"/>
            <a:pathLst>
              <a:path w="4467957" h="2559650">
                <a:moveTo>
                  <a:pt x="0" y="0"/>
                </a:moveTo>
                <a:lnTo>
                  <a:pt x="4467957" y="0"/>
                </a:lnTo>
                <a:lnTo>
                  <a:pt x="4467957" y="2559650"/>
                </a:lnTo>
                <a:lnTo>
                  <a:pt x="0" y="255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249" b="-24499"/>
            </a:stretch>
          </a:blipFill>
        </p:spPr>
        <p:txBody>
          <a:bodyPr/>
          <a:lstStyle/>
          <a:p>
            <a:endParaRPr lang="en-LT"/>
          </a:p>
        </p:txBody>
      </p:sp>
      <p:sp>
        <p:nvSpPr>
          <p:cNvPr id="3" name="TextBox 3"/>
          <p:cNvSpPr txBox="1"/>
          <p:nvPr/>
        </p:nvSpPr>
        <p:spPr>
          <a:xfrm>
            <a:off x="2896709" y="2476500"/>
            <a:ext cx="12122073" cy="3460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50" err="1">
                <a:solidFill>
                  <a:srgbClr val="4256A2"/>
                </a:solidFill>
                <a:latin typeface="Blodders"/>
              </a:rPr>
              <a:t>PSICHOAKTYVIųjų</a:t>
            </a:r>
            <a:r>
              <a:rPr lang="en-US" sz="995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9950" err="1">
                <a:solidFill>
                  <a:srgbClr val="4256A2"/>
                </a:solidFill>
                <a:latin typeface="Blodders"/>
              </a:rPr>
              <a:t>medžiagų</a:t>
            </a:r>
            <a:r>
              <a:rPr lang="en-US" sz="995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9950" err="1">
                <a:solidFill>
                  <a:srgbClr val="4256A2"/>
                </a:solidFill>
                <a:latin typeface="Blodders"/>
              </a:rPr>
              <a:t>prevencija</a:t>
            </a:r>
            <a:endParaRPr lang="en-US" sz="9950">
              <a:solidFill>
                <a:srgbClr val="4256A2"/>
              </a:solidFill>
              <a:latin typeface="Blodd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19699"/>
              </p:ext>
            </p:extLst>
          </p:nvPr>
        </p:nvGraphicFramePr>
        <p:xfrm>
          <a:off x="680663" y="886146"/>
          <a:ext cx="16699600" cy="9169374"/>
        </p:xfrm>
        <a:graphic>
          <a:graphicData uri="http://schemas.openxmlformats.org/drawingml/2006/table">
            <a:tbl>
              <a:tblPr/>
              <a:tblGrid>
                <a:gridCol w="48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52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Vaikams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ir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jaunimui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palankių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paslaugų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/>
                          <a:ea typeface="+mn-ea"/>
                          <a:cs typeface="Rubik"/>
                        </a:rPr>
                        <a:t>kabinetai</a:t>
                      </a:r>
                      <a:endParaRPr lang="en-US" sz="2400" kern="1200" dirty="0">
                        <a:solidFill>
                          <a:srgbClr val="3B4C8D"/>
                        </a:solidFill>
                        <a:latin typeface="Blodders 1"/>
                        <a:ea typeface="+mn-ea"/>
                        <a:cs typeface="Rubik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r>
                        <a:rPr lang="en-US" sz="958">
                          <a:solidFill>
                            <a:srgbClr val="3B4C8D"/>
                          </a:solidFill>
                          <a:latin typeface="Rubik"/>
                        </a:rPr>
                        <a:t>Vaikams ir jaunimui palankių paslaugų kabinetai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r>
                        <a:rPr lang="en-US" sz="958">
                          <a:solidFill>
                            <a:srgbClr val="3B4C8D"/>
                          </a:solidFill>
                          <a:latin typeface="Rubik"/>
                        </a:rPr>
                        <a:t>Vaikams ir jaunimui palankių paslaugų kabinetai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r>
                        <a:rPr lang="en-US" sz="958">
                          <a:solidFill>
                            <a:srgbClr val="3B4C8D"/>
                          </a:solidFill>
                          <a:latin typeface="Rubik"/>
                        </a:rPr>
                        <a:t>Vaikams ir jaunimui palankių paslaugų kabinetai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r>
                        <a:rPr lang="en-US" sz="958">
                          <a:solidFill>
                            <a:srgbClr val="3B4C8D"/>
                          </a:solidFill>
                          <a:latin typeface="Rubik"/>
                        </a:rPr>
                        <a:t>Vaikams ir jaunimui palankių paslaugų kabinetai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VšĮ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Antakalnio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poliklinika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Antakalnio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g. 59, Vilnius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Tel.</a:t>
                      </a:r>
                      <a:endParaRPr lang="en-US" sz="2000" dirty="0">
                        <a:latin typeface="Rubik"/>
                        <a:cs typeface="Rubi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(8 5) 232 7010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 El. p.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sveikata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@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antakpol.lt</a:t>
                      </a:r>
                      <a:endParaRPr lang="en-US" sz="2000">
                        <a:solidFill>
                          <a:srgbClr val="586BB0"/>
                        </a:solidFill>
                        <a:latin typeface="Rubik"/>
                        <a:cs typeface="Rubik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 II, III, IV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10.00–18.30 val.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Nemokamos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ir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anonimiškos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konsultacijos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vaikams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ir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dirty="0" err="1">
                          <a:solidFill>
                            <a:srgbClr val="586BB0"/>
                          </a:solidFill>
                        </a:rPr>
                        <a:t>jaunimui</a:t>
                      </a:r>
                      <a:endParaRPr lang="en-US" b="0" i="0" u="none" strike="noStrike" noProof="0" dirty="0" err="1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lytinės sveikatos, psichoaktyviųjų medžiagų vartojimo prevencijos, mitybos ir kitais fizinės </a:t>
                      </a:r>
                      <a:r>
                        <a:rPr lang="en-US" sz="2000" b="0" i="0" u="none" strike="noStrike" noProof="0" err="1">
                          <a:solidFill>
                            <a:srgbClr val="586BB0"/>
                          </a:solidFill>
                        </a:rPr>
                        <a:t>ir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err="1">
                          <a:solidFill>
                            <a:srgbClr val="586BB0"/>
                          </a:solidFill>
                        </a:rPr>
                        <a:t>psichikos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err="1">
                          <a:solidFill>
                            <a:srgbClr val="586BB0"/>
                          </a:solidFill>
                        </a:rPr>
                        <a:t>sveikatos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 </a:t>
                      </a:r>
                      <a:r>
                        <a:rPr lang="en-US" sz="2000" b="0" i="0" u="none" strike="noStrike" noProof="0" err="1">
                          <a:solidFill>
                            <a:srgbClr val="586BB0"/>
                          </a:solidFill>
                        </a:rPr>
                        <a:t>klausimais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.</a:t>
                      </a:r>
                      <a:endParaRPr lang="en-US" b="0" i="0" u="none" strike="noStrike" noProof="0" dirty="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endParaRPr lang="en-US" sz="1100" dirty="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VšĮ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 Šeškinės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poliklinika</a:t>
                      </a:r>
                      <a:endParaRPr lang="en-US" sz="2000" dirty="0">
                        <a:latin typeface="Rubik"/>
                        <a:cs typeface="Rubi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Šeškinės g. 24, Vilnius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Tel. </a:t>
                      </a:r>
                      <a:endParaRPr lang="en-US" sz="200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8 690 16558 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 El. p.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j.sveikata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@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poliklinika.lt</a:t>
                      </a:r>
                      <a:endParaRPr lang="en-US" sz="2000">
                        <a:solidFill>
                          <a:srgbClr val="586BB0"/>
                        </a:solidFill>
                        <a:latin typeface="Rubik"/>
                        <a:cs typeface="Rubik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I, III, IV, 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 10.00–14.30 val.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II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12.00–20.00 val. 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7"/>
                        </a:lnSpc>
                        <a:defRPr/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Nemokamos ir anonimiškos  sveikatos priežiūros paslaugos vaikams ir jaunimui</a:t>
                      </a:r>
                      <a:endParaRPr lang="en-US" sz="1100"/>
                    </a:p>
                    <a:p>
                      <a:pPr algn="ctr">
                        <a:lnSpc>
                          <a:spcPts val="1207"/>
                        </a:lnSpc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lytinės sveikatos, psichoaktyviųjų medžiagų vartojimo prevencijos, mitybos ir kitais fizinės ir psichikos sveikatos klausimais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VšĮ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Karoliniškių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poliklinika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L.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Asanavičiūtės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g. 27A, Vilnius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 Tel. </a:t>
                      </a:r>
                      <a:endParaRPr lang="en-US" sz="200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(8 5) 245 8421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El. p.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jaunimas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@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karpol.lt</a:t>
                      </a:r>
                      <a:endParaRPr lang="en-US" sz="2000">
                        <a:solidFill>
                          <a:srgbClr val="586BB0"/>
                        </a:solidFill>
                        <a:latin typeface="Rubik"/>
                        <a:cs typeface="Rubik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II–IV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08.00–17.00 val.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7"/>
                        </a:lnSpc>
                        <a:defRPr/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Nemokamos ir anonimiškos  sveikatos priežiūros paslaugos vaikams ir jaunimui</a:t>
                      </a:r>
                      <a:endParaRPr lang="en-US" sz="1100"/>
                    </a:p>
                    <a:p>
                      <a:pPr algn="ctr">
                        <a:lnSpc>
                          <a:spcPts val="1207"/>
                        </a:lnSpc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lytinės sveikatos, psichoaktyviųjų medžiagų vartojimo prevencijos, mitybos ir kitais fizinės ir psichikos sveikatos klausimais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VšĮ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Centro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poliklinika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Pylimo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g. 56, Vilnius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Tel. 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8 608 92816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El. p.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jaunimas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@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pylimas.lt</a:t>
                      </a:r>
                      <a:endParaRPr lang="en-US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I, III 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11.00–17.00 val.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IV 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12.00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–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/>
                          <a:cs typeface="Rubik"/>
                        </a:rPr>
                        <a:t>18.00 val. 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7"/>
                        </a:lnSpc>
                        <a:defRPr/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Nemokamos ir anonimiškos  sveikatos priežiūros paslaugos vaikams ir jaunimui</a:t>
                      </a:r>
                      <a:endParaRPr lang="en-US" sz="1100"/>
                    </a:p>
                    <a:p>
                      <a:pPr algn="ctr">
                        <a:lnSpc>
                          <a:spcPts val="1207"/>
                        </a:lnSpc>
                      </a:pPr>
                      <a:r>
                        <a:rPr lang="en-US" sz="862">
                          <a:solidFill>
                            <a:srgbClr val="586BB0"/>
                          </a:solidFill>
                          <a:latin typeface="Rubik"/>
                        </a:rPr>
                        <a:t>lytinės sveikatos, psichoaktyviųjų medžiagų vartojimo prevencijos, mitybos ir kitais fizinės ir psichikos sveikatos klausimais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598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lt-LT" sz="2000" b="0" i="0" u="none" strike="noStrike" noProof="0">
                          <a:solidFill>
                            <a:srgbClr val="586BB0"/>
                          </a:solidFill>
                        </a:rPr>
                        <a:t>VšĮ Naujosios Vilnios poliklinika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lt-LT" sz="2000" b="0" i="0" u="none" strike="noStrike" noProof="0" dirty="0">
                          <a:solidFill>
                            <a:srgbClr val="586BB0"/>
                          </a:solidFill>
                        </a:rPr>
                        <a:t>V. Sirokomlės g. 8, Vilnius, 208 kab.</a:t>
                      </a:r>
                      <a:endParaRPr lang="en-US" dirty="0"/>
                    </a:p>
                  </a:txBody>
                  <a:tcPr marL="109969" marR="109969" marT="109969" marB="109969" anchor="ctr">
                    <a:lnL w="17558">
                      <a:solidFill>
                        <a:srgbClr val="586BB0"/>
                      </a:solidFill>
                    </a:lnL>
                    <a:lnR w="17558">
                      <a:solidFill>
                        <a:srgbClr val="586BB0"/>
                      </a:solidFill>
                    </a:lnR>
                    <a:lnT w="17558">
                      <a:solidFill>
                        <a:srgbClr val="586BB0"/>
                      </a:solidFill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86BB0"/>
                          </a:solidFill>
                        </a:rPr>
                        <a:t>Tel. 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86BB0"/>
                          </a:solidFill>
                        </a:rPr>
                        <a:t>(8 5) 205 3115, 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86BB0"/>
                          </a:solidFill>
                        </a:rPr>
                        <a:t>(8 6) 861 8448, 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El. p. </a:t>
                      </a: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bendraukim@nvp.lt</a:t>
                      </a:r>
                      <a:endParaRPr lang="en-US"/>
                    </a:p>
                  </a:txBody>
                  <a:tcPr marL="109969" marR="109969" marT="109969" marB="109969" anchor="ctr">
                    <a:lnL w="17558">
                      <a:solidFill>
                        <a:srgbClr val="586BB0"/>
                      </a:solidFill>
                    </a:lnL>
                    <a:lnR w="17558">
                      <a:solidFill>
                        <a:srgbClr val="586BB0"/>
                      </a:solidFill>
                    </a:lnR>
                    <a:lnT w="17558">
                      <a:solidFill>
                        <a:srgbClr val="586BB0"/>
                      </a:solidFill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86BB0"/>
                          </a:solidFill>
                        </a:rPr>
                        <a:t>I, IV 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9:00–15:00 val.,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III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586BB0"/>
                          </a:solidFill>
                        </a:rPr>
                        <a:t>12:00–18:00 val.</a:t>
                      </a:r>
                      <a:endParaRPr lang="en-US" dirty="0"/>
                    </a:p>
                  </a:txBody>
                  <a:tcPr marL="109969" marR="109969" marT="109969" marB="109969" anchor="ctr">
                    <a:lnL w="17558">
                      <a:solidFill>
                        <a:srgbClr val="586BB0"/>
                      </a:solidFill>
                    </a:lnL>
                    <a:lnR w="17558">
                      <a:solidFill>
                        <a:srgbClr val="586BB0"/>
                      </a:solidFill>
                    </a:lnR>
                    <a:lnT w="17558">
                      <a:solidFill>
                        <a:srgbClr val="586BB0"/>
                      </a:solidFill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109969" marR="109969" marT="109969" marB="109969" anchor="ctr">
                    <a:lnL w="17558">
                      <a:solidFill>
                        <a:srgbClr val="586BB0"/>
                      </a:solidFill>
                    </a:lnL>
                    <a:lnR w="17558">
                      <a:solidFill>
                        <a:srgbClr val="586BB0"/>
                      </a:solidFill>
                    </a:lnR>
                    <a:lnT w="17558">
                      <a:solidFill>
                        <a:srgbClr val="586BB0"/>
                      </a:solidFill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 marL="109969" marR="109969" marT="109969" marB="109969" anchor="ctr">
                    <a:lnL w="17558">
                      <a:solidFill>
                        <a:srgbClr val="586BB0"/>
                      </a:solidFill>
                    </a:lnL>
                    <a:lnR w="17558">
                      <a:solidFill>
                        <a:srgbClr val="586BB0"/>
                      </a:solidFill>
                    </a:lnR>
                    <a:lnT w="17558">
                      <a:solidFill>
                        <a:srgbClr val="586BB0"/>
                      </a:solidFill>
                    </a:lnT>
                    <a:lnB w="17558">
                      <a:solidFill>
                        <a:srgbClr val="586BB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4985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645843" y="2572957"/>
            <a:ext cx="1319347" cy="1408314"/>
          </a:xfrm>
          <a:custGeom>
            <a:avLst/>
            <a:gdLst/>
            <a:ahLst/>
            <a:cxnLst/>
            <a:rect l="l" t="t" r="r" b="b"/>
            <a:pathLst>
              <a:path w="771819" h="771356">
                <a:moveTo>
                  <a:pt x="0" y="0"/>
                </a:moveTo>
                <a:lnTo>
                  <a:pt x="771818" y="0"/>
                </a:lnTo>
                <a:lnTo>
                  <a:pt x="771818" y="771356"/>
                </a:lnTo>
                <a:lnTo>
                  <a:pt x="0" y="771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" name="Freeform 4"/>
          <p:cNvSpPr/>
          <p:nvPr/>
        </p:nvSpPr>
        <p:spPr>
          <a:xfrm>
            <a:off x="15741729" y="4741105"/>
            <a:ext cx="1127574" cy="1086789"/>
          </a:xfrm>
          <a:custGeom>
            <a:avLst/>
            <a:gdLst/>
            <a:ahLst/>
            <a:cxnLst/>
            <a:rect l="l" t="t" r="r" b="b"/>
            <a:pathLst>
              <a:path w="589313" h="656616">
                <a:moveTo>
                  <a:pt x="0" y="0"/>
                </a:moveTo>
                <a:lnTo>
                  <a:pt x="589312" y="0"/>
                </a:lnTo>
                <a:lnTo>
                  <a:pt x="589312" y="656615"/>
                </a:lnTo>
                <a:lnTo>
                  <a:pt x="0" y="656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9" name="Freeform 9"/>
          <p:cNvSpPr/>
          <p:nvPr/>
        </p:nvSpPr>
        <p:spPr>
          <a:xfrm>
            <a:off x="15934370" y="6716154"/>
            <a:ext cx="1127575" cy="1206741"/>
          </a:xfrm>
          <a:custGeom>
            <a:avLst/>
            <a:gdLst/>
            <a:ahLst/>
            <a:cxnLst/>
            <a:rect l="l" t="t" r="r" b="b"/>
            <a:pathLst>
              <a:path w="515278" h="558556">
                <a:moveTo>
                  <a:pt x="0" y="0"/>
                </a:moveTo>
                <a:lnTo>
                  <a:pt x="515278" y="0"/>
                </a:lnTo>
                <a:lnTo>
                  <a:pt x="515278" y="558556"/>
                </a:lnTo>
                <a:lnTo>
                  <a:pt x="0" y="5585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19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lt-LT" sz="5500">
                <a:solidFill>
                  <a:srgbClr val="4256A2"/>
                </a:solidFill>
                <a:latin typeface="Blodders"/>
              </a:rPr>
              <a:t>Situacija </a:t>
            </a:r>
            <a:r>
              <a:rPr lang="lt-LT" sz="5500" err="1">
                <a:solidFill>
                  <a:srgbClr val="4256A2"/>
                </a:solidFill>
                <a:latin typeface="Blodders"/>
              </a:rPr>
              <a:t>nr.</a:t>
            </a:r>
            <a:r>
              <a:rPr lang="lt-LT" sz="5500">
                <a:solidFill>
                  <a:srgbClr val="4256A2"/>
                </a:solidFill>
                <a:latin typeface="Blodders"/>
              </a:rPr>
              <a:t> 1</a:t>
            </a:r>
            <a:endParaRPr lang="en-US" sz="5500">
              <a:solidFill>
                <a:srgbClr val="4256A2"/>
              </a:solidFill>
              <a:latin typeface="Blodder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69611" y="2324100"/>
            <a:ext cx="14748777" cy="3886199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87551" y="3390900"/>
            <a:ext cx="8789474" cy="113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lt-LT" sz="4000" i="0">
              <a:solidFill>
                <a:srgbClr val="000000"/>
              </a:solidFill>
              <a:effectLst/>
              <a:latin typeface="WordVisi_MSFontService"/>
            </a:endParaRPr>
          </a:p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586BB0"/>
              </a:solidFill>
              <a:latin typeface="Rubik 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5F440-AE04-D04B-6CA3-990A17F56866}"/>
              </a:ext>
            </a:extLst>
          </p:cNvPr>
          <p:cNvSpPr txBox="1"/>
          <p:nvPr/>
        </p:nvSpPr>
        <p:spPr>
          <a:xfrm>
            <a:off x="2177769" y="3389174"/>
            <a:ext cx="1379220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>
                <a:solidFill>
                  <a:srgbClr val="4256A2"/>
                </a:solidFill>
                <a:latin typeface="Rubik" panose="020B0604020202020204" charset="0"/>
                <a:cs typeface="Rubik" panose="020B0604020202020204" charset="0"/>
              </a:rPr>
              <a:t>D</a:t>
            </a:r>
            <a:r>
              <a:rPr lang="lt-LT" sz="4000">
                <a:solidFill>
                  <a:srgbClr val="4256A2"/>
                </a:solidFill>
                <a:latin typeface="Rubik" panose="020B0604020202020204" charset="0"/>
                <a:cs typeface="Rubik" panose="020B0604020202020204" charset="0"/>
              </a:rPr>
              <a:t>raugas (-ė) pasiūlo išbandyti psichoaktyvių medžiagų viename iš vakarėlių. </a:t>
            </a:r>
            <a:r>
              <a:rPr lang="en-US" sz="4000">
                <a:solidFill>
                  <a:srgbClr val="4256A2"/>
                </a:solidFill>
                <a:latin typeface="Rubik" panose="020B0604020202020204" charset="0"/>
                <a:cs typeface="Rubik" panose="020B0604020202020204" charset="0"/>
              </a:rPr>
              <a:t>K</a:t>
            </a:r>
            <a:r>
              <a:rPr lang="lt-LT" sz="4000">
                <a:solidFill>
                  <a:srgbClr val="4256A2"/>
                </a:solidFill>
                <a:latin typeface="Rubik" panose="020B0604020202020204" charset="0"/>
                <a:cs typeface="Rubik" panose="020B0604020202020204" charset="0"/>
              </a:rPr>
              <a:t>ą darysite? Kokius vidinius resursus galite naudoti atsisakant?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58BA1CD-576C-C3B5-5E8F-EB4E9F0F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3752286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0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lt-LT" sz="5500">
                <a:solidFill>
                  <a:srgbClr val="4256A2"/>
                </a:solidFill>
                <a:latin typeface="Blodders"/>
              </a:rPr>
              <a:t>Situacija </a:t>
            </a:r>
            <a:r>
              <a:rPr lang="lt-LT" sz="5500" err="1">
                <a:solidFill>
                  <a:srgbClr val="4256A2"/>
                </a:solidFill>
                <a:latin typeface="Blodders"/>
              </a:rPr>
              <a:t>nr.</a:t>
            </a:r>
            <a:r>
              <a:rPr lang="lt-LT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69611" y="2324100"/>
            <a:ext cx="14748777" cy="4267200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87551" y="3390900"/>
            <a:ext cx="8789474" cy="113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lt-LT" sz="4000" i="0">
              <a:solidFill>
                <a:srgbClr val="000000"/>
              </a:solidFill>
              <a:effectLst/>
              <a:latin typeface="WordVisi_MSFontService"/>
            </a:endParaRPr>
          </a:p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586BB0"/>
              </a:solidFill>
              <a:latin typeface="Rubik 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5F440-AE04-D04B-6CA3-990A17F56866}"/>
              </a:ext>
            </a:extLst>
          </p:cNvPr>
          <p:cNvSpPr txBox="1"/>
          <p:nvPr/>
        </p:nvSpPr>
        <p:spPr>
          <a:xfrm>
            <a:off x="2177769" y="3389174"/>
            <a:ext cx="1379220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4000">
                <a:solidFill>
                  <a:srgbClr val="4256A2"/>
                </a:solidFill>
                <a:latin typeface="Rubik"/>
                <a:cs typeface="Rubik"/>
              </a:rPr>
              <a:t>Artimas draugas garsiai pasakoja, kaip smagu pasijusti apsvaigusiam nuo alkoholio. Ką darysite? Pateikite pavyzdžių, kokie išoriniai resursai gali padėti atsisakyti vartoti alkoholį?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8A2F07-613A-7586-A79E-986A4B50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414910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5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lt-LT" sz="5500">
                <a:solidFill>
                  <a:srgbClr val="4256A2"/>
                </a:solidFill>
                <a:latin typeface="Blodders"/>
              </a:rPr>
              <a:t>Situacija </a:t>
            </a:r>
            <a:r>
              <a:rPr lang="lt-LT" sz="5500" err="1">
                <a:solidFill>
                  <a:srgbClr val="4256A2"/>
                </a:solidFill>
                <a:latin typeface="Blodders"/>
              </a:rPr>
              <a:t>nr.</a:t>
            </a:r>
            <a:r>
              <a:rPr lang="lt-LT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69611" y="2324100"/>
            <a:ext cx="14748777" cy="4267200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87551" y="3390900"/>
            <a:ext cx="8789474" cy="113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lt-LT" sz="4000" i="0">
              <a:solidFill>
                <a:srgbClr val="000000"/>
              </a:solidFill>
              <a:effectLst/>
              <a:latin typeface="WordVisi_MSFontService"/>
            </a:endParaRPr>
          </a:p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586BB0"/>
              </a:solidFill>
              <a:latin typeface="Rubik 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5F440-AE04-D04B-6CA3-990A17F56866}"/>
              </a:ext>
            </a:extLst>
          </p:cNvPr>
          <p:cNvSpPr txBox="1"/>
          <p:nvPr/>
        </p:nvSpPr>
        <p:spPr>
          <a:xfrm>
            <a:off x="2177769" y="3389174"/>
            <a:ext cx="13792200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4000">
                <a:solidFill>
                  <a:srgbClr val="4256A2"/>
                </a:solidFill>
                <a:latin typeface="Rubik"/>
                <a:cs typeface="Rubik"/>
              </a:rPr>
              <a:t>Draugas gavo neigiamą pažymį iš laikyto kontrolinio darbo, labai susinervino ir prašo palydėti parūkyti. Ką darysite? Kokius išorinius ir vidinius resursus galite panaudoti padedant atsisakyti rūkymo? </a:t>
            </a:r>
            <a:endParaRPr lang="lt-LT" sz="4000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8A2F07-613A-7586-A79E-986A4B50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414910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9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C98EDC1-6E92-C98C-C8F8-747888A68252}"/>
              </a:ext>
            </a:extLst>
          </p:cNvPr>
          <p:cNvSpPr txBox="1"/>
          <p:nvPr/>
        </p:nvSpPr>
        <p:spPr>
          <a:xfrm>
            <a:off x="2865783" y="800100"/>
            <a:ext cx="13288411" cy="1361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3"/>
              </a:lnSpc>
            </a:pPr>
            <a:r>
              <a:rPr lang="en-US" sz="7900" err="1">
                <a:solidFill>
                  <a:srgbClr val="4256A2"/>
                </a:solidFill>
                <a:latin typeface="Blodders 1"/>
              </a:rPr>
              <a:t>Psichoaktyviosios</a:t>
            </a:r>
            <a:r>
              <a:rPr lang="en-US" sz="7900">
                <a:solidFill>
                  <a:srgbClr val="4256A2"/>
                </a:solidFill>
                <a:latin typeface="Blodders 1"/>
              </a:rPr>
              <a:t> </a:t>
            </a:r>
            <a:r>
              <a:rPr lang="en-US" sz="7900" err="1">
                <a:solidFill>
                  <a:srgbClr val="4256A2"/>
                </a:solidFill>
                <a:latin typeface="Blodders 1"/>
              </a:rPr>
              <a:t>medžiagos</a:t>
            </a:r>
            <a:endParaRPr lang="en-US" sz="7900">
              <a:solidFill>
                <a:srgbClr val="4256A2"/>
              </a:solidFill>
              <a:latin typeface="Blodders 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189BD-239D-4933-371E-99C079A9D9F3}"/>
              </a:ext>
            </a:extLst>
          </p:cNvPr>
          <p:cNvSpPr txBox="1"/>
          <p:nvPr/>
        </p:nvSpPr>
        <p:spPr>
          <a:xfrm>
            <a:off x="3408062" y="2579204"/>
            <a:ext cx="12208755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t-LT" sz="3600" b="0" i="0">
                <a:solidFill>
                  <a:srgbClr val="4256A2"/>
                </a:solidFill>
                <a:effectLst/>
                <a:latin typeface="Rubik"/>
                <a:cs typeface="Rubik"/>
              </a:rPr>
              <a:t>Tai yra tokios cheminės medžiagos, kurios patekusios į mūsų smegenis, keičia jų veiklą. Būtent dėl to poveikio smegenims jos ir yra vadinamos psichoaktyviomis.</a:t>
            </a:r>
            <a:r>
              <a:rPr lang="lt-LT" sz="3600">
                <a:solidFill>
                  <a:srgbClr val="4256A2"/>
                </a:solidFill>
                <a:latin typeface="Rubik"/>
                <a:cs typeface="Rubik"/>
              </a:rPr>
              <a:t> </a:t>
            </a:r>
            <a:endParaRPr lang="lt-LT" sz="3600" b="0" i="0">
              <a:solidFill>
                <a:srgbClr val="4256A2"/>
              </a:solidFill>
              <a:effectLst/>
              <a:latin typeface="Rubik"/>
              <a:cs typeface="Rubik"/>
            </a:endParaRPr>
          </a:p>
          <a:p>
            <a:pPr algn="ctr"/>
            <a:endParaRPr lang="lt-LT" sz="3600">
              <a:solidFill>
                <a:srgbClr val="4256A2"/>
              </a:solidFill>
              <a:latin typeface="Rubik"/>
              <a:cs typeface="Rubik"/>
            </a:endParaRPr>
          </a:p>
          <a:p>
            <a:r>
              <a:rPr lang="lt-LT" sz="3600" b="0" i="0">
                <a:solidFill>
                  <a:srgbClr val="4256A2"/>
                </a:solidFill>
                <a:effectLst/>
                <a:latin typeface="Rubik"/>
                <a:cs typeface="Rubik"/>
              </a:rPr>
              <a:t>Dažniausiai žmonės vartoja šias medžiagas norėdami pakeisti savo elgesį, mąstymą ar emocinę būseną.</a:t>
            </a:r>
            <a:r>
              <a:rPr lang="lt-LT" sz="3600">
                <a:solidFill>
                  <a:srgbClr val="4256A2"/>
                </a:solidFill>
                <a:latin typeface="Rubik"/>
                <a:cs typeface="Rubik"/>
              </a:rPr>
              <a:t>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554FC6-E055-3534-AE4B-04BA36A9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54168"/>
            <a:ext cx="51474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9711DC0-7CAA-9FD9-46B4-50D1A382AFFF}"/>
              </a:ext>
            </a:extLst>
          </p:cNvPr>
          <p:cNvSpPr/>
          <p:nvPr/>
        </p:nvSpPr>
        <p:spPr>
          <a:xfrm>
            <a:off x="16413072" y="8797285"/>
            <a:ext cx="1874928" cy="1489715"/>
          </a:xfrm>
          <a:custGeom>
            <a:avLst/>
            <a:gdLst/>
            <a:ahLst/>
            <a:cxnLst/>
            <a:rect l="l" t="t" r="r" b="b"/>
            <a:pathLst>
              <a:path w="1874928" h="1489715">
                <a:moveTo>
                  <a:pt x="0" y="0"/>
                </a:moveTo>
                <a:lnTo>
                  <a:pt x="1874928" y="0"/>
                </a:lnTo>
                <a:lnTo>
                  <a:pt x="1874928" y="1489715"/>
                </a:lnTo>
                <a:lnTo>
                  <a:pt x="0" y="14897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9693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00" err="1">
                <a:solidFill>
                  <a:srgbClr val="4256A2"/>
                </a:solidFill>
                <a:latin typeface="Blodders"/>
              </a:rPr>
              <a:t>mitai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ir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faktai</a:t>
            </a:r>
            <a:endParaRPr lang="en-US" sz="5500">
              <a:solidFill>
                <a:srgbClr val="4256A2"/>
              </a:solidFill>
              <a:latin typeface="Blodder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15898" y="2215977"/>
            <a:ext cx="9954679" cy="2378194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35358" y="2584799"/>
            <a:ext cx="7939543" cy="172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Psichoaktyviosios medžiagos pasišalina iš organizmo pilnai iškart, kai žmogus nebejaučia jų poveikio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809390" y="4883538"/>
            <a:ext cx="9982052" cy="2020547"/>
            <a:chOff x="0" y="0"/>
            <a:chExt cx="2309324" cy="453998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2286464" cy="426058"/>
            </a:xfrm>
            <a:custGeom>
              <a:avLst/>
              <a:gdLst/>
              <a:ahLst/>
              <a:cxnLst/>
              <a:rect l="l" t="t" r="r" b="b"/>
              <a:pathLst>
                <a:path w="2286464" h="426058">
                  <a:moveTo>
                    <a:pt x="2286464" y="426058"/>
                  </a:moveTo>
                  <a:lnTo>
                    <a:pt x="0" y="418438"/>
                  </a:lnTo>
                  <a:lnTo>
                    <a:pt x="0" y="160995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2315674" cy="452728"/>
            </a:xfrm>
            <a:custGeom>
              <a:avLst/>
              <a:gdLst/>
              <a:ahLst/>
              <a:cxnLst/>
              <a:rect l="l" t="t" r="r" b="b"/>
              <a:pathLst>
                <a:path w="2315674" h="452728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396"/>
                    <a:pt x="2287734" y="76708"/>
                    <a:pt x="2290274" y="83759"/>
                  </a:cubicBezTo>
                  <a:cubicBezTo>
                    <a:pt x="2290274" y="93943"/>
                    <a:pt x="2302974" y="294753"/>
                    <a:pt x="2309324" y="304938"/>
                  </a:cubicBezTo>
                  <a:cubicBezTo>
                    <a:pt x="2315674" y="320344"/>
                    <a:pt x="2311864" y="336012"/>
                    <a:pt x="2311864" y="351419"/>
                  </a:cubicBezTo>
                  <a:cubicBezTo>
                    <a:pt x="2311864" y="364998"/>
                    <a:pt x="2313134" y="377532"/>
                    <a:pt x="2314404" y="391768"/>
                  </a:cubicBezTo>
                  <a:cubicBezTo>
                    <a:pt x="2314404" y="413358"/>
                    <a:pt x="2314404" y="427328"/>
                    <a:pt x="2314404" y="451458"/>
                  </a:cubicBezTo>
                  <a:cubicBezTo>
                    <a:pt x="2291544" y="451458"/>
                    <a:pt x="2271224" y="452728"/>
                    <a:pt x="2248954" y="451458"/>
                  </a:cubicBezTo>
                  <a:cubicBezTo>
                    <a:pt x="2135414" y="446378"/>
                    <a:pt x="2020128" y="452728"/>
                    <a:pt x="1906588" y="447648"/>
                  </a:cubicBezTo>
                  <a:cubicBezTo>
                    <a:pt x="1838464" y="443838"/>
                    <a:pt x="1772087" y="446378"/>
                    <a:pt x="1703963" y="443838"/>
                  </a:cubicBezTo>
                  <a:cubicBezTo>
                    <a:pt x="1672521" y="442568"/>
                    <a:pt x="1641079" y="441298"/>
                    <a:pt x="1609637" y="440028"/>
                  </a:cubicBezTo>
                  <a:cubicBezTo>
                    <a:pt x="1590423" y="440028"/>
                    <a:pt x="1572955" y="441298"/>
                    <a:pt x="1553741" y="441298"/>
                  </a:cubicBezTo>
                  <a:cubicBezTo>
                    <a:pt x="1504831" y="440028"/>
                    <a:pt x="1370330" y="441298"/>
                    <a:pt x="1321421" y="440028"/>
                  </a:cubicBezTo>
                  <a:cubicBezTo>
                    <a:pt x="1286485" y="438758"/>
                    <a:pt x="587778" y="447648"/>
                    <a:pt x="552843" y="446378"/>
                  </a:cubicBezTo>
                  <a:cubicBezTo>
                    <a:pt x="544109" y="446378"/>
                    <a:pt x="533628" y="447648"/>
                    <a:pt x="524895" y="447648"/>
                  </a:cubicBezTo>
                  <a:cubicBezTo>
                    <a:pt x="503933" y="447648"/>
                    <a:pt x="484719" y="448918"/>
                    <a:pt x="463758" y="448918"/>
                  </a:cubicBezTo>
                  <a:cubicBezTo>
                    <a:pt x="411355" y="448918"/>
                    <a:pt x="360698" y="447648"/>
                    <a:pt x="308295" y="446378"/>
                  </a:cubicBezTo>
                  <a:cubicBezTo>
                    <a:pt x="276854" y="445108"/>
                    <a:pt x="245412" y="443838"/>
                    <a:pt x="215717" y="442568"/>
                  </a:cubicBezTo>
                  <a:cubicBezTo>
                    <a:pt x="159820" y="441298"/>
                    <a:pt x="103924" y="440028"/>
                    <a:pt x="48260" y="440028"/>
                  </a:cubicBezTo>
                  <a:cubicBezTo>
                    <a:pt x="38100" y="440028"/>
                    <a:pt x="29210" y="440028"/>
                    <a:pt x="19050" y="438758"/>
                  </a:cubicBezTo>
                  <a:cubicBezTo>
                    <a:pt x="10160" y="437488"/>
                    <a:pt x="5080" y="431138"/>
                    <a:pt x="7620" y="422248"/>
                  </a:cubicBezTo>
                  <a:cubicBezTo>
                    <a:pt x="16510" y="390589"/>
                    <a:pt x="12700" y="384061"/>
                    <a:pt x="11430" y="377271"/>
                  </a:cubicBezTo>
                  <a:cubicBezTo>
                    <a:pt x="10160" y="363431"/>
                    <a:pt x="6350" y="349852"/>
                    <a:pt x="7620" y="336012"/>
                  </a:cubicBezTo>
                  <a:cubicBezTo>
                    <a:pt x="5080" y="318778"/>
                    <a:pt x="0" y="105433"/>
                    <a:pt x="7620" y="87937"/>
                  </a:cubicBezTo>
                  <a:cubicBezTo>
                    <a:pt x="8890" y="84542"/>
                    <a:pt x="7620" y="80886"/>
                    <a:pt x="8890" y="77491"/>
                  </a:cubicBezTo>
                  <a:cubicBezTo>
                    <a:pt x="10160" y="72008"/>
                    <a:pt x="12700" y="660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34948"/>
                  </a:moveTo>
                  <a:cubicBezTo>
                    <a:pt x="2292814" y="418438"/>
                    <a:pt x="2294084" y="405738"/>
                    <a:pt x="2294084" y="393038"/>
                  </a:cubicBezTo>
                  <a:cubicBezTo>
                    <a:pt x="2292814" y="376227"/>
                    <a:pt x="2291544" y="362387"/>
                    <a:pt x="2291544" y="347502"/>
                  </a:cubicBezTo>
                  <a:cubicBezTo>
                    <a:pt x="2291544" y="340713"/>
                    <a:pt x="2294084" y="333923"/>
                    <a:pt x="2292814" y="327134"/>
                  </a:cubicBezTo>
                  <a:cubicBezTo>
                    <a:pt x="2292814" y="320867"/>
                    <a:pt x="2291544" y="314338"/>
                    <a:pt x="2290274" y="308071"/>
                  </a:cubicBezTo>
                  <a:cubicBezTo>
                    <a:pt x="2285194" y="298409"/>
                    <a:pt x="2273764" y="98382"/>
                    <a:pt x="2273764" y="88720"/>
                  </a:cubicBezTo>
                  <a:cubicBezTo>
                    <a:pt x="2271224" y="80625"/>
                    <a:pt x="2268684" y="72269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218"/>
                  </a:cubicBezTo>
                  <a:cubicBezTo>
                    <a:pt x="31750" y="69919"/>
                    <a:pt x="31750" y="74619"/>
                    <a:pt x="30480" y="79319"/>
                  </a:cubicBezTo>
                  <a:cubicBezTo>
                    <a:pt x="29210" y="87153"/>
                    <a:pt x="26670" y="94726"/>
                    <a:pt x="25400" y="102560"/>
                  </a:cubicBezTo>
                  <a:cubicBezTo>
                    <a:pt x="20320" y="110916"/>
                    <a:pt x="26670" y="315122"/>
                    <a:pt x="29210" y="323478"/>
                  </a:cubicBezTo>
                  <a:cubicBezTo>
                    <a:pt x="29210" y="332356"/>
                    <a:pt x="29210" y="341496"/>
                    <a:pt x="30480" y="350374"/>
                  </a:cubicBezTo>
                  <a:cubicBezTo>
                    <a:pt x="30480" y="356903"/>
                    <a:pt x="33020" y="363431"/>
                    <a:pt x="33020" y="369959"/>
                  </a:cubicBezTo>
                  <a:cubicBezTo>
                    <a:pt x="33020" y="377010"/>
                    <a:pt x="33020" y="384061"/>
                    <a:pt x="31750" y="393038"/>
                  </a:cubicBezTo>
                  <a:cubicBezTo>
                    <a:pt x="31750" y="396848"/>
                    <a:pt x="31750" y="399388"/>
                    <a:pt x="31750" y="403198"/>
                  </a:cubicBezTo>
                  <a:cubicBezTo>
                    <a:pt x="31750" y="413358"/>
                    <a:pt x="35560" y="417168"/>
                    <a:pt x="44450" y="417168"/>
                  </a:cubicBezTo>
                  <a:cubicBezTo>
                    <a:pt x="63748" y="417168"/>
                    <a:pt x="88203" y="418438"/>
                    <a:pt x="110911" y="418438"/>
                  </a:cubicBezTo>
                  <a:cubicBezTo>
                    <a:pt x="144099" y="418438"/>
                    <a:pt x="179035" y="415898"/>
                    <a:pt x="212223" y="418438"/>
                  </a:cubicBezTo>
                  <a:cubicBezTo>
                    <a:pt x="266373" y="422248"/>
                    <a:pt x="320523" y="424788"/>
                    <a:pt x="374673" y="423518"/>
                  </a:cubicBezTo>
                  <a:cubicBezTo>
                    <a:pt x="409608" y="422248"/>
                    <a:pt x="442797" y="424788"/>
                    <a:pt x="477732" y="424788"/>
                  </a:cubicBezTo>
                  <a:cubicBezTo>
                    <a:pt x="528388" y="424788"/>
                    <a:pt x="579044" y="423518"/>
                    <a:pt x="629701" y="424788"/>
                  </a:cubicBezTo>
                  <a:cubicBezTo>
                    <a:pt x="704812" y="426058"/>
                    <a:pt x="1529286" y="415898"/>
                    <a:pt x="1606144" y="418438"/>
                  </a:cubicBezTo>
                  <a:cubicBezTo>
                    <a:pt x="1639332" y="419708"/>
                    <a:pt x="1672521" y="420978"/>
                    <a:pt x="1703963" y="420978"/>
                  </a:cubicBezTo>
                  <a:cubicBezTo>
                    <a:pt x="1761606" y="423518"/>
                    <a:pt x="1817503" y="419708"/>
                    <a:pt x="1875146" y="423518"/>
                  </a:cubicBezTo>
                  <a:cubicBezTo>
                    <a:pt x="1922309" y="426058"/>
                    <a:pt x="1969471" y="426058"/>
                    <a:pt x="2016634" y="428598"/>
                  </a:cubicBezTo>
                  <a:cubicBezTo>
                    <a:pt x="2086505" y="432408"/>
                    <a:pt x="2156376" y="434948"/>
                    <a:pt x="2226246" y="436218"/>
                  </a:cubicBezTo>
                  <a:cubicBezTo>
                    <a:pt x="2252448" y="436218"/>
                    <a:pt x="2271224" y="434948"/>
                    <a:pt x="2291544" y="434948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535358" y="5222038"/>
            <a:ext cx="8097326" cy="1139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Psichoaktyviosios medžiagos mažina stresą ir padeda įveikti problemas. 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797045" y="7327299"/>
            <a:ext cx="10009500" cy="2014895"/>
            <a:chOff x="0" y="0"/>
            <a:chExt cx="2309324" cy="373229"/>
          </a:xfrm>
        </p:grpSpPr>
        <p:sp>
          <p:nvSpPr>
            <p:cNvPr id="29" name="Freeform 29"/>
            <p:cNvSpPr/>
            <p:nvPr/>
          </p:nvSpPr>
          <p:spPr>
            <a:xfrm>
              <a:off x="10160" y="16510"/>
              <a:ext cx="2286464" cy="345289"/>
            </a:xfrm>
            <a:custGeom>
              <a:avLst/>
              <a:gdLst/>
              <a:ahLst/>
              <a:cxnLst/>
              <a:rect l="l" t="t" r="r" b="b"/>
              <a:pathLst>
                <a:path w="2286464" h="345289">
                  <a:moveTo>
                    <a:pt x="2286464" y="345289"/>
                  </a:moveTo>
                  <a:lnTo>
                    <a:pt x="0" y="337669"/>
                  </a:lnTo>
                  <a:lnTo>
                    <a:pt x="0" y="132982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-3810" y="0"/>
              <a:ext cx="2315674" cy="371959"/>
            </a:xfrm>
            <a:custGeom>
              <a:avLst/>
              <a:gdLst/>
              <a:ahLst/>
              <a:cxnLst/>
              <a:rect l="l" t="t" r="r" b="b"/>
              <a:pathLst>
                <a:path w="2315674" h="371959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147"/>
                    <a:pt x="2287734" y="73648"/>
                    <a:pt x="2290274" y="78953"/>
                  </a:cubicBezTo>
                  <a:cubicBezTo>
                    <a:pt x="2290274" y="86616"/>
                    <a:pt x="2302974" y="237715"/>
                    <a:pt x="2309324" y="245378"/>
                  </a:cubicBezTo>
                  <a:cubicBezTo>
                    <a:pt x="2315674" y="256971"/>
                    <a:pt x="2311864" y="268760"/>
                    <a:pt x="2311864" y="280353"/>
                  </a:cubicBezTo>
                  <a:cubicBezTo>
                    <a:pt x="2311864" y="290570"/>
                    <a:pt x="2313134" y="300001"/>
                    <a:pt x="2314404" y="310999"/>
                  </a:cubicBezTo>
                  <a:cubicBezTo>
                    <a:pt x="2314404" y="332589"/>
                    <a:pt x="2314404" y="346559"/>
                    <a:pt x="2314404" y="370689"/>
                  </a:cubicBezTo>
                  <a:cubicBezTo>
                    <a:pt x="2291544" y="370689"/>
                    <a:pt x="2271224" y="371959"/>
                    <a:pt x="2248954" y="370689"/>
                  </a:cubicBezTo>
                  <a:cubicBezTo>
                    <a:pt x="2135414" y="365609"/>
                    <a:pt x="2020128" y="371959"/>
                    <a:pt x="1906588" y="366879"/>
                  </a:cubicBezTo>
                  <a:cubicBezTo>
                    <a:pt x="1838464" y="363069"/>
                    <a:pt x="1772087" y="365609"/>
                    <a:pt x="1703963" y="363069"/>
                  </a:cubicBezTo>
                  <a:cubicBezTo>
                    <a:pt x="1672521" y="361799"/>
                    <a:pt x="1641079" y="360529"/>
                    <a:pt x="1609637" y="359259"/>
                  </a:cubicBezTo>
                  <a:cubicBezTo>
                    <a:pt x="1590423" y="359259"/>
                    <a:pt x="1572955" y="360529"/>
                    <a:pt x="1553741" y="360529"/>
                  </a:cubicBezTo>
                  <a:cubicBezTo>
                    <a:pt x="1504831" y="359259"/>
                    <a:pt x="1370330" y="360529"/>
                    <a:pt x="1321421" y="359259"/>
                  </a:cubicBezTo>
                  <a:cubicBezTo>
                    <a:pt x="1286485" y="357989"/>
                    <a:pt x="587778" y="366879"/>
                    <a:pt x="552843" y="365609"/>
                  </a:cubicBezTo>
                  <a:cubicBezTo>
                    <a:pt x="544109" y="365609"/>
                    <a:pt x="533628" y="366879"/>
                    <a:pt x="524895" y="366879"/>
                  </a:cubicBezTo>
                  <a:cubicBezTo>
                    <a:pt x="503933" y="366879"/>
                    <a:pt x="484719" y="368149"/>
                    <a:pt x="463758" y="368149"/>
                  </a:cubicBezTo>
                  <a:cubicBezTo>
                    <a:pt x="411355" y="368149"/>
                    <a:pt x="360698" y="366879"/>
                    <a:pt x="308295" y="365609"/>
                  </a:cubicBezTo>
                  <a:cubicBezTo>
                    <a:pt x="276854" y="364339"/>
                    <a:pt x="245412" y="363069"/>
                    <a:pt x="215717" y="361799"/>
                  </a:cubicBezTo>
                  <a:cubicBezTo>
                    <a:pt x="159820" y="360529"/>
                    <a:pt x="103924" y="359259"/>
                    <a:pt x="48260" y="359259"/>
                  </a:cubicBezTo>
                  <a:cubicBezTo>
                    <a:pt x="38100" y="359259"/>
                    <a:pt x="29210" y="359259"/>
                    <a:pt x="19050" y="357989"/>
                  </a:cubicBezTo>
                  <a:cubicBezTo>
                    <a:pt x="10160" y="356719"/>
                    <a:pt x="5080" y="350369"/>
                    <a:pt x="7620" y="341479"/>
                  </a:cubicBezTo>
                  <a:cubicBezTo>
                    <a:pt x="16510" y="309826"/>
                    <a:pt x="12700" y="304914"/>
                    <a:pt x="11430" y="299805"/>
                  </a:cubicBezTo>
                  <a:cubicBezTo>
                    <a:pt x="10160" y="289391"/>
                    <a:pt x="6350" y="279174"/>
                    <a:pt x="7620" y="268760"/>
                  </a:cubicBezTo>
                  <a:cubicBezTo>
                    <a:pt x="5080" y="255792"/>
                    <a:pt x="0" y="95262"/>
                    <a:pt x="7620" y="82097"/>
                  </a:cubicBezTo>
                  <a:cubicBezTo>
                    <a:pt x="8890" y="79543"/>
                    <a:pt x="7620" y="76792"/>
                    <a:pt x="8890" y="74238"/>
                  </a:cubicBezTo>
                  <a:cubicBezTo>
                    <a:pt x="10160" y="70112"/>
                    <a:pt x="12700" y="655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54179"/>
                  </a:moveTo>
                  <a:cubicBezTo>
                    <a:pt x="2292814" y="337669"/>
                    <a:pt x="2294084" y="324969"/>
                    <a:pt x="2294084" y="312269"/>
                  </a:cubicBezTo>
                  <a:cubicBezTo>
                    <a:pt x="2292814" y="299019"/>
                    <a:pt x="2291544" y="288605"/>
                    <a:pt x="2291544" y="277405"/>
                  </a:cubicBezTo>
                  <a:cubicBezTo>
                    <a:pt x="2291544" y="272297"/>
                    <a:pt x="2294084" y="267188"/>
                    <a:pt x="2292814" y="262079"/>
                  </a:cubicBezTo>
                  <a:cubicBezTo>
                    <a:pt x="2292814" y="257364"/>
                    <a:pt x="2291544" y="252452"/>
                    <a:pt x="2290274" y="247736"/>
                  </a:cubicBezTo>
                  <a:cubicBezTo>
                    <a:pt x="2285194" y="240466"/>
                    <a:pt x="2273764" y="89957"/>
                    <a:pt x="2273764" y="82687"/>
                  </a:cubicBezTo>
                  <a:cubicBezTo>
                    <a:pt x="2271224" y="76596"/>
                    <a:pt x="2268684" y="7030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003"/>
                  </a:cubicBezTo>
                  <a:cubicBezTo>
                    <a:pt x="31750" y="68540"/>
                    <a:pt x="31750" y="72076"/>
                    <a:pt x="30480" y="75613"/>
                  </a:cubicBezTo>
                  <a:cubicBezTo>
                    <a:pt x="29210" y="81508"/>
                    <a:pt x="26670" y="87206"/>
                    <a:pt x="25400" y="93101"/>
                  </a:cubicBezTo>
                  <a:cubicBezTo>
                    <a:pt x="20320" y="99388"/>
                    <a:pt x="26670" y="253041"/>
                    <a:pt x="29210" y="259329"/>
                  </a:cubicBezTo>
                  <a:cubicBezTo>
                    <a:pt x="29210" y="266009"/>
                    <a:pt x="29210" y="272886"/>
                    <a:pt x="30480" y="279567"/>
                  </a:cubicBezTo>
                  <a:cubicBezTo>
                    <a:pt x="30480" y="284479"/>
                    <a:pt x="33020" y="289391"/>
                    <a:pt x="33020" y="294303"/>
                  </a:cubicBezTo>
                  <a:cubicBezTo>
                    <a:pt x="33020" y="299609"/>
                    <a:pt x="33020" y="304914"/>
                    <a:pt x="31750" y="312269"/>
                  </a:cubicBezTo>
                  <a:cubicBezTo>
                    <a:pt x="31750" y="316079"/>
                    <a:pt x="31750" y="318619"/>
                    <a:pt x="31750" y="322429"/>
                  </a:cubicBezTo>
                  <a:cubicBezTo>
                    <a:pt x="31750" y="332589"/>
                    <a:pt x="35560" y="336399"/>
                    <a:pt x="44450" y="336399"/>
                  </a:cubicBezTo>
                  <a:cubicBezTo>
                    <a:pt x="63748" y="336399"/>
                    <a:pt x="88203" y="337669"/>
                    <a:pt x="110911" y="337669"/>
                  </a:cubicBezTo>
                  <a:cubicBezTo>
                    <a:pt x="144099" y="337669"/>
                    <a:pt x="179035" y="335129"/>
                    <a:pt x="212223" y="337669"/>
                  </a:cubicBezTo>
                  <a:cubicBezTo>
                    <a:pt x="266373" y="341479"/>
                    <a:pt x="320523" y="344019"/>
                    <a:pt x="374673" y="342749"/>
                  </a:cubicBezTo>
                  <a:cubicBezTo>
                    <a:pt x="409608" y="341479"/>
                    <a:pt x="442797" y="344019"/>
                    <a:pt x="477732" y="344019"/>
                  </a:cubicBezTo>
                  <a:cubicBezTo>
                    <a:pt x="528388" y="344019"/>
                    <a:pt x="579044" y="342749"/>
                    <a:pt x="629701" y="344019"/>
                  </a:cubicBezTo>
                  <a:cubicBezTo>
                    <a:pt x="704812" y="345289"/>
                    <a:pt x="1529286" y="335129"/>
                    <a:pt x="1606144" y="337669"/>
                  </a:cubicBezTo>
                  <a:cubicBezTo>
                    <a:pt x="1639332" y="338939"/>
                    <a:pt x="1672521" y="340209"/>
                    <a:pt x="1703963" y="340209"/>
                  </a:cubicBezTo>
                  <a:cubicBezTo>
                    <a:pt x="1761606" y="342749"/>
                    <a:pt x="1817503" y="338939"/>
                    <a:pt x="1875146" y="342749"/>
                  </a:cubicBezTo>
                  <a:cubicBezTo>
                    <a:pt x="1922309" y="345289"/>
                    <a:pt x="1969471" y="345289"/>
                    <a:pt x="2016634" y="347829"/>
                  </a:cubicBezTo>
                  <a:cubicBezTo>
                    <a:pt x="2086505" y="351639"/>
                    <a:pt x="2156376" y="354179"/>
                    <a:pt x="2226246" y="355449"/>
                  </a:cubicBezTo>
                  <a:cubicBezTo>
                    <a:pt x="2252448" y="355449"/>
                    <a:pt x="2271224" y="354179"/>
                    <a:pt x="2291544" y="35417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189284" y="7767317"/>
            <a:ext cx="8789474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Paaugliai yra per jauni, kad taptų priklausomi nuo psichoaktyviųjų medžiagų.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12192000" y="2584799"/>
            <a:ext cx="5943600" cy="5987701"/>
          </a:xfrm>
          <a:custGeom>
            <a:avLst/>
            <a:gdLst/>
            <a:ahLst/>
            <a:cxnLst/>
            <a:rect l="l" t="t" r="r" b="b"/>
            <a:pathLst>
              <a:path w="5288713" h="5288713">
                <a:moveTo>
                  <a:pt x="0" y="0"/>
                </a:moveTo>
                <a:lnTo>
                  <a:pt x="5288713" y="0"/>
                </a:lnTo>
                <a:lnTo>
                  <a:pt x="5288713" y="5288713"/>
                </a:lnTo>
                <a:lnTo>
                  <a:pt x="0" y="528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00" err="1">
                <a:solidFill>
                  <a:srgbClr val="4256A2"/>
                </a:solidFill>
                <a:latin typeface="Blodders"/>
              </a:rPr>
              <a:t>mitai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ir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faktai</a:t>
            </a:r>
            <a:endParaRPr lang="en-US" sz="5500">
              <a:solidFill>
                <a:srgbClr val="4256A2"/>
              </a:solidFill>
              <a:latin typeface="Blodder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15898" y="2215977"/>
            <a:ext cx="9954679" cy="2378194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89284" y="2837311"/>
            <a:ext cx="8789474" cy="112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Sunkiausia atsikratyti psichologinės priklausomybės.  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759694" y="4883538"/>
            <a:ext cx="9982052" cy="2020547"/>
            <a:chOff x="0" y="0"/>
            <a:chExt cx="2309324" cy="453998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2286464" cy="426058"/>
            </a:xfrm>
            <a:custGeom>
              <a:avLst/>
              <a:gdLst/>
              <a:ahLst/>
              <a:cxnLst/>
              <a:rect l="l" t="t" r="r" b="b"/>
              <a:pathLst>
                <a:path w="2286464" h="426058">
                  <a:moveTo>
                    <a:pt x="2286464" y="426058"/>
                  </a:moveTo>
                  <a:lnTo>
                    <a:pt x="0" y="418438"/>
                  </a:lnTo>
                  <a:lnTo>
                    <a:pt x="0" y="160995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2315674" cy="452728"/>
            </a:xfrm>
            <a:custGeom>
              <a:avLst/>
              <a:gdLst/>
              <a:ahLst/>
              <a:cxnLst/>
              <a:rect l="l" t="t" r="r" b="b"/>
              <a:pathLst>
                <a:path w="2315674" h="452728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396"/>
                    <a:pt x="2287734" y="76708"/>
                    <a:pt x="2290274" y="83759"/>
                  </a:cubicBezTo>
                  <a:cubicBezTo>
                    <a:pt x="2290274" y="93943"/>
                    <a:pt x="2302974" y="294753"/>
                    <a:pt x="2309324" y="304938"/>
                  </a:cubicBezTo>
                  <a:cubicBezTo>
                    <a:pt x="2315674" y="320344"/>
                    <a:pt x="2311864" y="336012"/>
                    <a:pt x="2311864" y="351419"/>
                  </a:cubicBezTo>
                  <a:cubicBezTo>
                    <a:pt x="2311864" y="364998"/>
                    <a:pt x="2313134" y="377532"/>
                    <a:pt x="2314404" y="391768"/>
                  </a:cubicBezTo>
                  <a:cubicBezTo>
                    <a:pt x="2314404" y="413358"/>
                    <a:pt x="2314404" y="427328"/>
                    <a:pt x="2314404" y="451458"/>
                  </a:cubicBezTo>
                  <a:cubicBezTo>
                    <a:pt x="2291544" y="451458"/>
                    <a:pt x="2271224" y="452728"/>
                    <a:pt x="2248954" y="451458"/>
                  </a:cubicBezTo>
                  <a:cubicBezTo>
                    <a:pt x="2135414" y="446378"/>
                    <a:pt x="2020128" y="452728"/>
                    <a:pt x="1906588" y="447648"/>
                  </a:cubicBezTo>
                  <a:cubicBezTo>
                    <a:pt x="1838464" y="443838"/>
                    <a:pt x="1772087" y="446378"/>
                    <a:pt x="1703963" y="443838"/>
                  </a:cubicBezTo>
                  <a:cubicBezTo>
                    <a:pt x="1672521" y="442568"/>
                    <a:pt x="1641079" y="441298"/>
                    <a:pt x="1609637" y="440028"/>
                  </a:cubicBezTo>
                  <a:cubicBezTo>
                    <a:pt x="1590423" y="440028"/>
                    <a:pt x="1572955" y="441298"/>
                    <a:pt x="1553741" y="441298"/>
                  </a:cubicBezTo>
                  <a:cubicBezTo>
                    <a:pt x="1504831" y="440028"/>
                    <a:pt x="1370330" y="441298"/>
                    <a:pt x="1321421" y="440028"/>
                  </a:cubicBezTo>
                  <a:cubicBezTo>
                    <a:pt x="1286485" y="438758"/>
                    <a:pt x="587778" y="447648"/>
                    <a:pt x="552843" y="446378"/>
                  </a:cubicBezTo>
                  <a:cubicBezTo>
                    <a:pt x="544109" y="446378"/>
                    <a:pt x="533628" y="447648"/>
                    <a:pt x="524895" y="447648"/>
                  </a:cubicBezTo>
                  <a:cubicBezTo>
                    <a:pt x="503933" y="447648"/>
                    <a:pt x="484719" y="448918"/>
                    <a:pt x="463758" y="448918"/>
                  </a:cubicBezTo>
                  <a:cubicBezTo>
                    <a:pt x="411355" y="448918"/>
                    <a:pt x="360698" y="447648"/>
                    <a:pt x="308295" y="446378"/>
                  </a:cubicBezTo>
                  <a:cubicBezTo>
                    <a:pt x="276854" y="445108"/>
                    <a:pt x="245412" y="443838"/>
                    <a:pt x="215717" y="442568"/>
                  </a:cubicBezTo>
                  <a:cubicBezTo>
                    <a:pt x="159820" y="441298"/>
                    <a:pt x="103924" y="440028"/>
                    <a:pt x="48260" y="440028"/>
                  </a:cubicBezTo>
                  <a:cubicBezTo>
                    <a:pt x="38100" y="440028"/>
                    <a:pt x="29210" y="440028"/>
                    <a:pt x="19050" y="438758"/>
                  </a:cubicBezTo>
                  <a:cubicBezTo>
                    <a:pt x="10160" y="437488"/>
                    <a:pt x="5080" y="431138"/>
                    <a:pt x="7620" y="422248"/>
                  </a:cubicBezTo>
                  <a:cubicBezTo>
                    <a:pt x="16510" y="390589"/>
                    <a:pt x="12700" y="384061"/>
                    <a:pt x="11430" y="377271"/>
                  </a:cubicBezTo>
                  <a:cubicBezTo>
                    <a:pt x="10160" y="363431"/>
                    <a:pt x="6350" y="349852"/>
                    <a:pt x="7620" y="336012"/>
                  </a:cubicBezTo>
                  <a:cubicBezTo>
                    <a:pt x="5080" y="318778"/>
                    <a:pt x="0" y="105433"/>
                    <a:pt x="7620" y="87937"/>
                  </a:cubicBezTo>
                  <a:cubicBezTo>
                    <a:pt x="8890" y="84542"/>
                    <a:pt x="7620" y="80886"/>
                    <a:pt x="8890" y="77491"/>
                  </a:cubicBezTo>
                  <a:cubicBezTo>
                    <a:pt x="10160" y="72008"/>
                    <a:pt x="12700" y="660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34948"/>
                  </a:moveTo>
                  <a:cubicBezTo>
                    <a:pt x="2292814" y="418438"/>
                    <a:pt x="2294084" y="405738"/>
                    <a:pt x="2294084" y="393038"/>
                  </a:cubicBezTo>
                  <a:cubicBezTo>
                    <a:pt x="2292814" y="376227"/>
                    <a:pt x="2291544" y="362387"/>
                    <a:pt x="2291544" y="347502"/>
                  </a:cubicBezTo>
                  <a:cubicBezTo>
                    <a:pt x="2291544" y="340713"/>
                    <a:pt x="2294084" y="333923"/>
                    <a:pt x="2292814" y="327134"/>
                  </a:cubicBezTo>
                  <a:cubicBezTo>
                    <a:pt x="2292814" y="320867"/>
                    <a:pt x="2291544" y="314338"/>
                    <a:pt x="2290274" y="308071"/>
                  </a:cubicBezTo>
                  <a:cubicBezTo>
                    <a:pt x="2285194" y="298409"/>
                    <a:pt x="2273764" y="98382"/>
                    <a:pt x="2273764" y="88720"/>
                  </a:cubicBezTo>
                  <a:cubicBezTo>
                    <a:pt x="2271224" y="80625"/>
                    <a:pt x="2268684" y="72269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218"/>
                  </a:cubicBezTo>
                  <a:cubicBezTo>
                    <a:pt x="31750" y="69919"/>
                    <a:pt x="31750" y="74619"/>
                    <a:pt x="30480" y="79319"/>
                  </a:cubicBezTo>
                  <a:cubicBezTo>
                    <a:pt x="29210" y="87153"/>
                    <a:pt x="26670" y="94726"/>
                    <a:pt x="25400" y="102560"/>
                  </a:cubicBezTo>
                  <a:cubicBezTo>
                    <a:pt x="20320" y="110916"/>
                    <a:pt x="26670" y="315122"/>
                    <a:pt x="29210" y="323478"/>
                  </a:cubicBezTo>
                  <a:cubicBezTo>
                    <a:pt x="29210" y="332356"/>
                    <a:pt x="29210" y="341496"/>
                    <a:pt x="30480" y="350374"/>
                  </a:cubicBezTo>
                  <a:cubicBezTo>
                    <a:pt x="30480" y="356903"/>
                    <a:pt x="33020" y="363431"/>
                    <a:pt x="33020" y="369959"/>
                  </a:cubicBezTo>
                  <a:cubicBezTo>
                    <a:pt x="33020" y="377010"/>
                    <a:pt x="33020" y="384061"/>
                    <a:pt x="31750" y="393038"/>
                  </a:cubicBezTo>
                  <a:cubicBezTo>
                    <a:pt x="31750" y="396848"/>
                    <a:pt x="31750" y="399388"/>
                    <a:pt x="31750" y="403198"/>
                  </a:cubicBezTo>
                  <a:cubicBezTo>
                    <a:pt x="31750" y="413358"/>
                    <a:pt x="35560" y="417168"/>
                    <a:pt x="44450" y="417168"/>
                  </a:cubicBezTo>
                  <a:cubicBezTo>
                    <a:pt x="63748" y="417168"/>
                    <a:pt x="88203" y="418438"/>
                    <a:pt x="110911" y="418438"/>
                  </a:cubicBezTo>
                  <a:cubicBezTo>
                    <a:pt x="144099" y="418438"/>
                    <a:pt x="179035" y="415898"/>
                    <a:pt x="212223" y="418438"/>
                  </a:cubicBezTo>
                  <a:cubicBezTo>
                    <a:pt x="266373" y="422248"/>
                    <a:pt x="320523" y="424788"/>
                    <a:pt x="374673" y="423518"/>
                  </a:cubicBezTo>
                  <a:cubicBezTo>
                    <a:pt x="409608" y="422248"/>
                    <a:pt x="442797" y="424788"/>
                    <a:pt x="477732" y="424788"/>
                  </a:cubicBezTo>
                  <a:cubicBezTo>
                    <a:pt x="528388" y="424788"/>
                    <a:pt x="579044" y="423518"/>
                    <a:pt x="629701" y="424788"/>
                  </a:cubicBezTo>
                  <a:cubicBezTo>
                    <a:pt x="704812" y="426058"/>
                    <a:pt x="1529286" y="415898"/>
                    <a:pt x="1606144" y="418438"/>
                  </a:cubicBezTo>
                  <a:cubicBezTo>
                    <a:pt x="1639332" y="419708"/>
                    <a:pt x="1672521" y="420978"/>
                    <a:pt x="1703963" y="420978"/>
                  </a:cubicBezTo>
                  <a:cubicBezTo>
                    <a:pt x="1761606" y="423518"/>
                    <a:pt x="1817503" y="419708"/>
                    <a:pt x="1875146" y="423518"/>
                  </a:cubicBezTo>
                  <a:cubicBezTo>
                    <a:pt x="1922309" y="426058"/>
                    <a:pt x="1969471" y="426058"/>
                    <a:pt x="2016634" y="428598"/>
                  </a:cubicBezTo>
                  <a:cubicBezTo>
                    <a:pt x="2086505" y="432408"/>
                    <a:pt x="2156376" y="434948"/>
                    <a:pt x="2226246" y="436218"/>
                  </a:cubicBezTo>
                  <a:cubicBezTo>
                    <a:pt x="2252448" y="436218"/>
                    <a:pt x="2271224" y="434948"/>
                    <a:pt x="2291544" y="434948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96568" y="5334898"/>
            <a:ext cx="8097326" cy="1139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Paauglius alkoholis veikia taip pat, kaip ir suaugusius žmones.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797045" y="7327299"/>
            <a:ext cx="10009500" cy="2014895"/>
            <a:chOff x="0" y="0"/>
            <a:chExt cx="2309324" cy="373229"/>
          </a:xfrm>
        </p:grpSpPr>
        <p:sp>
          <p:nvSpPr>
            <p:cNvPr id="29" name="Freeform 29"/>
            <p:cNvSpPr/>
            <p:nvPr/>
          </p:nvSpPr>
          <p:spPr>
            <a:xfrm>
              <a:off x="10160" y="16510"/>
              <a:ext cx="2286464" cy="345289"/>
            </a:xfrm>
            <a:custGeom>
              <a:avLst/>
              <a:gdLst/>
              <a:ahLst/>
              <a:cxnLst/>
              <a:rect l="l" t="t" r="r" b="b"/>
              <a:pathLst>
                <a:path w="2286464" h="345289">
                  <a:moveTo>
                    <a:pt x="2286464" y="345289"/>
                  </a:moveTo>
                  <a:lnTo>
                    <a:pt x="0" y="337669"/>
                  </a:lnTo>
                  <a:lnTo>
                    <a:pt x="0" y="132982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-3810" y="0"/>
              <a:ext cx="2315674" cy="371959"/>
            </a:xfrm>
            <a:custGeom>
              <a:avLst/>
              <a:gdLst/>
              <a:ahLst/>
              <a:cxnLst/>
              <a:rect l="l" t="t" r="r" b="b"/>
              <a:pathLst>
                <a:path w="2315674" h="371959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147"/>
                    <a:pt x="2287734" y="73648"/>
                    <a:pt x="2290274" y="78953"/>
                  </a:cubicBezTo>
                  <a:cubicBezTo>
                    <a:pt x="2290274" y="86616"/>
                    <a:pt x="2302974" y="237715"/>
                    <a:pt x="2309324" y="245378"/>
                  </a:cubicBezTo>
                  <a:cubicBezTo>
                    <a:pt x="2315674" y="256971"/>
                    <a:pt x="2311864" y="268760"/>
                    <a:pt x="2311864" y="280353"/>
                  </a:cubicBezTo>
                  <a:cubicBezTo>
                    <a:pt x="2311864" y="290570"/>
                    <a:pt x="2313134" y="300001"/>
                    <a:pt x="2314404" y="310999"/>
                  </a:cubicBezTo>
                  <a:cubicBezTo>
                    <a:pt x="2314404" y="332589"/>
                    <a:pt x="2314404" y="346559"/>
                    <a:pt x="2314404" y="370689"/>
                  </a:cubicBezTo>
                  <a:cubicBezTo>
                    <a:pt x="2291544" y="370689"/>
                    <a:pt x="2271224" y="371959"/>
                    <a:pt x="2248954" y="370689"/>
                  </a:cubicBezTo>
                  <a:cubicBezTo>
                    <a:pt x="2135414" y="365609"/>
                    <a:pt x="2020128" y="371959"/>
                    <a:pt x="1906588" y="366879"/>
                  </a:cubicBezTo>
                  <a:cubicBezTo>
                    <a:pt x="1838464" y="363069"/>
                    <a:pt x="1772087" y="365609"/>
                    <a:pt x="1703963" y="363069"/>
                  </a:cubicBezTo>
                  <a:cubicBezTo>
                    <a:pt x="1672521" y="361799"/>
                    <a:pt x="1641079" y="360529"/>
                    <a:pt x="1609637" y="359259"/>
                  </a:cubicBezTo>
                  <a:cubicBezTo>
                    <a:pt x="1590423" y="359259"/>
                    <a:pt x="1572955" y="360529"/>
                    <a:pt x="1553741" y="360529"/>
                  </a:cubicBezTo>
                  <a:cubicBezTo>
                    <a:pt x="1504831" y="359259"/>
                    <a:pt x="1370330" y="360529"/>
                    <a:pt x="1321421" y="359259"/>
                  </a:cubicBezTo>
                  <a:cubicBezTo>
                    <a:pt x="1286485" y="357989"/>
                    <a:pt x="587778" y="366879"/>
                    <a:pt x="552843" y="365609"/>
                  </a:cubicBezTo>
                  <a:cubicBezTo>
                    <a:pt x="544109" y="365609"/>
                    <a:pt x="533628" y="366879"/>
                    <a:pt x="524895" y="366879"/>
                  </a:cubicBezTo>
                  <a:cubicBezTo>
                    <a:pt x="503933" y="366879"/>
                    <a:pt x="484719" y="368149"/>
                    <a:pt x="463758" y="368149"/>
                  </a:cubicBezTo>
                  <a:cubicBezTo>
                    <a:pt x="411355" y="368149"/>
                    <a:pt x="360698" y="366879"/>
                    <a:pt x="308295" y="365609"/>
                  </a:cubicBezTo>
                  <a:cubicBezTo>
                    <a:pt x="276854" y="364339"/>
                    <a:pt x="245412" y="363069"/>
                    <a:pt x="215717" y="361799"/>
                  </a:cubicBezTo>
                  <a:cubicBezTo>
                    <a:pt x="159820" y="360529"/>
                    <a:pt x="103924" y="359259"/>
                    <a:pt x="48260" y="359259"/>
                  </a:cubicBezTo>
                  <a:cubicBezTo>
                    <a:pt x="38100" y="359259"/>
                    <a:pt x="29210" y="359259"/>
                    <a:pt x="19050" y="357989"/>
                  </a:cubicBezTo>
                  <a:cubicBezTo>
                    <a:pt x="10160" y="356719"/>
                    <a:pt x="5080" y="350369"/>
                    <a:pt x="7620" y="341479"/>
                  </a:cubicBezTo>
                  <a:cubicBezTo>
                    <a:pt x="16510" y="309826"/>
                    <a:pt x="12700" y="304914"/>
                    <a:pt x="11430" y="299805"/>
                  </a:cubicBezTo>
                  <a:cubicBezTo>
                    <a:pt x="10160" y="289391"/>
                    <a:pt x="6350" y="279174"/>
                    <a:pt x="7620" y="268760"/>
                  </a:cubicBezTo>
                  <a:cubicBezTo>
                    <a:pt x="5080" y="255792"/>
                    <a:pt x="0" y="95262"/>
                    <a:pt x="7620" y="82097"/>
                  </a:cubicBezTo>
                  <a:cubicBezTo>
                    <a:pt x="8890" y="79543"/>
                    <a:pt x="7620" y="76792"/>
                    <a:pt x="8890" y="74238"/>
                  </a:cubicBezTo>
                  <a:cubicBezTo>
                    <a:pt x="10160" y="70112"/>
                    <a:pt x="12700" y="655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54179"/>
                  </a:moveTo>
                  <a:cubicBezTo>
                    <a:pt x="2292814" y="337669"/>
                    <a:pt x="2294084" y="324969"/>
                    <a:pt x="2294084" y="312269"/>
                  </a:cubicBezTo>
                  <a:cubicBezTo>
                    <a:pt x="2292814" y="299019"/>
                    <a:pt x="2291544" y="288605"/>
                    <a:pt x="2291544" y="277405"/>
                  </a:cubicBezTo>
                  <a:cubicBezTo>
                    <a:pt x="2291544" y="272297"/>
                    <a:pt x="2294084" y="267188"/>
                    <a:pt x="2292814" y="262079"/>
                  </a:cubicBezTo>
                  <a:cubicBezTo>
                    <a:pt x="2292814" y="257364"/>
                    <a:pt x="2291544" y="252452"/>
                    <a:pt x="2290274" y="247736"/>
                  </a:cubicBezTo>
                  <a:cubicBezTo>
                    <a:pt x="2285194" y="240466"/>
                    <a:pt x="2273764" y="89957"/>
                    <a:pt x="2273764" y="82687"/>
                  </a:cubicBezTo>
                  <a:cubicBezTo>
                    <a:pt x="2271224" y="76596"/>
                    <a:pt x="2268684" y="7030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003"/>
                  </a:cubicBezTo>
                  <a:cubicBezTo>
                    <a:pt x="31750" y="68540"/>
                    <a:pt x="31750" y="72076"/>
                    <a:pt x="30480" y="75613"/>
                  </a:cubicBezTo>
                  <a:cubicBezTo>
                    <a:pt x="29210" y="81508"/>
                    <a:pt x="26670" y="87206"/>
                    <a:pt x="25400" y="93101"/>
                  </a:cubicBezTo>
                  <a:cubicBezTo>
                    <a:pt x="20320" y="99388"/>
                    <a:pt x="26670" y="253041"/>
                    <a:pt x="29210" y="259329"/>
                  </a:cubicBezTo>
                  <a:cubicBezTo>
                    <a:pt x="29210" y="266009"/>
                    <a:pt x="29210" y="272886"/>
                    <a:pt x="30480" y="279567"/>
                  </a:cubicBezTo>
                  <a:cubicBezTo>
                    <a:pt x="30480" y="284479"/>
                    <a:pt x="33020" y="289391"/>
                    <a:pt x="33020" y="294303"/>
                  </a:cubicBezTo>
                  <a:cubicBezTo>
                    <a:pt x="33020" y="299609"/>
                    <a:pt x="33020" y="304914"/>
                    <a:pt x="31750" y="312269"/>
                  </a:cubicBezTo>
                  <a:cubicBezTo>
                    <a:pt x="31750" y="316079"/>
                    <a:pt x="31750" y="318619"/>
                    <a:pt x="31750" y="322429"/>
                  </a:cubicBezTo>
                  <a:cubicBezTo>
                    <a:pt x="31750" y="332589"/>
                    <a:pt x="35560" y="336399"/>
                    <a:pt x="44450" y="336399"/>
                  </a:cubicBezTo>
                  <a:cubicBezTo>
                    <a:pt x="63748" y="336399"/>
                    <a:pt x="88203" y="337669"/>
                    <a:pt x="110911" y="337669"/>
                  </a:cubicBezTo>
                  <a:cubicBezTo>
                    <a:pt x="144099" y="337669"/>
                    <a:pt x="179035" y="335129"/>
                    <a:pt x="212223" y="337669"/>
                  </a:cubicBezTo>
                  <a:cubicBezTo>
                    <a:pt x="266373" y="341479"/>
                    <a:pt x="320523" y="344019"/>
                    <a:pt x="374673" y="342749"/>
                  </a:cubicBezTo>
                  <a:cubicBezTo>
                    <a:pt x="409608" y="341479"/>
                    <a:pt x="442797" y="344019"/>
                    <a:pt x="477732" y="344019"/>
                  </a:cubicBezTo>
                  <a:cubicBezTo>
                    <a:pt x="528388" y="344019"/>
                    <a:pt x="579044" y="342749"/>
                    <a:pt x="629701" y="344019"/>
                  </a:cubicBezTo>
                  <a:cubicBezTo>
                    <a:pt x="704812" y="345289"/>
                    <a:pt x="1529286" y="335129"/>
                    <a:pt x="1606144" y="337669"/>
                  </a:cubicBezTo>
                  <a:cubicBezTo>
                    <a:pt x="1639332" y="338939"/>
                    <a:pt x="1672521" y="340209"/>
                    <a:pt x="1703963" y="340209"/>
                  </a:cubicBezTo>
                  <a:cubicBezTo>
                    <a:pt x="1761606" y="342749"/>
                    <a:pt x="1817503" y="338939"/>
                    <a:pt x="1875146" y="342749"/>
                  </a:cubicBezTo>
                  <a:cubicBezTo>
                    <a:pt x="1922309" y="345289"/>
                    <a:pt x="1969471" y="345289"/>
                    <a:pt x="2016634" y="347829"/>
                  </a:cubicBezTo>
                  <a:cubicBezTo>
                    <a:pt x="2086505" y="351639"/>
                    <a:pt x="2156376" y="354179"/>
                    <a:pt x="2226246" y="355449"/>
                  </a:cubicBezTo>
                  <a:cubicBezTo>
                    <a:pt x="2252448" y="355449"/>
                    <a:pt x="2271224" y="354179"/>
                    <a:pt x="2291544" y="35417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401553" y="7784458"/>
            <a:ext cx="8789474" cy="1125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lt-LT" sz="3200">
                <a:solidFill>
                  <a:srgbClr val="4256A2"/>
                </a:solidFill>
                <a:latin typeface="Rubik 2"/>
                <a:cs typeface="Times New Roman"/>
              </a:rPr>
              <a:t>Alkoholis padeda žmonėms labiau susibendrauti.</a:t>
            </a:r>
            <a:endParaRPr lang="lt-LT" sz="3200">
              <a:solidFill>
                <a:srgbClr val="4256A2"/>
              </a:solidFill>
              <a:latin typeface="Rubik 2"/>
              <a:cs typeface="Calibri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12192000" y="2584799"/>
            <a:ext cx="5943600" cy="5987701"/>
          </a:xfrm>
          <a:custGeom>
            <a:avLst/>
            <a:gdLst/>
            <a:ahLst/>
            <a:cxnLst/>
            <a:rect l="l" t="t" r="r" b="b"/>
            <a:pathLst>
              <a:path w="5288713" h="5288713">
                <a:moveTo>
                  <a:pt x="0" y="0"/>
                </a:moveTo>
                <a:lnTo>
                  <a:pt x="5288713" y="0"/>
                </a:lnTo>
                <a:lnTo>
                  <a:pt x="5288713" y="5288713"/>
                </a:lnTo>
                <a:lnTo>
                  <a:pt x="0" y="528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1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00" err="1">
                <a:solidFill>
                  <a:srgbClr val="4256A2"/>
                </a:solidFill>
                <a:latin typeface="Blodders"/>
              </a:rPr>
              <a:t>mitai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ir</a:t>
            </a:r>
            <a:r>
              <a:rPr lang="en-US" sz="5500">
                <a:solidFill>
                  <a:srgbClr val="4256A2"/>
                </a:solidFill>
                <a:latin typeface="Blodders"/>
              </a:rPr>
              <a:t> </a:t>
            </a:r>
            <a:r>
              <a:rPr lang="en-US" sz="5500" err="1">
                <a:solidFill>
                  <a:srgbClr val="4256A2"/>
                </a:solidFill>
                <a:latin typeface="Blodders"/>
              </a:rPr>
              <a:t>faktai</a:t>
            </a:r>
            <a:endParaRPr lang="en-US" sz="5500">
              <a:solidFill>
                <a:srgbClr val="4256A2"/>
              </a:solidFill>
              <a:latin typeface="Blodder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15898" y="2215977"/>
            <a:ext cx="9954679" cy="2378194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93026" y="3132263"/>
            <a:ext cx="8789474" cy="537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50">
                <a:solidFill>
                  <a:srgbClr val="4256A2"/>
                </a:solidFill>
                <a:latin typeface="Rubik 2"/>
              </a:rPr>
              <a:t> El. cigaretės nekelia pavojaus sveikatai. </a:t>
            </a:r>
            <a:endParaRPr lang="en-US" sz="3250">
              <a:solidFill>
                <a:srgbClr val="4256A2"/>
              </a:solidFill>
              <a:latin typeface="Rubik 2"/>
              <a:cs typeface="Rubik 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759694" y="4883538"/>
            <a:ext cx="9982052" cy="2020547"/>
            <a:chOff x="0" y="0"/>
            <a:chExt cx="2309324" cy="453998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2286464" cy="426058"/>
            </a:xfrm>
            <a:custGeom>
              <a:avLst/>
              <a:gdLst/>
              <a:ahLst/>
              <a:cxnLst/>
              <a:rect l="l" t="t" r="r" b="b"/>
              <a:pathLst>
                <a:path w="2286464" h="426058">
                  <a:moveTo>
                    <a:pt x="2286464" y="426058"/>
                  </a:moveTo>
                  <a:lnTo>
                    <a:pt x="0" y="418438"/>
                  </a:lnTo>
                  <a:lnTo>
                    <a:pt x="0" y="160995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2315674" cy="452728"/>
            </a:xfrm>
            <a:custGeom>
              <a:avLst/>
              <a:gdLst/>
              <a:ahLst/>
              <a:cxnLst/>
              <a:rect l="l" t="t" r="r" b="b"/>
              <a:pathLst>
                <a:path w="2315674" h="452728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396"/>
                    <a:pt x="2287734" y="76708"/>
                    <a:pt x="2290274" y="83759"/>
                  </a:cubicBezTo>
                  <a:cubicBezTo>
                    <a:pt x="2290274" y="93943"/>
                    <a:pt x="2302974" y="294753"/>
                    <a:pt x="2309324" y="304938"/>
                  </a:cubicBezTo>
                  <a:cubicBezTo>
                    <a:pt x="2315674" y="320344"/>
                    <a:pt x="2311864" y="336012"/>
                    <a:pt x="2311864" y="351419"/>
                  </a:cubicBezTo>
                  <a:cubicBezTo>
                    <a:pt x="2311864" y="364998"/>
                    <a:pt x="2313134" y="377532"/>
                    <a:pt x="2314404" y="391768"/>
                  </a:cubicBezTo>
                  <a:cubicBezTo>
                    <a:pt x="2314404" y="413358"/>
                    <a:pt x="2314404" y="427328"/>
                    <a:pt x="2314404" y="451458"/>
                  </a:cubicBezTo>
                  <a:cubicBezTo>
                    <a:pt x="2291544" y="451458"/>
                    <a:pt x="2271224" y="452728"/>
                    <a:pt x="2248954" y="451458"/>
                  </a:cubicBezTo>
                  <a:cubicBezTo>
                    <a:pt x="2135414" y="446378"/>
                    <a:pt x="2020128" y="452728"/>
                    <a:pt x="1906588" y="447648"/>
                  </a:cubicBezTo>
                  <a:cubicBezTo>
                    <a:pt x="1838464" y="443838"/>
                    <a:pt x="1772087" y="446378"/>
                    <a:pt x="1703963" y="443838"/>
                  </a:cubicBezTo>
                  <a:cubicBezTo>
                    <a:pt x="1672521" y="442568"/>
                    <a:pt x="1641079" y="441298"/>
                    <a:pt x="1609637" y="440028"/>
                  </a:cubicBezTo>
                  <a:cubicBezTo>
                    <a:pt x="1590423" y="440028"/>
                    <a:pt x="1572955" y="441298"/>
                    <a:pt x="1553741" y="441298"/>
                  </a:cubicBezTo>
                  <a:cubicBezTo>
                    <a:pt x="1504831" y="440028"/>
                    <a:pt x="1370330" y="441298"/>
                    <a:pt x="1321421" y="440028"/>
                  </a:cubicBezTo>
                  <a:cubicBezTo>
                    <a:pt x="1286485" y="438758"/>
                    <a:pt x="587778" y="447648"/>
                    <a:pt x="552843" y="446378"/>
                  </a:cubicBezTo>
                  <a:cubicBezTo>
                    <a:pt x="544109" y="446378"/>
                    <a:pt x="533628" y="447648"/>
                    <a:pt x="524895" y="447648"/>
                  </a:cubicBezTo>
                  <a:cubicBezTo>
                    <a:pt x="503933" y="447648"/>
                    <a:pt x="484719" y="448918"/>
                    <a:pt x="463758" y="448918"/>
                  </a:cubicBezTo>
                  <a:cubicBezTo>
                    <a:pt x="411355" y="448918"/>
                    <a:pt x="360698" y="447648"/>
                    <a:pt x="308295" y="446378"/>
                  </a:cubicBezTo>
                  <a:cubicBezTo>
                    <a:pt x="276854" y="445108"/>
                    <a:pt x="245412" y="443838"/>
                    <a:pt x="215717" y="442568"/>
                  </a:cubicBezTo>
                  <a:cubicBezTo>
                    <a:pt x="159820" y="441298"/>
                    <a:pt x="103924" y="440028"/>
                    <a:pt x="48260" y="440028"/>
                  </a:cubicBezTo>
                  <a:cubicBezTo>
                    <a:pt x="38100" y="440028"/>
                    <a:pt x="29210" y="440028"/>
                    <a:pt x="19050" y="438758"/>
                  </a:cubicBezTo>
                  <a:cubicBezTo>
                    <a:pt x="10160" y="437488"/>
                    <a:pt x="5080" y="431138"/>
                    <a:pt x="7620" y="422248"/>
                  </a:cubicBezTo>
                  <a:cubicBezTo>
                    <a:pt x="16510" y="390589"/>
                    <a:pt x="12700" y="384061"/>
                    <a:pt x="11430" y="377271"/>
                  </a:cubicBezTo>
                  <a:cubicBezTo>
                    <a:pt x="10160" y="363431"/>
                    <a:pt x="6350" y="349852"/>
                    <a:pt x="7620" y="336012"/>
                  </a:cubicBezTo>
                  <a:cubicBezTo>
                    <a:pt x="5080" y="318778"/>
                    <a:pt x="0" y="105433"/>
                    <a:pt x="7620" y="87937"/>
                  </a:cubicBezTo>
                  <a:cubicBezTo>
                    <a:pt x="8890" y="84542"/>
                    <a:pt x="7620" y="80886"/>
                    <a:pt x="8890" y="77491"/>
                  </a:cubicBezTo>
                  <a:cubicBezTo>
                    <a:pt x="10160" y="72008"/>
                    <a:pt x="12700" y="660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34948"/>
                  </a:moveTo>
                  <a:cubicBezTo>
                    <a:pt x="2292814" y="418438"/>
                    <a:pt x="2294084" y="405738"/>
                    <a:pt x="2294084" y="393038"/>
                  </a:cubicBezTo>
                  <a:cubicBezTo>
                    <a:pt x="2292814" y="376227"/>
                    <a:pt x="2291544" y="362387"/>
                    <a:pt x="2291544" y="347502"/>
                  </a:cubicBezTo>
                  <a:cubicBezTo>
                    <a:pt x="2291544" y="340713"/>
                    <a:pt x="2294084" y="333923"/>
                    <a:pt x="2292814" y="327134"/>
                  </a:cubicBezTo>
                  <a:cubicBezTo>
                    <a:pt x="2292814" y="320867"/>
                    <a:pt x="2291544" y="314338"/>
                    <a:pt x="2290274" y="308071"/>
                  </a:cubicBezTo>
                  <a:cubicBezTo>
                    <a:pt x="2285194" y="298409"/>
                    <a:pt x="2273764" y="98382"/>
                    <a:pt x="2273764" y="88720"/>
                  </a:cubicBezTo>
                  <a:cubicBezTo>
                    <a:pt x="2271224" y="80625"/>
                    <a:pt x="2268684" y="72269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218"/>
                  </a:cubicBezTo>
                  <a:cubicBezTo>
                    <a:pt x="31750" y="69919"/>
                    <a:pt x="31750" y="74619"/>
                    <a:pt x="30480" y="79319"/>
                  </a:cubicBezTo>
                  <a:cubicBezTo>
                    <a:pt x="29210" y="87153"/>
                    <a:pt x="26670" y="94726"/>
                    <a:pt x="25400" y="102560"/>
                  </a:cubicBezTo>
                  <a:cubicBezTo>
                    <a:pt x="20320" y="110916"/>
                    <a:pt x="26670" y="315122"/>
                    <a:pt x="29210" y="323478"/>
                  </a:cubicBezTo>
                  <a:cubicBezTo>
                    <a:pt x="29210" y="332356"/>
                    <a:pt x="29210" y="341496"/>
                    <a:pt x="30480" y="350374"/>
                  </a:cubicBezTo>
                  <a:cubicBezTo>
                    <a:pt x="30480" y="356903"/>
                    <a:pt x="33020" y="363431"/>
                    <a:pt x="33020" y="369959"/>
                  </a:cubicBezTo>
                  <a:cubicBezTo>
                    <a:pt x="33020" y="377010"/>
                    <a:pt x="33020" y="384061"/>
                    <a:pt x="31750" y="393038"/>
                  </a:cubicBezTo>
                  <a:cubicBezTo>
                    <a:pt x="31750" y="396848"/>
                    <a:pt x="31750" y="399388"/>
                    <a:pt x="31750" y="403198"/>
                  </a:cubicBezTo>
                  <a:cubicBezTo>
                    <a:pt x="31750" y="413358"/>
                    <a:pt x="35560" y="417168"/>
                    <a:pt x="44450" y="417168"/>
                  </a:cubicBezTo>
                  <a:cubicBezTo>
                    <a:pt x="63748" y="417168"/>
                    <a:pt x="88203" y="418438"/>
                    <a:pt x="110911" y="418438"/>
                  </a:cubicBezTo>
                  <a:cubicBezTo>
                    <a:pt x="144099" y="418438"/>
                    <a:pt x="179035" y="415898"/>
                    <a:pt x="212223" y="418438"/>
                  </a:cubicBezTo>
                  <a:cubicBezTo>
                    <a:pt x="266373" y="422248"/>
                    <a:pt x="320523" y="424788"/>
                    <a:pt x="374673" y="423518"/>
                  </a:cubicBezTo>
                  <a:cubicBezTo>
                    <a:pt x="409608" y="422248"/>
                    <a:pt x="442797" y="424788"/>
                    <a:pt x="477732" y="424788"/>
                  </a:cubicBezTo>
                  <a:cubicBezTo>
                    <a:pt x="528388" y="424788"/>
                    <a:pt x="579044" y="423518"/>
                    <a:pt x="629701" y="424788"/>
                  </a:cubicBezTo>
                  <a:cubicBezTo>
                    <a:pt x="704812" y="426058"/>
                    <a:pt x="1529286" y="415898"/>
                    <a:pt x="1606144" y="418438"/>
                  </a:cubicBezTo>
                  <a:cubicBezTo>
                    <a:pt x="1639332" y="419708"/>
                    <a:pt x="1672521" y="420978"/>
                    <a:pt x="1703963" y="420978"/>
                  </a:cubicBezTo>
                  <a:cubicBezTo>
                    <a:pt x="1761606" y="423518"/>
                    <a:pt x="1817503" y="419708"/>
                    <a:pt x="1875146" y="423518"/>
                  </a:cubicBezTo>
                  <a:cubicBezTo>
                    <a:pt x="1922309" y="426058"/>
                    <a:pt x="1969471" y="426058"/>
                    <a:pt x="2016634" y="428598"/>
                  </a:cubicBezTo>
                  <a:cubicBezTo>
                    <a:pt x="2086505" y="432408"/>
                    <a:pt x="2156376" y="434948"/>
                    <a:pt x="2226246" y="436218"/>
                  </a:cubicBezTo>
                  <a:cubicBezTo>
                    <a:pt x="2252448" y="436218"/>
                    <a:pt x="2271224" y="434948"/>
                    <a:pt x="2291544" y="434948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96568" y="5339925"/>
            <a:ext cx="8097326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lt-LT" sz="3200">
                <a:solidFill>
                  <a:srgbClr val="4256A2"/>
                </a:solidFill>
                <a:latin typeface="Rubik 2"/>
                <a:cs typeface="Times New Roman"/>
              </a:rPr>
              <a:t>Dauguma paauglių nuolatos vartoja alkoholį.</a:t>
            </a:r>
            <a:endParaRPr lang="lt-LT" sz="3200">
              <a:solidFill>
                <a:srgbClr val="4256A2"/>
              </a:solidFill>
              <a:latin typeface="Rubik 2"/>
              <a:cs typeface="Calibri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803611" y="7292927"/>
            <a:ext cx="10009500" cy="2014895"/>
            <a:chOff x="0" y="0"/>
            <a:chExt cx="2309324" cy="373229"/>
          </a:xfrm>
        </p:grpSpPr>
        <p:sp>
          <p:nvSpPr>
            <p:cNvPr id="29" name="Freeform 29"/>
            <p:cNvSpPr/>
            <p:nvPr/>
          </p:nvSpPr>
          <p:spPr>
            <a:xfrm>
              <a:off x="10160" y="16510"/>
              <a:ext cx="2286464" cy="345289"/>
            </a:xfrm>
            <a:custGeom>
              <a:avLst/>
              <a:gdLst/>
              <a:ahLst/>
              <a:cxnLst/>
              <a:rect l="l" t="t" r="r" b="b"/>
              <a:pathLst>
                <a:path w="2286464" h="345289">
                  <a:moveTo>
                    <a:pt x="2286464" y="345289"/>
                  </a:moveTo>
                  <a:lnTo>
                    <a:pt x="0" y="337669"/>
                  </a:lnTo>
                  <a:lnTo>
                    <a:pt x="0" y="132982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-3810" y="0"/>
              <a:ext cx="2315674" cy="371959"/>
            </a:xfrm>
            <a:custGeom>
              <a:avLst/>
              <a:gdLst/>
              <a:ahLst/>
              <a:cxnLst/>
              <a:rect l="l" t="t" r="r" b="b"/>
              <a:pathLst>
                <a:path w="2315674" h="371959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147"/>
                    <a:pt x="2287734" y="73648"/>
                    <a:pt x="2290274" y="78953"/>
                  </a:cubicBezTo>
                  <a:cubicBezTo>
                    <a:pt x="2290274" y="86616"/>
                    <a:pt x="2302974" y="237715"/>
                    <a:pt x="2309324" y="245378"/>
                  </a:cubicBezTo>
                  <a:cubicBezTo>
                    <a:pt x="2315674" y="256971"/>
                    <a:pt x="2311864" y="268760"/>
                    <a:pt x="2311864" y="280353"/>
                  </a:cubicBezTo>
                  <a:cubicBezTo>
                    <a:pt x="2311864" y="290570"/>
                    <a:pt x="2313134" y="300001"/>
                    <a:pt x="2314404" y="310999"/>
                  </a:cubicBezTo>
                  <a:cubicBezTo>
                    <a:pt x="2314404" y="332589"/>
                    <a:pt x="2314404" y="346559"/>
                    <a:pt x="2314404" y="370689"/>
                  </a:cubicBezTo>
                  <a:cubicBezTo>
                    <a:pt x="2291544" y="370689"/>
                    <a:pt x="2271224" y="371959"/>
                    <a:pt x="2248954" y="370689"/>
                  </a:cubicBezTo>
                  <a:cubicBezTo>
                    <a:pt x="2135414" y="365609"/>
                    <a:pt x="2020128" y="371959"/>
                    <a:pt x="1906588" y="366879"/>
                  </a:cubicBezTo>
                  <a:cubicBezTo>
                    <a:pt x="1838464" y="363069"/>
                    <a:pt x="1772087" y="365609"/>
                    <a:pt x="1703963" y="363069"/>
                  </a:cubicBezTo>
                  <a:cubicBezTo>
                    <a:pt x="1672521" y="361799"/>
                    <a:pt x="1641079" y="360529"/>
                    <a:pt x="1609637" y="359259"/>
                  </a:cubicBezTo>
                  <a:cubicBezTo>
                    <a:pt x="1590423" y="359259"/>
                    <a:pt x="1572955" y="360529"/>
                    <a:pt x="1553741" y="360529"/>
                  </a:cubicBezTo>
                  <a:cubicBezTo>
                    <a:pt x="1504831" y="359259"/>
                    <a:pt x="1370330" y="360529"/>
                    <a:pt x="1321421" y="359259"/>
                  </a:cubicBezTo>
                  <a:cubicBezTo>
                    <a:pt x="1286485" y="357989"/>
                    <a:pt x="587778" y="366879"/>
                    <a:pt x="552843" y="365609"/>
                  </a:cubicBezTo>
                  <a:cubicBezTo>
                    <a:pt x="544109" y="365609"/>
                    <a:pt x="533628" y="366879"/>
                    <a:pt x="524895" y="366879"/>
                  </a:cubicBezTo>
                  <a:cubicBezTo>
                    <a:pt x="503933" y="366879"/>
                    <a:pt x="484719" y="368149"/>
                    <a:pt x="463758" y="368149"/>
                  </a:cubicBezTo>
                  <a:cubicBezTo>
                    <a:pt x="411355" y="368149"/>
                    <a:pt x="360698" y="366879"/>
                    <a:pt x="308295" y="365609"/>
                  </a:cubicBezTo>
                  <a:cubicBezTo>
                    <a:pt x="276854" y="364339"/>
                    <a:pt x="245412" y="363069"/>
                    <a:pt x="215717" y="361799"/>
                  </a:cubicBezTo>
                  <a:cubicBezTo>
                    <a:pt x="159820" y="360529"/>
                    <a:pt x="103924" y="359259"/>
                    <a:pt x="48260" y="359259"/>
                  </a:cubicBezTo>
                  <a:cubicBezTo>
                    <a:pt x="38100" y="359259"/>
                    <a:pt x="29210" y="359259"/>
                    <a:pt x="19050" y="357989"/>
                  </a:cubicBezTo>
                  <a:cubicBezTo>
                    <a:pt x="10160" y="356719"/>
                    <a:pt x="5080" y="350369"/>
                    <a:pt x="7620" y="341479"/>
                  </a:cubicBezTo>
                  <a:cubicBezTo>
                    <a:pt x="16510" y="309826"/>
                    <a:pt x="12700" y="304914"/>
                    <a:pt x="11430" y="299805"/>
                  </a:cubicBezTo>
                  <a:cubicBezTo>
                    <a:pt x="10160" y="289391"/>
                    <a:pt x="6350" y="279174"/>
                    <a:pt x="7620" y="268760"/>
                  </a:cubicBezTo>
                  <a:cubicBezTo>
                    <a:pt x="5080" y="255792"/>
                    <a:pt x="0" y="95262"/>
                    <a:pt x="7620" y="82097"/>
                  </a:cubicBezTo>
                  <a:cubicBezTo>
                    <a:pt x="8890" y="79543"/>
                    <a:pt x="7620" y="76792"/>
                    <a:pt x="8890" y="74238"/>
                  </a:cubicBezTo>
                  <a:cubicBezTo>
                    <a:pt x="10160" y="70112"/>
                    <a:pt x="12700" y="655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54179"/>
                  </a:moveTo>
                  <a:cubicBezTo>
                    <a:pt x="2292814" y="337669"/>
                    <a:pt x="2294084" y="324969"/>
                    <a:pt x="2294084" y="312269"/>
                  </a:cubicBezTo>
                  <a:cubicBezTo>
                    <a:pt x="2292814" y="299019"/>
                    <a:pt x="2291544" y="288605"/>
                    <a:pt x="2291544" y="277405"/>
                  </a:cubicBezTo>
                  <a:cubicBezTo>
                    <a:pt x="2291544" y="272297"/>
                    <a:pt x="2294084" y="267188"/>
                    <a:pt x="2292814" y="262079"/>
                  </a:cubicBezTo>
                  <a:cubicBezTo>
                    <a:pt x="2292814" y="257364"/>
                    <a:pt x="2291544" y="252452"/>
                    <a:pt x="2290274" y="247736"/>
                  </a:cubicBezTo>
                  <a:cubicBezTo>
                    <a:pt x="2285194" y="240466"/>
                    <a:pt x="2273764" y="89957"/>
                    <a:pt x="2273764" y="82687"/>
                  </a:cubicBezTo>
                  <a:cubicBezTo>
                    <a:pt x="2271224" y="76596"/>
                    <a:pt x="2268684" y="7030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003"/>
                  </a:cubicBezTo>
                  <a:cubicBezTo>
                    <a:pt x="31750" y="68540"/>
                    <a:pt x="31750" y="72076"/>
                    <a:pt x="30480" y="75613"/>
                  </a:cubicBezTo>
                  <a:cubicBezTo>
                    <a:pt x="29210" y="81508"/>
                    <a:pt x="26670" y="87206"/>
                    <a:pt x="25400" y="93101"/>
                  </a:cubicBezTo>
                  <a:cubicBezTo>
                    <a:pt x="20320" y="99388"/>
                    <a:pt x="26670" y="253041"/>
                    <a:pt x="29210" y="259329"/>
                  </a:cubicBezTo>
                  <a:cubicBezTo>
                    <a:pt x="29210" y="266009"/>
                    <a:pt x="29210" y="272886"/>
                    <a:pt x="30480" y="279567"/>
                  </a:cubicBezTo>
                  <a:cubicBezTo>
                    <a:pt x="30480" y="284479"/>
                    <a:pt x="33020" y="289391"/>
                    <a:pt x="33020" y="294303"/>
                  </a:cubicBezTo>
                  <a:cubicBezTo>
                    <a:pt x="33020" y="299609"/>
                    <a:pt x="33020" y="304914"/>
                    <a:pt x="31750" y="312269"/>
                  </a:cubicBezTo>
                  <a:cubicBezTo>
                    <a:pt x="31750" y="316079"/>
                    <a:pt x="31750" y="318619"/>
                    <a:pt x="31750" y="322429"/>
                  </a:cubicBezTo>
                  <a:cubicBezTo>
                    <a:pt x="31750" y="332589"/>
                    <a:pt x="35560" y="336399"/>
                    <a:pt x="44450" y="336399"/>
                  </a:cubicBezTo>
                  <a:cubicBezTo>
                    <a:pt x="63748" y="336399"/>
                    <a:pt x="88203" y="337669"/>
                    <a:pt x="110911" y="337669"/>
                  </a:cubicBezTo>
                  <a:cubicBezTo>
                    <a:pt x="144099" y="337669"/>
                    <a:pt x="179035" y="335129"/>
                    <a:pt x="212223" y="337669"/>
                  </a:cubicBezTo>
                  <a:cubicBezTo>
                    <a:pt x="266373" y="341479"/>
                    <a:pt x="320523" y="344019"/>
                    <a:pt x="374673" y="342749"/>
                  </a:cubicBezTo>
                  <a:cubicBezTo>
                    <a:pt x="409608" y="341479"/>
                    <a:pt x="442797" y="344019"/>
                    <a:pt x="477732" y="344019"/>
                  </a:cubicBezTo>
                  <a:cubicBezTo>
                    <a:pt x="528388" y="344019"/>
                    <a:pt x="579044" y="342749"/>
                    <a:pt x="629701" y="344019"/>
                  </a:cubicBezTo>
                  <a:cubicBezTo>
                    <a:pt x="704812" y="345289"/>
                    <a:pt x="1529286" y="335129"/>
                    <a:pt x="1606144" y="337669"/>
                  </a:cubicBezTo>
                  <a:cubicBezTo>
                    <a:pt x="1639332" y="338939"/>
                    <a:pt x="1672521" y="340209"/>
                    <a:pt x="1703963" y="340209"/>
                  </a:cubicBezTo>
                  <a:cubicBezTo>
                    <a:pt x="1761606" y="342749"/>
                    <a:pt x="1817503" y="338939"/>
                    <a:pt x="1875146" y="342749"/>
                  </a:cubicBezTo>
                  <a:cubicBezTo>
                    <a:pt x="1922309" y="345289"/>
                    <a:pt x="1969471" y="345289"/>
                    <a:pt x="2016634" y="347829"/>
                  </a:cubicBezTo>
                  <a:cubicBezTo>
                    <a:pt x="2086505" y="351639"/>
                    <a:pt x="2156376" y="354179"/>
                    <a:pt x="2226246" y="355449"/>
                  </a:cubicBezTo>
                  <a:cubicBezTo>
                    <a:pt x="2252448" y="355449"/>
                    <a:pt x="2271224" y="354179"/>
                    <a:pt x="2291544" y="35417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350494" y="7650598"/>
            <a:ext cx="8955126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lt-LT" sz="3200">
                <a:solidFill>
                  <a:srgbClr val="4256A2"/>
                </a:solidFill>
                <a:latin typeface="Rubik 2"/>
                <a:cs typeface="Times New Roman"/>
              </a:rPr>
              <a:t>Aš neketinu vartoti narkotikų, esu sąmoningas ir atsakingas. </a:t>
            </a:r>
            <a:endParaRPr lang="lt-LT" sz="3200">
              <a:solidFill>
                <a:srgbClr val="4256A2"/>
              </a:solidFill>
              <a:latin typeface="Times New Roman"/>
              <a:cs typeface="Times New Roman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12192000" y="2584799"/>
            <a:ext cx="5943600" cy="5987701"/>
          </a:xfrm>
          <a:custGeom>
            <a:avLst/>
            <a:gdLst/>
            <a:ahLst/>
            <a:cxnLst/>
            <a:rect l="l" t="t" r="r" b="b"/>
            <a:pathLst>
              <a:path w="5288713" h="5288713">
                <a:moveTo>
                  <a:pt x="0" y="0"/>
                </a:moveTo>
                <a:lnTo>
                  <a:pt x="5288713" y="0"/>
                </a:lnTo>
                <a:lnTo>
                  <a:pt x="5288713" y="5288713"/>
                </a:lnTo>
                <a:lnTo>
                  <a:pt x="0" y="528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3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726443" flipV="1">
            <a:off x="5879085" y="3832826"/>
            <a:ext cx="966690" cy="494348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45161" y="3058324"/>
            <a:ext cx="390038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Kritinis</a:t>
            </a:r>
            <a:r>
              <a:rPr lang="lt-LT" sz="4400" b="0" i="0">
                <a:solidFill>
                  <a:srgbClr val="4256A2"/>
                </a:solidFill>
                <a:effectLst/>
                <a:latin typeface="Rubik"/>
                <a:cs typeface="Rubik"/>
              </a:rPr>
              <a:t> </a:t>
            </a: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mąstymas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84013041-58A6-FD56-C9EB-7F5BE032CB4B}"/>
              </a:ext>
            </a:extLst>
          </p:cNvPr>
          <p:cNvSpPr txBox="1"/>
          <p:nvPr/>
        </p:nvSpPr>
        <p:spPr>
          <a:xfrm>
            <a:off x="2667000" y="800100"/>
            <a:ext cx="1328841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t-LT" sz="4800">
                <a:solidFill>
                  <a:srgbClr val="4256A2"/>
                </a:solidFill>
                <a:latin typeface="Blodders"/>
                <a:cs typeface="Rubik"/>
              </a:rPr>
              <a:t>VIDINIAI VEIKSNIAI PADEDATANTYS ATSISAKYTI PSICHOAKTYVIŲJŲ MEDŽIAGŲ </a:t>
            </a:r>
            <a:endParaRPr lang="en-US" sz="4800">
              <a:solidFill>
                <a:srgbClr val="4256A2"/>
              </a:solidFill>
              <a:latin typeface="Blodders"/>
              <a:cs typeface="Rubik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CE55B00F-1369-E152-DE40-0CEB0FEADDB4}"/>
              </a:ext>
            </a:extLst>
          </p:cNvPr>
          <p:cNvSpPr/>
          <p:nvPr/>
        </p:nvSpPr>
        <p:spPr>
          <a:xfrm>
            <a:off x="6864263" y="3699525"/>
            <a:ext cx="3706805" cy="3533183"/>
          </a:xfrm>
          <a:custGeom>
            <a:avLst/>
            <a:gdLst/>
            <a:ahLst/>
            <a:cxnLst/>
            <a:rect l="l" t="t" r="r" b="b"/>
            <a:pathLst>
              <a:path w="7135899" h="7702240">
                <a:moveTo>
                  <a:pt x="0" y="0"/>
                </a:moveTo>
                <a:lnTo>
                  <a:pt x="7135899" y="0"/>
                </a:lnTo>
                <a:lnTo>
                  <a:pt x="7135899" y="7702240"/>
                </a:lnTo>
                <a:lnTo>
                  <a:pt x="0" y="770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2DD0664-35EA-92CF-7B58-4F6EF85CA2BD}"/>
              </a:ext>
            </a:extLst>
          </p:cNvPr>
          <p:cNvSpPr txBox="1"/>
          <p:nvPr/>
        </p:nvSpPr>
        <p:spPr>
          <a:xfrm>
            <a:off x="1705134" y="7184895"/>
            <a:ext cx="3900388" cy="125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Motyvacija siekti tikslų</a:t>
            </a:r>
            <a:endParaRPr lang="en-US" sz="4000" b="1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41DF5AB-B656-0FB0-E0BD-3FFFD043EE20}"/>
              </a:ext>
            </a:extLst>
          </p:cNvPr>
          <p:cNvSpPr/>
          <p:nvPr/>
        </p:nvSpPr>
        <p:spPr>
          <a:xfrm rot="20463476" flipV="1">
            <a:off x="6165932" y="7221627"/>
            <a:ext cx="994930" cy="444317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6DE9E5BA-81C4-9F7D-4D50-2B30C8A06AAD}"/>
              </a:ext>
            </a:extLst>
          </p:cNvPr>
          <p:cNvSpPr/>
          <p:nvPr/>
        </p:nvSpPr>
        <p:spPr>
          <a:xfrm rot="17005592" flipV="1">
            <a:off x="8448019" y="7980810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0ED9A4E8-FA8A-4910-1EB0-2DC4F2CB076D}"/>
              </a:ext>
            </a:extLst>
          </p:cNvPr>
          <p:cNvSpPr/>
          <p:nvPr/>
        </p:nvSpPr>
        <p:spPr>
          <a:xfrm rot="13604604" flipV="1">
            <a:off x="10482979" y="7165033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E3856670-B59C-0E59-65E0-82BC72B028B2}"/>
              </a:ext>
            </a:extLst>
          </p:cNvPr>
          <p:cNvSpPr txBox="1"/>
          <p:nvPr/>
        </p:nvSpPr>
        <p:spPr>
          <a:xfrm>
            <a:off x="11201400" y="7535387"/>
            <a:ext cx="6319206" cy="1257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Gebėjimas išsakyti savo jausmus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D4260B2-9218-41F5-E347-D23D1398217A}"/>
              </a:ext>
            </a:extLst>
          </p:cNvPr>
          <p:cNvSpPr txBox="1"/>
          <p:nvPr/>
        </p:nvSpPr>
        <p:spPr>
          <a:xfrm>
            <a:off x="6207829" y="9141310"/>
            <a:ext cx="5460018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Alternatyvūs užsiėmimai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E11C5799-CFD9-AAF4-B65D-492FCD7FAF83}"/>
              </a:ext>
            </a:extLst>
          </p:cNvPr>
          <p:cNvSpPr txBox="1"/>
          <p:nvPr/>
        </p:nvSpPr>
        <p:spPr>
          <a:xfrm>
            <a:off x="12005022" y="5351676"/>
            <a:ext cx="5907726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Kritiškumas „madoms“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411552C6-71D2-4316-C740-375AC6DBB2B6}"/>
              </a:ext>
            </a:extLst>
          </p:cNvPr>
          <p:cNvSpPr txBox="1"/>
          <p:nvPr/>
        </p:nvSpPr>
        <p:spPr>
          <a:xfrm>
            <a:off x="11201400" y="3288101"/>
            <a:ext cx="6319206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Sveikas gyvenimo būdas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51A5298D-0996-B8CD-1809-FA10C374C1CD}"/>
              </a:ext>
            </a:extLst>
          </p:cNvPr>
          <p:cNvSpPr txBox="1"/>
          <p:nvPr/>
        </p:nvSpPr>
        <p:spPr>
          <a:xfrm>
            <a:off x="1320075" y="4879535"/>
            <a:ext cx="3900388" cy="125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Savigarba prašant pagalbos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99BDB567-3BE3-5879-CC6B-78C67B49AF5B}"/>
              </a:ext>
            </a:extLst>
          </p:cNvPr>
          <p:cNvSpPr/>
          <p:nvPr/>
        </p:nvSpPr>
        <p:spPr>
          <a:xfrm rot="10408878" flipV="1">
            <a:off x="10912838" y="5360140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9C5AA2E1-BC1D-72FA-E547-67F49F884E08}"/>
              </a:ext>
            </a:extLst>
          </p:cNvPr>
          <p:cNvSpPr/>
          <p:nvPr/>
        </p:nvSpPr>
        <p:spPr>
          <a:xfrm rot="8511034" flipV="1">
            <a:off x="10382076" y="3533875"/>
            <a:ext cx="966690" cy="494348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478461A0-31BB-36A1-1A0B-C6292336FA7C}"/>
              </a:ext>
            </a:extLst>
          </p:cNvPr>
          <p:cNvSpPr/>
          <p:nvPr/>
        </p:nvSpPr>
        <p:spPr>
          <a:xfrm rot="640216" flipV="1">
            <a:off x="5435069" y="5487774"/>
            <a:ext cx="994930" cy="444317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id="{84013041-58A6-FD56-C9EB-7F5BE032CB4B}"/>
              </a:ext>
            </a:extLst>
          </p:cNvPr>
          <p:cNvSpPr txBox="1"/>
          <p:nvPr/>
        </p:nvSpPr>
        <p:spPr>
          <a:xfrm>
            <a:off x="2667000" y="800100"/>
            <a:ext cx="1328841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t-LT" sz="4800">
                <a:solidFill>
                  <a:srgbClr val="4256A2"/>
                </a:solidFill>
                <a:latin typeface="Blodders 1"/>
              </a:rPr>
              <a:t>Išoriniai VEIKSNIAI PADEDATANTYS ATSISAKYTI PSICHOAKTYVIŲJŲ MEDŽIAGŲ </a:t>
            </a:r>
            <a:endParaRPr lang="en-US" sz="4800">
              <a:solidFill>
                <a:srgbClr val="4256A2"/>
              </a:solidFill>
              <a:latin typeface="Blodders 1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CE55B00F-1369-E152-DE40-0CEB0FEADDB4}"/>
              </a:ext>
            </a:extLst>
          </p:cNvPr>
          <p:cNvSpPr/>
          <p:nvPr/>
        </p:nvSpPr>
        <p:spPr>
          <a:xfrm>
            <a:off x="6864263" y="3699525"/>
            <a:ext cx="3706805" cy="3533183"/>
          </a:xfrm>
          <a:custGeom>
            <a:avLst/>
            <a:gdLst/>
            <a:ahLst/>
            <a:cxnLst/>
            <a:rect l="l" t="t" r="r" b="b"/>
            <a:pathLst>
              <a:path w="7135899" h="7702240">
                <a:moveTo>
                  <a:pt x="0" y="0"/>
                </a:moveTo>
                <a:lnTo>
                  <a:pt x="7135899" y="0"/>
                </a:lnTo>
                <a:lnTo>
                  <a:pt x="7135899" y="7702240"/>
                </a:lnTo>
                <a:lnTo>
                  <a:pt x="0" y="770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2DD0664-35EA-92CF-7B58-4F6EF85CA2BD}"/>
              </a:ext>
            </a:extLst>
          </p:cNvPr>
          <p:cNvSpPr txBox="1"/>
          <p:nvPr/>
        </p:nvSpPr>
        <p:spPr>
          <a:xfrm>
            <a:off x="1704774" y="7556314"/>
            <a:ext cx="3900388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Įvairių grupių parama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41DF5AB-B656-0FB0-E0BD-3FFFD043EE20}"/>
              </a:ext>
            </a:extLst>
          </p:cNvPr>
          <p:cNvSpPr/>
          <p:nvPr/>
        </p:nvSpPr>
        <p:spPr>
          <a:xfrm rot="9227126" flipV="1">
            <a:off x="5544899" y="6408180"/>
            <a:ext cx="994930" cy="444317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6DE9E5BA-81C4-9F7D-4D50-2B30C8A06AAD}"/>
              </a:ext>
            </a:extLst>
          </p:cNvPr>
          <p:cNvSpPr/>
          <p:nvPr/>
        </p:nvSpPr>
        <p:spPr>
          <a:xfrm rot="4390412" flipV="1">
            <a:off x="8286886" y="7984751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0ED9A4E8-FA8A-4910-1EB0-2DC4F2CB076D}"/>
              </a:ext>
            </a:extLst>
          </p:cNvPr>
          <p:cNvSpPr/>
          <p:nvPr/>
        </p:nvSpPr>
        <p:spPr>
          <a:xfrm flipV="1">
            <a:off x="10821832" y="6451490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E3856670-B59C-0E59-65E0-82BC72B028B2}"/>
              </a:ext>
            </a:extLst>
          </p:cNvPr>
          <p:cNvSpPr txBox="1"/>
          <p:nvPr/>
        </p:nvSpPr>
        <p:spPr>
          <a:xfrm>
            <a:off x="11831950" y="6468767"/>
            <a:ext cx="6319206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Užsiėmimai ir veiklos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D4260B2-9218-41F5-E347-D23D1398217A}"/>
              </a:ext>
            </a:extLst>
          </p:cNvPr>
          <p:cNvSpPr txBox="1"/>
          <p:nvPr/>
        </p:nvSpPr>
        <p:spPr>
          <a:xfrm>
            <a:off x="6207829" y="9141310"/>
            <a:ext cx="5460018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Profesionali pagalba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E11C5799-CFD9-AAF4-B65D-492FCD7FAF83}"/>
              </a:ext>
            </a:extLst>
          </p:cNvPr>
          <p:cNvSpPr txBox="1"/>
          <p:nvPr/>
        </p:nvSpPr>
        <p:spPr>
          <a:xfrm>
            <a:off x="11952138" y="3258446"/>
            <a:ext cx="5907726" cy="61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Socialinės</a:t>
            </a:r>
            <a:r>
              <a:rPr lang="lt-LT" sz="4000" b="0" i="0">
                <a:solidFill>
                  <a:srgbClr val="4256A2"/>
                </a:solidFill>
                <a:effectLst/>
                <a:latin typeface="WordVisi_MSFontService"/>
              </a:rPr>
              <a:t> </a:t>
            </a: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veiklos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51A5298D-0996-B8CD-1809-FA10C374C1CD}"/>
              </a:ext>
            </a:extLst>
          </p:cNvPr>
          <p:cNvSpPr txBox="1"/>
          <p:nvPr/>
        </p:nvSpPr>
        <p:spPr>
          <a:xfrm>
            <a:off x="1105884" y="3566608"/>
            <a:ext cx="3900388" cy="61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lt-LT" sz="4000" b="1">
                <a:solidFill>
                  <a:srgbClr val="4256A2"/>
                </a:solidFill>
                <a:latin typeface="Rubik"/>
                <a:cs typeface="Rubik"/>
              </a:rPr>
              <a:t>Šeima ir draugai</a:t>
            </a:r>
            <a:endParaRPr lang="en-US" sz="4000" b="1">
              <a:solidFill>
                <a:srgbClr val="4256A2"/>
              </a:solidFill>
              <a:latin typeface="Rubik"/>
              <a:cs typeface="Rubik"/>
            </a:endParaRPr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99BDB567-3BE3-5879-CC6B-78C67B49AF5B}"/>
              </a:ext>
            </a:extLst>
          </p:cNvPr>
          <p:cNvSpPr/>
          <p:nvPr/>
        </p:nvSpPr>
        <p:spPr>
          <a:xfrm rot="20314127" flipV="1">
            <a:off x="10920286" y="4190266"/>
            <a:ext cx="979638" cy="471183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478461A0-31BB-36A1-1A0B-C6292336FA7C}"/>
              </a:ext>
            </a:extLst>
          </p:cNvPr>
          <p:cNvSpPr/>
          <p:nvPr/>
        </p:nvSpPr>
        <p:spPr>
          <a:xfrm rot="12698572" flipV="1">
            <a:off x="5678236" y="3881286"/>
            <a:ext cx="994930" cy="444317"/>
          </a:xfrm>
          <a:custGeom>
            <a:avLst/>
            <a:gdLst/>
            <a:ahLst/>
            <a:cxnLst/>
            <a:rect l="l" t="t" r="r" b="b"/>
            <a:pathLst>
              <a:path w="2680593" h="958312">
                <a:moveTo>
                  <a:pt x="0" y="958312"/>
                </a:moveTo>
                <a:lnTo>
                  <a:pt x="2680593" y="958312"/>
                </a:lnTo>
                <a:lnTo>
                  <a:pt x="2680593" y="0"/>
                </a:lnTo>
                <a:lnTo>
                  <a:pt x="0" y="0"/>
                </a:lnTo>
                <a:lnTo>
                  <a:pt x="0" y="95831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solidFill>
                <a:srgbClr val="4256A2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lt-LT" sz="5500">
                <a:solidFill>
                  <a:srgbClr val="4256A2"/>
                </a:solidFill>
                <a:latin typeface="Blodders"/>
              </a:rPr>
              <a:t>Pagalba kitam</a:t>
            </a:r>
            <a:endParaRPr lang="en-US" sz="5500">
              <a:solidFill>
                <a:srgbClr val="4256A2"/>
              </a:solidFill>
              <a:latin typeface="Blodder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10423" y="2605807"/>
            <a:ext cx="9954679" cy="6376969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87551" y="3390900"/>
            <a:ext cx="8789474" cy="587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Supratingumas;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pokalbis su suaugusiuoju;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laiko kartu praleidimas / parama;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alternatyvių veiklų skatinimas;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specialistų pagalba;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4400" dirty="0">
                <a:solidFill>
                  <a:srgbClr val="4256A2"/>
                </a:solidFill>
                <a:latin typeface="Rubik"/>
                <a:cs typeface="Rubik"/>
              </a:rPr>
              <a:t>pranešimas apie nesaugų ar pavojų sveikatai keliantį elgesį / simptomus.</a:t>
            </a:r>
          </a:p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lt-LT" sz="400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marL="457200" indent="-457200">
              <a:lnSpc>
                <a:spcPts val="4554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586BB0"/>
              </a:solidFill>
              <a:latin typeface="Rubik 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F618B01-8C88-5987-B3CC-8172F69A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89" y="2826558"/>
            <a:ext cx="522922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8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88A4D4-317B-049D-F40B-37AB8596227D}"/>
              </a:ext>
            </a:extLst>
          </p:cNvPr>
          <p:cNvGrpSpPr/>
          <p:nvPr/>
        </p:nvGrpSpPr>
        <p:grpSpPr>
          <a:xfrm>
            <a:off x="4127862" y="831515"/>
            <a:ext cx="9849395" cy="1820245"/>
            <a:chOff x="6340902" y="968976"/>
            <a:chExt cx="5818909" cy="1163622"/>
          </a:xfrm>
        </p:grpSpPr>
        <p:sp>
          <p:nvSpPr>
            <p:cNvPr id="3" name="AutoShape 3"/>
            <p:cNvSpPr/>
            <p:nvPr/>
          </p:nvSpPr>
          <p:spPr>
            <a:xfrm>
              <a:off x="6340902" y="2132598"/>
              <a:ext cx="5818909" cy="0"/>
            </a:xfrm>
            <a:prstGeom prst="line">
              <a:avLst/>
            </a:prstGeom>
            <a:ln w="9525" cap="flat">
              <a:solidFill>
                <a:srgbClr val="586BB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" name="Freeform 6"/>
            <p:cNvSpPr/>
            <p:nvPr/>
          </p:nvSpPr>
          <p:spPr>
            <a:xfrm>
              <a:off x="8336953" y="1686983"/>
              <a:ext cx="1772997" cy="441033"/>
            </a:xfrm>
            <a:custGeom>
              <a:avLst/>
              <a:gdLst/>
              <a:ahLst/>
              <a:cxnLst/>
              <a:rect l="l" t="t" r="r" b="b"/>
              <a:pathLst>
                <a:path w="1772997" h="441033">
                  <a:moveTo>
                    <a:pt x="0" y="0"/>
                  </a:moveTo>
                  <a:lnTo>
                    <a:pt x="1772998" y="0"/>
                  </a:lnTo>
                  <a:lnTo>
                    <a:pt x="1772998" y="441033"/>
                  </a:lnTo>
                  <a:lnTo>
                    <a:pt x="0" y="441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E2078F-8507-274E-AE92-62EE71F16EBD}"/>
                </a:ext>
              </a:extLst>
            </p:cNvPr>
            <p:cNvGrpSpPr/>
            <p:nvPr/>
          </p:nvGrpSpPr>
          <p:grpSpPr>
            <a:xfrm>
              <a:off x="6612613" y="968976"/>
              <a:ext cx="5248501" cy="1159040"/>
              <a:chOff x="6612613" y="968976"/>
              <a:chExt cx="5248501" cy="115904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10678131" y="968976"/>
                <a:ext cx="791834" cy="791359"/>
              </a:xfrm>
              <a:custGeom>
                <a:avLst/>
                <a:gdLst/>
                <a:ahLst/>
                <a:cxnLst/>
                <a:rect l="l" t="t" r="r" b="b"/>
                <a:pathLst>
                  <a:path w="791834" h="791359">
                    <a:moveTo>
                      <a:pt x="0" y="0"/>
                    </a:moveTo>
                    <a:lnTo>
                      <a:pt x="791834" y="0"/>
                    </a:lnTo>
                    <a:lnTo>
                      <a:pt x="791834" y="791359"/>
                    </a:lnTo>
                    <a:lnTo>
                      <a:pt x="0" y="7913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9032352" y="1063127"/>
                <a:ext cx="541244" cy="603058"/>
              </a:xfrm>
              <a:custGeom>
                <a:avLst/>
                <a:gdLst/>
                <a:ahLst/>
                <a:cxnLst/>
                <a:rect l="l" t="t" r="r" b="b"/>
                <a:pathLst>
                  <a:path w="541244" h="603058">
                    <a:moveTo>
                      <a:pt x="0" y="0"/>
                    </a:moveTo>
                    <a:lnTo>
                      <a:pt x="541244" y="0"/>
                    </a:lnTo>
                    <a:lnTo>
                      <a:pt x="541244" y="603058"/>
                    </a:lnTo>
                    <a:lnTo>
                      <a:pt x="0" y="6030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2613" y="1686983"/>
                <a:ext cx="1772997" cy="441033"/>
              </a:xfrm>
              <a:custGeom>
                <a:avLst/>
                <a:gdLst/>
                <a:ahLst/>
                <a:cxnLst/>
                <a:rect l="l" t="t" r="r" b="b"/>
                <a:pathLst>
                  <a:path w="1772997" h="441033">
                    <a:moveTo>
                      <a:pt x="0" y="0"/>
                    </a:moveTo>
                    <a:lnTo>
                      <a:pt x="1772997" y="0"/>
                    </a:lnTo>
                    <a:lnTo>
                      <a:pt x="1772997" y="441033"/>
                    </a:lnTo>
                    <a:lnTo>
                      <a:pt x="0" y="4410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lt-LT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0088117" y="1686983"/>
                <a:ext cx="1772997" cy="441033"/>
              </a:xfrm>
              <a:custGeom>
                <a:avLst/>
                <a:gdLst/>
                <a:ahLst/>
                <a:cxnLst/>
                <a:rect l="l" t="t" r="r" b="b"/>
                <a:pathLst>
                  <a:path w="1772997" h="441033">
                    <a:moveTo>
                      <a:pt x="0" y="0"/>
                    </a:moveTo>
                    <a:lnTo>
                      <a:pt x="1772998" y="0"/>
                    </a:lnTo>
                    <a:lnTo>
                      <a:pt x="1772998" y="441033"/>
                    </a:lnTo>
                    <a:lnTo>
                      <a:pt x="0" y="4410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lt-LT" sz="1400">
                  <a:latin typeface="Rubik" panose="020B0604020202020204" charset="0"/>
                  <a:cs typeface="Rubik" panose="020B0604020202020204" charset="0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249812" y="1107628"/>
                <a:ext cx="515278" cy="558556"/>
              </a:xfrm>
              <a:custGeom>
                <a:avLst/>
                <a:gdLst/>
                <a:ahLst/>
                <a:cxnLst/>
                <a:rect l="l" t="t" r="r" b="b"/>
                <a:pathLst>
                  <a:path w="515278" h="558556">
                    <a:moveTo>
                      <a:pt x="0" y="0"/>
                    </a:moveTo>
                    <a:lnTo>
                      <a:pt x="515278" y="0"/>
                    </a:lnTo>
                    <a:lnTo>
                      <a:pt x="515278" y="558557"/>
                    </a:lnTo>
                    <a:lnTo>
                      <a:pt x="0" y="5585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8509678" y="1769373"/>
                <a:ext cx="1481356" cy="2754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586BB0"/>
                    </a:solidFill>
                    <a:latin typeface="Rubik"/>
                    <a:cs typeface="Rubik"/>
                  </a:rPr>
                  <a:t> </a:t>
                </a:r>
                <a:r>
                  <a:rPr lang="en-US" sz="1400" dirty="0" err="1">
                    <a:solidFill>
                      <a:srgbClr val="586BB0"/>
                    </a:solidFill>
                    <a:latin typeface="Rubik"/>
                    <a:cs typeface="Rubik"/>
                  </a:rPr>
                  <a:t>Psichoaktyviųjų</a:t>
                </a:r>
                <a:r>
                  <a:rPr lang="en-US" sz="1400" dirty="0">
                    <a:solidFill>
                      <a:srgbClr val="586BB0"/>
                    </a:solidFill>
                    <a:latin typeface="Rubik"/>
                    <a:cs typeface="Rubik"/>
                  </a:rPr>
                  <a:t> </a:t>
                </a:r>
                <a:r>
                  <a:rPr lang="en-US" sz="1400" dirty="0" err="1">
                    <a:solidFill>
                      <a:srgbClr val="586BB0"/>
                    </a:solidFill>
                    <a:latin typeface="Rubik"/>
                    <a:cs typeface="Rubik"/>
                  </a:rPr>
                  <a:t>medžiagų</a:t>
                </a:r>
                <a:r>
                  <a:rPr lang="en-US" sz="1400" dirty="0">
                    <a:solidFill>
                      <a:srgbClr val="586BB0"/>
                    </a:solidFill>
                    <a:latin typeface="Rubik"/>
                    <a:cs typeface="Rubik"/>
                  </a:rPr>
                  <a:t> </a:t>
                </a:r>
                <a:r>
                  <a:rPr lang="en-US" sz="1400" dirty="0" err="1">
                    <a:solidFill>
                      <a:srgbClr val="586BB0"/>
                    </a:solidFill>
                    <a:latin typeface="Rubik"/>
                    <a:cs typeface="Rubik"/>
                  </a:rPr>
                  <a:t>vartojimo</a:t>
                </a:r>
                <a:r>
                  <a:rPr lang="en-US" sz="1400" dirty="0">
                    <a:solidFill>
                      <a:srgbClr val="586BB0"/>
                    </a:solidFill>
                    <a:latin typeface="Rubik"/>
                    <a:cs typeface="Rubik"/>
                  </a:rPr>
                  <a:t> </a:t>
                </a:r>
                <a:r>
                  <a:rPr lang="en-US" sz="1400" dirty="0" err="1">
                    <a:solidFill>
                      <a:srgbClr val="586BB0"/>
                    </a:solidFill>
                    <a:latin typeface="Rubik"/>
                    <a:cs typeface="Rubik"/>
                  </a:rPr>
                  <a:t>prevencijos</a:t>
                </a:r>
                <a:r>
                  <a:rPr lang="en-US" sz="1400" dirty="0">
                    <a:solidFill>
                      <a:srgbClr val="586BB0"/>
                    </a:solidFill>
                    <a:latin typeface="Rubik"/>
                    <a:cs typeface="Rubik"/>
                  </a:rPr>
                  <a:t> </a:t>
                </a:r>
                <a:r>
                  <a:rPr lang="en-US" sz="1400" dirty="0" err="1">
                    <a:solidFill>
                      <a:srgbClr val="586BB0"/>
                    </a:solidFill>
                    <a:latin typeface="Rubik"/>
                    <a:cs typeface="Rubik"/>
                  </a:rPr>
                  <a:t>klausimai</a:t>
                </a:r>
                <a:endPara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753110" y="1837321"/>
              <a:ext cx="1465178" cy="192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67"/>
                </a:lnSpc>
              </a:pPr>
              <a:r>
                <a: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Valgymo</a:t>
              </a:r>
              <a:r>
                <a:rPr lang="en-US" sz="1400" dirty="0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 </a:t>
              </a:r>
              <a:r>
                <a: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sutrikimų</a:t>
              </a:r>
              <a:endParaRPr lang="en-US" sz="1400" dirty="0">
                <a:solidFill>
                  <a:srgbClr val="586BB0"/>
                </a:solidFill>
                <a:latin typeface="Rubik" panose="020B0604020202020204" charset="0"/>
                <a:cs typeface="Rubik" panose="020B0604020202020204" charset="0"/>
              </a:endParaRPr>
            </a:p>
            <a:p>
              <a:pPr algn="ctr">
                <a:lnSpc>
                  <a:spcPts val="1067"/>
                </a:lnSpc>
              </a:pPr>
              <a:r>
                <a:rPr lang="en-US" sz="1400" dirty="0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 </a:t>
              </a:r>
              <a:r>
                <a: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klausimai</a:t>
              </a:r>
              <a:endParaRPr lang="en-US" sz="1400" dirty="0">
                <a:solidFill>
                  <a:srgbClr val="586BB0"/>
                </a:solidFill>
                <a:latin typeface="Rubik" panose="020B0604020202020204" charset="0"/>
                <a:cs typeface="Rubik" panose="020B060402020202020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457905" y="1824568"/>
              <a:ext cx="1055254" cy="1881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Psichikos</a:t>
              </a:r>
              <a:r>
                <a:rPr lang="en-US" sz="1400" dirty="0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 sveikatos </a:t>
              </a:r>
              <a:r>
                <a:rPr lang="en-US" sz="1400" dirty="0" err="1">
                  <a:solidFill>
                    <a:srgbClr val="586BB0"/>
                  </a:solidFill>
                  <a:latin typeface="Rubik" panose="020B0604020202020204" charset="0"/>
                  <a:cs typeface="Rubik" panose="020B0604020202020204" charset="0"/>
                </a:rPr>
                <a:t>klausimai</a:t>
              </a:r>
              <a:endParaRPr lang="en-US" sz="1400" dirty="0">
                <a:solidFill>
                  <a:srgbClr val="586BB0"/>
                </a:solidFill>
                <a:latin typeface="Rubik" panose="020B0604020202020204" charset="0"/>
                <a:cs typeface="Rubik" panose="020B0604020202020204" charset="0"/>
              </a:endParaRPr>
            </a:p>
          </p:txBody>
        </p:sp>
      </p:grp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85131"/>
              </p:ext>
            </p:extLst>
          </p:nvPr>
        </p:nvGraphicFramePr>
        <p:xfrm>
          <a:off x="966433" y="3061419"/>
          <a:ext cx="16646650" cy="2329640"/>
        </p:xfrm>
        <a:graphic>
          <a:graphicData uri="http://schemas.openxmlformats.org/drawingml/2006/table">
            <a:tbl>
              <a:tblPr/>
              <a:tblGrid>
                <a:gridCol w="452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Kur </a:t>
                      </a: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ieškoti</a:t>
                      </a:r>
                      <a:endParaRPr lang="en-US" sz="2400" dirty="0">
                        <a:latin typeface="Blodders 1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Kontaktai</a:t>
                      </a:r>
                      <a:endParaRPr lang="en-US" sz="2400" dirty="0">
                        <a:latin typeface="Blodders 1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Darbo</a:t>
                      </a:r>
                      <a:r>
                        <a:rPr lang="en-US" sz="2400" dirty="0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laikas</a:t>
                      </a:r>
                      <a:endParaRPr lang="en-US" sz="2400" dirty="0">
                        <a:latin typeface="Blodders 1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cs typeface="Rubik" panose="020B0604020202020204" charset="0"/>
                        </a:rPr>
                        <a:t>Pagalba</a:t>
                      </a:r>
                      <a:endParaRPr lang="en-US" sz="2400" dirty="0">
                        <a:latin typeface="Blodders 1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3B4C8D"/>
                          </a:solidFill>
                          <a:latin typeface="Blodders 1" panose="020B06040202020202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</a:rPr>
                        <a:t>Ženklai</a:t>
                      </a:r>
                      <a:endParaRPr lang="en-US" sz="2400" dirty="0">
                        <a:latin typeface="Blodders 1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Vilniaus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miesto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savivaldybės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visuomenės sveikatos biuras „Vilnius sveikiau“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u="sng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  <a:hlinkClick r:id="" action="ppaction://noaction"/>
                        </a:rPr>
                        <a:t>www.vilniussveikiau.lt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u="sng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  <a:hlinkClick r:id="" action="ppaction://noaction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Tel.  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8 65 992694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El. p.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info@vvsb.lt</a:t>
                      </a:r>
                      <a:endParaRPr lang="en-US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I–IV  </a:t>
                      </a:r>
                      <a:endParaRPr lang="en-US" sz="200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07.30–16.30 val.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07.30–15.15 val.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Ankstyvosios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intervencijos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programa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(12-18 m.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mokiniams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),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fizinės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ir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psichikos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sveikatos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savitarpio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pagalbos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grupės</a:t>
                      </a:r>
                      <a:endParaRPr lang="en-US" sz="20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1"/>
                        </a:lnSpc>
                        <a:defRPr/>
                      </a:pPr>
                      <a:endParaRPr lang="en-US" sz="1100" dirty="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15398931" y="3610039"/>
            <a:ext cx="797054" cy="835502"/>
          </a:xfrm>
          <a:custGeom>
            <a:avLst/>
            <a:gdLst/>
            <a:ahLst/>
            <a:cxnLst/>
            <a:rect l="l" t="t" r="r" b="b"/>
            <a:pathLst>
              <a:path w="558600" h="558265">
                <a:moveTo>
                  <a:pt x="0" y="0"/>
                </a:moveTo>
                <a:lnTo>
                  <a:pt x="558600" y="0"/>
                </a:lnTo>
                <a:lnTo>
                  <a:pt x="558600" y="558265"/>
                </a:lnTo>
                <a:lnTo>
                  <a:pt x="0" y="558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0" name="Freeform 10"/>
          <p:cNvSpPr/>
          <p:nvPr/>
        </p:nvSpPr>
        <p:spPr>
          <a:xfrm>
            <a:off x="16877939" y="3761829"/>
            <a:ext cx="535795" cy="637015"/>
          </a:xfrm>
          <a:custGeom>
            <a:avLst/>
            <a:gdLst/>
            <a:ahLst/>
            <a:cxnLst/>
            <a:rect l="l" t="t" r="r" b="b"/>
            <a:pathLst>
              <a:path w="416052" h="463568">
                <a:moveTo>
                  <a:pt x="0" y="0"/>
                </a:moveTo>
                <a:lnTo>
                  <a:pt x="416053" y="0"/>
                </a:lnTo>
                <a:lnTo>
                  <a:pt x="416053" y="463568"/>
                </a:lnTo>
                <a:lnTo>
                  <a:pt x="0" y="463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96202"/>
              </p:ext>
            </p:extLst>
          </p:nvPr>
        </p:nvGraphicFramePr>
        <p:xfrm>
          <a:off x="966433" y="5384967"/>
          <a:ext cx="16646650" cy="4293520"/>
        </p:xfrm>
        <a:graphic>
          <a:graphicData uri="http://schemas.openxmlformats.org/drawingml/2006/table">
            <a:tbl>
              <a:tblPr/>
              <a:tblGrid>
                <a:gridCol w="446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13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Pagalba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telefonu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ar</a:t>
                      </a:r>
                      <a:r>
                        <a:rPr lang="en-US" sz="2400" kern="1200" dirty="0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3B4C8D"/>
                          </a:solidFill>
                          <a:latin typeface="Blodders 1" panose="020B0604020202020204" charset="0"/>
                          <a:ea typeface="+mn-ea"/>
                          <a:cs typeface="Rubik" panose="020B0604020202020204" charset="0"/>
                        </a:rPr>
                        <a:t>internetu</a:t>
                      </a:r>
                      <a:endParaRPr lang="en-US" sz="2400" kern="1200" dirty="0">
                        <a:solidFill>
                          <a:srgbClr val="3B4C8D"/>
                        </a:solidFill>
                        <a:latin typeface="Blodders 1" panose="020B0604020202020204" charset="0"/>
                        <a:ea typeface="+mn-ea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r>
                        <a:rPr lang="en-US" sz="962">
                          <a:solidFill>
                            <a:srgbClr val="3B4C8D"/>
                          </a:solidFill>
                          <a:latin typeface="Rubik"/>
                        </a:rPr>
                        <a:t>Pagalba telefonu ar internetu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r>
                        <a:rPr lang="en-US" sz="962">
                          <a:solidFill>
                            <a:srgbClr val="3B4C8D"/>
                          </a:solidFill>
                          <a:latin typeface="Rubik"/>
                        </a:rPr>
                        <a:t>Pagalba telefonu ar internetu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r>
                        <a:rPr lang="en-US" sz="962">
                          <a:solidFill>
                            <a:srgbClr val="3B4C8D"/>
                          </a:solidFill>
                          <a:latin typeface="Rubik"/>
                        </a:rPr>
                        <a:t>Pagalba telefonu ar internetu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r>
                        <a:rPr lang="en-US" sz="962">
                          <a:solidFill>
                            <a:srgbClr val="3B4C8D"/>
                          </a:solidFill>
                          <a:latin typeface="Rubik"/>
                        </a:rPr>
                        <a:t>Pagalba telefonu ar internetu</a:t>
                      </a: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Pagalbos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tarnyba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„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Jaunimo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linija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“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u="sng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  <a:hlinkClick r:id="rId9" tooltip="http://www.jaunimolinija.lt"/>
                        </a:rPr>
                        <a:t>www.jaunimolinija.lt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Tel. 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8 800 288 88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I–VII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visą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parą</a:t>
                      </a:r>
                      <a:endParaRPr lang="en-US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Anoniminė emocinė parama jaunimui</a:t>
                      </a:r>
                      <a:endParaRPr lang="en-US" sz="3600"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ts val="1207"/>
                        </a:lnSpc>
                        <a:spcBef>
                          <a:spcPct val="0"/>
                        </a:spcBef>
                        <a:defRPr/>
                      </a:pPr>
                      <a:endParaRPr lang="en-US" sz="32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Pagalbos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tarnyba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„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Vaikų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linija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“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u="sng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  <a:hlinkClick r:id="rId10" tooltip="http://www.vaikulinija.lt"/>
                        </a:rPr>
                        <a:t>www.vaikulinija.lt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Tel. 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116 111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I–VII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 11.00-23.00 val.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Anoniminė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emocinė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parama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vaikams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ir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paaugliams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07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Pagalbos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tarnyba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„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Doverija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“</a:t>
                      </a: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lt-LT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Tel.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8 800 77277</a:t>
                      </a:r>
                      <a:endParaRPr lang="lt-LT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lt-LT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lt-LT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II–VI 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16.00–20.00 val.</a:t>
                      </a:r>
                      <a:endParaRPr lang="lt-LT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rgbClr val="586BB0"/>
                        </a:solidFill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Anoniminė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emocinė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parama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vaikams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ir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paaugliams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rusų</a:t>
                      </a:r>
                      <a:r>
                        <a:rPr lang="en-US" sz="2000" dirty="0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586BB0"/>
                          </a:solidFill>
                          <a:latin typeface="Rubik" panose="020B0604020202020204" charset="0"/>
                          <a:cs typeface="Rubik" panose="020B0604020202020204" charset="0"/>
                        </a:rPr>
                        <a:t>kalba</a:t>
                      </a:r>
                      <a:endParaRPr lang="en-US" sz="3600" dirty="0">
                        <a:latin typeface="Rubik" panose="020B0604020202020204" charset="0"/>
                        <a:cs typeface="Rubik" panose="020B0604020202020204" charset="0"/>
                      </a:endParaRPr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07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09970" marR="109970" marT="109970" marB="109970" anchor="ctr">
                    <a:lnL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59" cap="flat" cmpd="sng" algn="ctr">
                      <a:solidFill>
                        <a:srgbClr val="586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15559175" y="6484041"/>
            <a:ext cx="2172786" cy="2109108"/>
          </a:xfrm>
          <a:custGeom>
            <a:avLst/>
            <a:gdLst/>
            <a:ahLst/>
            <a:cxnLst/>
            <a:rect l="l" t="t" r="r" b="b"/>
            <a:pathLst>
              <a:path w="770255" h="769793">
                <a:moveTo>
                  <a:pt x="0" y="0"/>
                </a:moveTo>
                <a:lnTo>
                  <a:pt x="770254" y="0"/>
                </a:lnTo>
                <a:lnTo>
                  <a:pt x="770254" y="769793"/>
                </a:lnTo>
                <a:lnTo>
                  <a:pt x="0" y="769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6" name="TextBox 16"/>
          <p:cNvSpPr txBox="1"/>
          <p:nvPr/>
        </p:nvSpPr>
        <p:spPr>
          <a:xfrm>
            <a:off x="5251270" y="326209"/>
            <a:ext cx="8464730" cy="496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84"/>
              </a:lnSpc>
            </a:pPr>
            <a:r>
              <a:rPr lang="en-US" sz="4400" dirty="0">
                <a:solidFill>
                  <a:srgbClr val="586BB0"/>
                </a:solidFill>
                <a:latin typeface="Blodders"/>
              </a:rPr>
              <a:t>INFORMACIJA APIE PAGALBOS GALIMYBES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167901" y="4286648"/>
            <a:ext cx="674337" cy="671867"/>
          </a:xfrm>
          <a:custGeom>
            <a:avLst/>
            <a:gdLst/>
            <a:ahLst/>
            <a:cxnLst/>
            <a:rect l="l" t="t" r="r" b="b"/>
            <a:pathLst>
              <a:path w="374847" h="406331">
                <a:moveTo>
                  <a:pt x="0" y="0"/>
                </a:moveTo>
                <a:lnTo>
                  <a:pt x="374848" y="0"/>
                </a:lnTo>
                <a:lnTo>
                  <a:pt x="374848" y="406331"/>
                </a:lnTo>
                <a:lnTo>
                  <a:pt x="0" y="4063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Custom</PresentationFormat>
  <Paragraphs>150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Narkotikai 5 kl.</dc:title>
  <dc:creator>Auguste A</dc:creator>
  <cp:lastModifiedBy>Augustė Aurylaitė</cp:lastModifiedBy>
  <cp:revision>98</cp:revision>
  <dcterms:created xsi:type="dcterms:W3CDTF">2006-08-16T00:00:00Z</dcterms:created>
  <dcterms:modified xsi:type="dcterms:W3CDTF">2024-03-13T08:04:53Z</dcterms:modified>
  <dc:identifier>DAFqjWD2SJw</dc:identifier>
</cp:coreProperties>
</file>