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8288000" cy="10287000"/>
  <p:notesSz cx="6858000" cy="9144000"/>
  <p:embeddedFontLst>
    <p:embeddedFont>
      <p:font typeface="Blodders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ubik 1" panose="020B0604020202020204" charset="-79"/>
      <p:regular r:id="rId18"/>
    </p:embeddedFont>
    <p:embeddedFont>
      <p:font typeface="Rubik 2" panose="020B0604020202020204" charset="-79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017DFD-9134-438B-8A08-E811D2A6E037}" v="2" dt="2023-08-25T11:00:41.7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782" y="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vilė Kimutytė" userId="S::dovile.kimutyte@vvsb.lt::3fe608e3-fd23-424d-a8bf-3a0497cf4e11" providerId="AD" clId="Web-{B9017DFD-9134-438B-8A08-E811D2A6E037}"/>
    <pc:docChg chg="delSld">
      <pc:chgData name="Dovilė Kimutytė" userId="S::dovile.kimutyte@vvsb.lt::3fe608e3-fd23-424d-a8bf-3a0497cf4e11" providerId="AD" clId="Web-{B9017DFD-9134-438B-8A08-E811D2A6E037}" dt="2023-08-25T11:00:41.724" v="1"/>
      <pc:docMkLst>
        <pc:docMk/>
      </pc:docMkLst>
      <pc:sldChg chg="del">
        <pc:chgData name="Dovilė Kimutytė" userId="S::dovile.kimutyte@vvsb.lt::3fe608e3-fd23-424d-a8bf-3a0497cf4e11" providerId="AD" clId="Web-{B9017DFD-9134-438B-8A08-E811D2A6E037}" dt="2023-08-25T10:59:56.176" v="0"/>
        <pc:sldMkLst>
          <pc:docMk/>
          <pc:sldMk cId="0" sldId="266"/>
        </pc:sldMkLst>
      </pc:sldChg>
      <pc:sldChg chg="del">
        <pc:chgData name="Dovilė Kimutytė" userId="S::dovile.kimutyte@vvsb.lt::3fe608e3-fd23-424d-a8bf-3a0497cf4e11" providerId="AD" clId="Web-{B9017DFD-9134-438B-8A08-E811D2A6E037}" dt="2023-08-25T11:00:41.724" v="1"/>
        <pc:sldMkLst>
          <pc:docMk/>
          <pc:sldMk cId="0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8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svg"/><Relationship Id="rId21" Type="http://schemas.openxmlformats.org/officeDocument/2006/relationships/image" Target="../media/image20.sv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sv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svg"/><Relationship Id="rId40" Type="http://schemas.openxmlformats.org/officeDocument/2006/relationships/image" Target="../media/image39.png"/><Relationship Id="rId45" Type="http://schemas.openxmlformats.org/officeDocument/2006/relationships/image" Target="../media/image44.svg"/><Relationship Id="rId53" Type="http://schemas.openxmlformats.org/officeDocument/2006/relationships/image" Target="../media/image52.svg"/><Relationship Id="rId58" Type="http://schemas.openxmlformats.org/officeDocument/2006/relationships/image" Target="../media/image57.svg"/><Relationship Id="rId5" Type="http://schemas.openxmlformats.org/officeDocument/2006/relationships/image" Target="../media/image4.png"/><Relationship Id="rId61" Type="http://schemas.openxmlformats.org/officeDocument/2006/relationships/image" Target="../media/image60.png"/><Relationship Id="rId19" Type="http://schemas.openxmlformats.org/officeDocument/2006/relationships/image" Target="../media/image1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35" Type="http://schemas.openxmlformats.org/officeDocument/2006/relationships/image" Target="../media/image34.svg"/><Relationship Id="rId43" Type="http://schemas.openxmlformats.org/officeDocument/2006/relationships/image" Target="../media/image42.svg"/><Relationship Id="rId48" Type="http://schemas.openxmlformats.org/officeDocument/2006/relationships/image" Target="../media/image47.png"/><Relationship Id="rId56" Type="http://schemas.openxmlformats.org/officeDocument/2006/relationships/image" Target="../media/image55.svg"/><Relationship Id="rId8" Type="http://schemas.openxmlformats.org/officeDocument/2006/relationships/image" Target="../media/image7.png"/><Relationship Id="rId51" Type="http://schemas.openxmlformats.org/officeDocument/2006/relationships/image" Target="../media/image50.sv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20" Type="http://schemas.openxmlformats.org/officeDocument/2006/relationships/image" Target="../media/image19.png"/><Relationship Id="rId41" Type="http://schemas.openxmlformats.org/officeDocument/2006/relationships/image" Target="../media/image40.svg"/><Relationship Id="rId54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sv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sv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3" Type="http://schemas.openxmlformats.org/officeDocument/2006/relationships/image" Target="../media/image65.png"/><Relationship Id="rId21" Type="http://schemas.openxmlformats.org/officeDocument/2006/relationships/image" Target="../media/image83.svg"/><Relationship Id="rId7" Type="http://schemas.openxmlformats.org/officeDocument/2006/relationships/image" Target="../media/image69.png"/><Relationship Id="rId12" Type="http://schemas.openxmlformats.org/officeDocument/2006/relationships/image" Target="../media/image74.svg"/><Relationship Id="rId17" Type="http://schemas.openxmlformats.org/officeDocument/2006/relationships/image" Target="../media/image79.svg"/><Relationship Id="rId2" Type="http://schemas.openxmlformats.org/officeDocument/2006/relationships/image" Target="../media/image1.png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Relationship Id="rId11" Type="http://schemas.openxmlformats.org/officeDocument/2006/relationships/image" Target="../media/image73.png"/><Relationship Id="rId24" Type="http://schemas.openxmlformats.org/officeDocument/2006/relationships/image" Target="../media/image84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23" Type="http://schemas.openxmlformats.org/officeDocument/2006/relationships/image" Target="../media/image55.svg"/><Relationship Id="rId10" Type="http://schemas.openxmlformats.org/officeDocument/2006/relationships/image" Target="../media/image72.svg"/><Relationship Id="rId19" Type="http://schemas.openxmlformats.org/officeDocument/2006/relationships/image" Target="../media/image81.svg"/><Relationship Id="rId4" Type="http://schemas.openxmlformats.org/officeDocument/2006/relationships/image" Target="../media/image66.svg"/><Relationship Id="rId9" Type="http://schemas.openxmlformats.org/officeDocument/2006/relationships/image" Target="../media/image71.png"/><Relationship Id="rId14" Type="http://schemas.openxmlformats.org/officeDocument/2006/relationships/image" Target="../media/image76.svg"/><Relationship Id="rId22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svg"/><Relationship Id="rId3" Type="http://schemas.openxmlformats.org/officeDocument/2006/relationships/image" Target="../media/image65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Relationship Id="rId11" Type="http://schemas.openxmlformats.org/officeDocument/2006/relationships/image" Target="../media/image89.svg"/><Relationship Id="rId5" Type="http://schemas.openxmlformats.org/officeDocument/2006/relationships/image" Target="../media/image67.png"/><Relationship Id="rId10" Type="http://schemas.openxmlformats.org/officeDocument/2006/relationships/image" Target="../media/image88.png"/><Relationship Id="rId4" Type="http://schemas.openxmlformats.org/officeDocument/2006/relationships/image" Target="../media/image66.svg"/><Relationship Id="rId9" Type="http://schemas.openxmlformats.org/officeDocument/2006/relationships/image" Target="../media/image87.svg"/><Relationship Id="rId14" Type="http://schemas.openxmlformats.org/officeDocument/2006/relationships/image" Target="../media/image8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svg"/><Relationship Id="rId13" Type="http://schemas.openxmlformats.org/officeDocument/2006/relationships/image" Target="../media/image104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svg"/><Relationship Id="rId17" Type="http://schemas.openxmlformats.org/officeDocument/2006/relationships/image" Target="../media/image108.svg"/><Relationship Id="rId2" Type="http://schemas.openxmlformats.org/officeDocument/2006/relationships/image" Target="../media/image1.png"/><Relationship Id="rId16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sv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5" Type="http://schemas.openxmlformats.org/officeDocument/2006/relationships/image" Target="../media/image106.svg"/><Relationship Id="rId10" Type="http://schemas.openxmlformats.org/officeDocument/2006/relationships/image" Target="../media/image101.svg"/><Relationship Id="rId4" Type="http://schemas.openxmlformats.org/officeDocument/2006/relationships/image" Target="../media/image95.sv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svg"/><Relationship Id="rId5" Type="http://schemas.openxmlformats.org/officeDocument/2006/relationships/image" Target="../media/image109.png"/><Relationship Id="rId4" Type="http://schemas.openxmlformats.org/officeDocument/2006/relationships/image" Target="../media/image9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svg"/><Relationship Id="rId5" Type="http://schemas.openxmlformats.org/officeDocument/2006/relationships/image" Target="../media/image113.png"/><Relationship Id="rId4" Type="http://schemas.openxmlformats.org/officeDocument/2006/relationships/image" Target="../media/image1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65820" y="3690821"/>
            <a:ext cx="12156359" cy="1672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09"/>
              </a:lnSpc>
            </a:pPr>
            <a:r>
              <a:rPr lang="en-US" sz="8863">
                <a:solidFill>
                  <a:srgbClr val="586BB0"/>
                </a:solidFill>
                <a:latin typeface="Blodders"/>
              </a:rPr>
              <a:t>sveikatai palanki mityba</a:t>
            </a:r>
          </a:p>
        </p:txBody>
      </p:sp>
      <p:sp>
        <p:nvSpPr>
          <p:cNvPr id="3" name="Freeform 3"/>
          <p:cNvSpPr/>
          <p:nvPr/>
        </p:nvSpPr>
        <p:spPr>
          <a:xfrm>
            <a:off x="7197699" y="7471416"/>
            <a:ext cx="3003219" cy="2471003"/>
          </a:xfrm>
          <a:custGeom>
            <a:avLst/>
            <a:gdLst/>
            <a:ahLst/>
            <a:cxnLst/>
            <a:rect l="l" t="t" r="r" b="b"/>
            <a:pathLst>
              <a:path w="3003219" h="2471003">
                <a:moveTo>
                  <a:pt x="0" y="0"/>
                </a:moveTo>
                <a:lnTo>
                  <a:pt x="3003219" y="0"/>
                </a:lnTo>
                <a:lnTo>
                  <a:pt x="3003219" y="2471002"/>
                </a:lnTo>
                <a:lnTo>
                  <a:pt x="0" y="24710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757" t="-128349" r="-199663" b="-325162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02867" y="8982777"/>
            <a:ext cx="1585133" cy="1304223"/>
          </a:xfrm>
          <a:custGeom>
            <a:avLst/>
            <a:gdLst/>
            <a:ahLst/>
            <a:cxnLst/>
            <a:rect l="l" t="t" r="r" b="b"/>
            <a:pathLst>
              <a:path w="1585133" h="1304223">
                <a:moveTo>
                  <a:pt x="0" y="0"/>
                </a:moveTo>
                <a:lnTo>
                  <a:pt x="1585133" y="0"/>
                </a:lnTo>
                <a:lnTo>
                  <a:pt x="1585133" y="1304223"/>
                </a:lnTo>
                <a:lnTo>
                  <a:pt x="0" y="1304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757" t="-128349" r="-199663" b="-32516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5133066" y="809625"/>
            <a:ext cx="8021869" cy="928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63"/>
              </a:lnSpc>
            </a:pPr>
            <a:r>
              <a:rPr lang="en-US" sz="5545" dirty="0">
                <a:solidFill>
                  <a:srgbClr val="586BB0"/>
                </a:solidFill>
                <a:latin typeface="Blodders"/>
              </a:rPr>
              <a:t>ko </a:t>
            </a:r>
            <a:r>
              <a:rPr lang="en-US" sz="5545" dirty="0" err="1">
                <a:solidFill>
                  <a:srgbClr val="586BB0"/>
                </a:solidFill>
                <a:latin typeface="Blodders"/>
              </a:rPr>
              <a:t>trūksta</a:t>
            </a:r>
            <a:r>
              <a:rPr lang="en-US" sz="5545" dirty="0">
                <a:solidFill>
                  <a:srgbClr val="586BB0"/>
                </a:solidFill>
                <a:latin typeface="Blodders"/>
              </a:rPr>
              <a:t> </a:t>
            </a:r>
            <a:r>
              <a:rPr lang="en-US" sz="5545" dirty="0" err="1">
                <a:solidFill>
                  <a:srgbClr val="586BB0"/>
                </a:solidFill>
                <a:latin typeface="Blodders"/>
              </a:rPr>
              <a:t>šioje</a:t>
            </a:r>
            <a:r>
              <a:rPr lang="en-US" sz="5545" dirty="0">
                <a:solidFill>
                  <a:srgbClr val="586BB0"/>
                </a:solidFill>
                <a:latin typeface="Blodders"/>
              </a:rPr>
              <a:t> </a:t>
            </a:r>
            <a:r>
              <a:rPr lang="en-US" sz="5545" dirty="0" err="1">
                <a:solidFill>
                  <a:srgbClr val="586BB0"/>
                </a:solidFill>
                <a:latin typeface="Blodders"/>
              </a:rPr>
              <a:t>lėkštėj</a:t>
            </a:r>
            <a:r>
              <a:rPr lang="lt-LT" sz="5545" dirty="0">
                <a:solidFill>
                  <a:srgbClr val="586BB0"/>
                </a:solidFill>
                <a:latin typeface="Blodders"/>
              </a:rPr>
              <a:t>e</a:t>
            </a:r>
            <a:r>
              <a:rPr lang="en-US" sz="5545" dirty="0">
                <a:solidFill>
                  <a:srgbClr val="586BB0"/>
                </a:solidFill>
                <a:latin typeface="Blodders"/>
              </a:rPr>
              <a:t>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115925" y="2233828"/>
            <a:ext cx="9880944" cy="7024472"/>
            <a:chOff x="0" y="0"/>
            <a:chExt cx="3084660" cy="2192919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3061800" cy="2164979"/>
            </a:xfrm>
            <a:custGeom>
              <a:avLst/>
              <a:gdLst/>
              <a:ahLst/>
              <a:cxnLst/>
              <a:rect l="l" t="t" r="r" b="b"/>
              <a:pathLst>
                <a:path w="3061800" h="2164979">
                  <a:moveTo>
                    <a:pt x="3061800" y="2164979"/>
                  </a:moveTo>
                  <a:lnTo>
                    <a:pt x="0" y="2157359"/>
                  </a:lnTo>
                  <a:lnTo>
                    <a:pt x="0" y="764098"/>
                  </a:lnTo>
                  <a:lnTo>
                    <a:pt x="17780" y="19050"/>
                  </a:lnTo>
                  <a:lnTo>
                    <a:pt x="1524685" y="0"/>
                  </a:lnTo>
                  <a:lnTo>
                    <a:pt x="3042750" y="5080"/>
                  </a:ln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-3810" y="0"/>
              <a:ext cx="3091010" cy="2191649"/>
            </a:xfrm>
            <a:custGeom>
              <a:avLst/>
              <a:gdLst/>
              <a:ahLst/>
              <a:cxnLst/>
              <a:rect l="l" t="t" r="r" b="b"/>
              <a:pathLst>
                <a:path w="3091010" h="2191649">
                  <a:moveTo>
                    <a:pt x="3056720" y="21590"/>
                  </a:moveTo>
                  <a:cubicBezTo>
                    <a:pt x="3057990" y="34290"/>
                    <a:pt x="3057990" y="44450"/>
                    <a:pt x="3059260" y="54610"/>
                  </a:cubicBezTo>
                  <a:cubicBezTo>
                    <a:pt x="3061800" y="96303"/>
                    <a:pt x="3063070" y="142584"/>
                    <a:pt x="3065610" y="187213"/>
                  </a:cubicBezTo>
                  <a:cubicBezTo>
                    <a:pt x="3065610" y="251676"/>
                    <a:pt x="3078310" y="1522766"/>
                    <a:pt x="3084660" y="1587229"/>
                  </a:cubicBezTo>
                  <a:cubicBezTo>
                    <a:pt x="3091010" y="1684751"/>
                    <a:pt x="3087200" y="1783926"/>
                    <a:pt x="3087200" y="1881448"/>
                  </a:cubicBezTo>
                  <a:cubicBezTo>
                    <a:pt x="3087200" y="1967399"/>
                    <a:pt x="3088470" y="2046739"/>
                    <a:pt x="3089740" y="2130689"/>
                  </a:cubicBezTo>
                  <a:cubicBezTo>
                    <a:pt x="3089740" y="2152279"/>
                    <a:pt x="3089740" y="2166249"/>
                    <a:pt x="3089740" y="2190379"/>
                  </a:cubicBezTo>
                  <a:cubicBezTo>
                    <a:pt x="3066880" y="2190379"/>
                    <a:pt x="3046560" y="2191649"/>
                    <a:pt x="3021775" y="2190379"/>
                  </a:cubicBezTo>
                  <a:cubicBezTo>
                    <a:pt x="2868268" y="2185299"/>
                    <a:pt x="2712399" y="2191649"/>
                    <a:pt x="2558891" y="2186569"/>
                  </a:cubicBezTo>
                  <a:cubicBezTo>
                    <a:pt x="2466786" y="2182759"/>
                    <a:pt x="2377043" y="2185299"/>
                    <a:pt x="2284939" y="2182759"/>
                  </a:cubicBezTo>
                  <a:cubicBezTo>
                    <a:pt x="2242429" y="2181489"/>
                    <a:pt x="2199919" y="2180219"/>
                    <a:pt x="2157409" y="2178949"/>
                  </a:cubicBezTo>
                  <a:cubicBezTo>
                    <a:pt x="2131431" y="2178949"/>
                    <a:pt x="2107815" y="2180219"/>
                    <a:pt x="2081836" y="2180219"/>
                  </a:cubicBezTo>
                  <a:cubicBezTo>
                    <a:pt x="2015710" y="2178949"/>
                    <a:pt x="1833862" y="2180219"/>
                    <a:pt x="1767736" y="2178949"/>
                  </a:cubicBezTo>
                  <a:cubicBezTo>
                    <a:pt x="1720503" y="2177679"/>
                    <a:pt x="775840" y="2186569"/>
                    <a:pt x="728607" y="2185299"/>
                  </a:cubicBezTo>
                  <a:cubicBezTo>
                    <a:pt x="716799" y="2185299"/>
                    <a:pt x="702629" y="2186569"/>
                    <a:pt x="690821" y="2186569"/>
                  </a:cubicBezTo>
                  <a:cubicBezTo>
                    <a:pt x="662481" y="2186569"/>
                    <a:pt x="636503" y="2187839"/>
                    <a:pt x="608163" y="2187839"/>
                  </a:cubicBezTo>
                  <a:cubicBezTo>
                    <a:pt x="537313" y="2187839"/>
                    <a:pt x="468825" y="2186569"/>
                    <a:pt x="397975" y="2185299"/>
                  </a:cubicBezTo>
                  <a:cubicBezTo>
                    <a:pt x="355466" y="2184029"/>
                    <a:pt x="312956" y="2182759"/>
                    <a:pt x="272808" y="2181489"/>
                  </a:cubicBezTo>
                  <a:cubicBezTo>
                    <a:pt x="197235" y="2180219"/>
                    <a:pt x="121662" y="2178949"/>
                    <a:pt x="48260" y="2178949"/>
                  </a:cubicBezTo>
                  <a:cubicBezTo>
                    <a:pt x="38100" y="2178949"/>
                    <a:pt x="29210" y="2178949"/>
                    <a:pt x="19050" y="2177679"/>
                  </a:cubicBezTo>
                  <a:cubicBezTo>
                    <a:pt x="10160" y="2176409"/>
                    <a:pt x="5080" y="2170059"/>
                    <a:pt x="7620" y="2161169"/>
                  </a:cubicBezTo>
                  <a:cubicBezTo>
                    <a:pt x="16510" y="2129384"/>
                    <a:pt x="12700" y="2088062"/>
                    <a:pt x="11430" y="2045086"/>
                  </a:cubicBezTo>
                  <a:cubicBezTo>
                    <a:pt x="10160" y="1957481"/>
                    <a:pt x="6350" y="1871530"/>
                    <a:pt x="7620" y="1783926"/>
                  </a:cubicBezTo>
                  <a:cubicBezTo>
                    <a:pt x="5080" y="1674834"/>
                    <a:pt x="0" y="324404"/>
                    <a:pt x="7620" y="213659"/>
                  </a:cubicBezTo>
                  <a:cubicBezTo>
                    <a:pt x="8890" y="192171"/>
                    <a:pt x="7620" y="169031"/>
                    <a:pt x="8890" y="147543"/>
                  </a:cubicBezTo>
                  <a:cubicBezTo>
                    <a:pt x="10160" y="112832"/>
                    <a:pt x="12700" y="7481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2620" y="30480"/>
                    <a:pt x="100407" y="29210"/>
                  </a:cubicBezTo>
                  <a:cubicBezTo>
                    <a:pt x="164171" y="25400"/>
                    <a:pt x="227936" y="22860"/>
                    <a:pt x="294063" y="20320"/>
                  </a:cubicBezTo>
                  <a:cubicBezTo>
                    <a:pt x="338934" y="17780"/>
                    <a:pt x="383806" y="16510"/>
                    <a:pt x="426315" y="13970"/>
                  </a:cubicBezTo>
                  <a:cubicBezTo>
                    <a:pt x="468825" y="11430"/>
                    <a:pt x="513697" y="8890"/>
                    <a:pt x="556206" y="8890"/>
                  </a:cubicBezTo>
                  <a:cubicBezTo>
                    <a:pt x="603440" y="7620"/>
                    <a:pt x="650673" y="10160"/>
                    <a:pt x="697906" y="8890"/>
                  </a:cubicBezTo>
                  <a:cubicBezTo>
                    <a:pt x="756947" y="8890"/>
                    <a:pt x="1826777" y="6350"/>
                    <a:pt x="1885819" y="5080"/>
                  </a:cubicBezTo>
                  <a:cubicBezTo>
                    <a:pt x="1942499" y="3810"/>
                    <a:pt x="1999178" y="2540"/>
                    <a:pt x="2058220" y="2540"/>
                  </a:cubicBezTo>
                  <a:cubicBezTo>
                    <a:pt x="2155048" y="1270"/>
                    <a:pt x="2249514" y="0"/>
                    <a:pt x="2346342" y="0"/>
                  </a:cubicBezTo>
                  <a:cubicBezTo>
                    <a:pt x="2386490" y="0"/>
                    <a:pt x="2429000" y="2540"/>
                    <a:pt x="2469148" y="2540"/>
                  </a:cubicBezTo>
                  <a:cubicBezTo>
                    <a:pt x="2580146" y="3810"/>
                    <a:pt x="2693505" y="5080"/>
                    <a:pt x="2804503" y="7620"/>
                  </a:cubicBezTo>
                  <a:cubicBezTo>
                    <a:pt x="2863545" y="8890"/>
                    <a:pt x="2922586" y="12700"/>
                    <a:pt x="2981627" y="16510"/>
                  </a:cubicBezTo>
                  <a:cubicBezTo>
                    <a:pt x="2995797" y="16510"/>
                    <a:pt x="3009967" y="16510"/>
                    <a:pt x="3021775" y="16510"/>
                  </a:cubicBezTo>
                  <a:cubicBezTo>
                    <a:pt x="3037670" y="17780"/>
                    <a:pt x="3046560" y="20320"/>
                    <a:pt x="3056720" y="21590"/>
                  </a:cubicBezTo>
                  <a:close/>
                  <a:moveTo>
                    <a:pt x="3066880" y="2173869"/>
                  </a:moveTo>
                  <a:cubicBezTo>
                    <a:pt x="3068150" y="2157359"/>
                    <a:pt x="3069420" y="2144659"/>
                    <a:pt x="3069420" y="2131959"/>
                  </a:cubicBezTo>
                  <a:cubicBezTo>
                    <a:pt x="3068150" y="2038474"/>
                    <a:pt x="3066880" y="1950870"/>
                    <a:pt x="3066880" y="1856654"/>
                  </a:cubicBezTo>
                  <a:cubicBezTo>
                    <a:pt x="3066880" y="1813678"/>
                    <a:pt x="3069420" y="1770703"/>
                    <a:pt x="3068150" y="1727727"/>
                  </a:cubicBezTo>
                  <a:cubicBezTo>
                    <a:pt x="3068150" y="1688057"/>
                    <a:pt x="3066880" y="1646734"/>
                    <a:pt x="3065610" y="1607064"/>
                  </a:cubicBezTo>
                  <a:cubicBezTo>
                    <a:pt x="3060530" y="1545907"/>
                    <a:pt x="3049100" y="279776"/>
                    <a:pt x="3049100" y="218618"/>
                  </a:cubicBezTo>
                  <a:cubicBezTo>
                    <a:pt x="3046560" y="167378"/>
                    <a:pt x="3044020" y="114485"/>
                    <a:pt x="3041480" y="63500"/>
                  </a:cubicBezTo>
                  <a:cubicBezTo>
                    <a:pt x="3040210" y="44450"/>
                    <a:pt x="3038940" y="43180"/>
                    <a:pt x="3014691" y="41910"/>
                  </a:cubicBezTo>
                  <a:cubicBezTo>
                    <a:pt x="3007606" y="41910"/>
                    <a:pt x="3002882" y="41910"/>
                    <a:pt x="2995797" y="40640"/>
                  </a:cubicBezTo>
                  <a:cubicBezTo>
                    <a:pt x="2936756" y="36830"/>
                    <a:pt x="2875353" y="31750"/>
                    <a:pt x="2816311" y="30480"/>
                  </a:cubicBezTo>
                  <a:cubicBezTo>
                    <a:pt x="2672250" y="26670"/>
                    <a:pt x="2525828" y="25400"/>
                    <a:pt x="2381767" y="22860"/>
                  </a:cubicBezTo>
                  <a:cubicBezTo>
                    <a:pt x="2360512" y="22860"/>
                    <a:pt x="2336895" y="22860"/>
                    <a:pt x="2315640" y="22860"/>
                  </a:cubicBezTo>
                  <a:cubicBezTo>
                    <a:pt x="2280215" y="22860"/>
                    <a:pt x="2244791" y="22860"/>
                    <a:pt x="2211728" y="22860"/>
                  </a:cubicBezTo>
                  <a:cubicBezTo>
                    <a:pt x="2136154" y="22860"/>
                    <a:pt x="2060582" y="22860"/>
                    <a:pt x="1987370" y="24130"/>
                  </a:cubicBezTo>
                  <a:cubicBezTo>
                    <a:pt x="1923605" y="25400"/>
                    <a:pt x="849052" y="29210"/>
                    <a:pt x="785287" y="29210"/>
                  </a:cubicBezTo>
                  <a:cubicBezTo>
                    <a:pt x="681374" y="29210"/>
                    <a:pt x="577461" y="26670"/>
                    <a:pt x="473548" y="33020"/>
                  </a:cubicBezTo>
                  <a:cubicBezTo>
                    <a:pt x="419230" y="36830"/>
                    <a:pt x="367274" y="36830"/>
                    <a:pt x="315317" y="38100"/>
                  </a:cubicBezTo>
                  <a:cubicBezTo>
                    <a:pt x="225575" y="41910"/>
                    <a:pt x="135832" y="45720"/>
                    <a:pt x="49530" y="50800"/>
                  </a:cubicBezTo>
                  <a:cubicBezTo>
                    <a:pt x="36830" y="50800"/>
                    <a:pt x="34290" y="53340"/>
                    <a:pt x="33020" y="69856"/>
                  </a:cubicBezTo>
                  <a:cubicBezTo>
                    <a:pt x="31750" y="99608"/>
                    <a:pt x="31750" y="129361"/>
                    <a:pt x="30480" y="159113"/>
                  </a:cubicBezTo>
                  <a:cubicBezTo>
                    <a:pt x="29210" y="208701"/>
                    <a:pt x="26670" y="256635"/>
                    <a:pt x="25400" y="306222"/>
                  </a:cubicBezTo>
                  <a:cubicBezTo>
                    <a:pt x="20320" y="359116"/>
                    <a:pt x="26670" y="1651693"/>
                    <a:pt x="29210" y="1704586"/>
                  </a:cubicBezTo>
                  <a:cubicBezTo>
                    <a:pt x="29210" y="1760785"/>
                    <a:pt x="29210" y="1818637"/>
                    <a:pt x="30480" y="1874836"/>
                  </a:cubicBezTo>
                  <a:cubicBezTo>
                    <a:pt x="30480" y="1916159"/>
                    <a:pt x="33020" y="1957482"/>
                    <a:pt x="33020" y="1998804"/>
                  </a:cubicBezTo>
                  <a:cubicBezTo>
                    <a:pt x="33020" y="2043433"/>
                    <a:pt x="33020" y="2088062"/>
                    <a:pt x="31750" y="2131959"/>
                  </a:cubicBezTo>
                  <a:cubicBezTo>
                    <a:pt x="31750" y="2135769"/>
                    <a:pt x="31750" y="2138309"/>
                    <a:pt x="31750" y="2142119"/>
                  </a:cubicBezTo>
                  <a:cubicBezTo>
                    <a:pt x="31750" y="2152279"/>
                    <a:pt x="35560" y="2156089"/>
                    <a:pt x="44450" y="2156089"/>
                  </a:cubicBezTo>
                  <a:cubicBezTo>
                    <a:pt x="67344" y="2156089"/>
                    <a:pt x="100407" y="2157359"/>
                    <a:pt x="131108" y="2157359"/>
                  </a:cubicBezTo>
                  <a:cubicBezTo>
                    <a:pt x="175980" y="2157359"/>
                    <a:pt x="223213" y="2154819"/>
                    <a:pt x="268084" y="2157359"/>
                  </a:cubicBezTo>
                  <a:cubicBezTo>
                    <a:pt x="341296" y="2161169"/>
                    <a:pt x="414507" y="2163709"/>
                    <a:pt x="487718" y="2162439"/>
                  </a:cubicBezTo>
                  <a:cubicBezTo>
                    <a:pt x="534952" y="2161169"/>
                    <a:pt x="579823" y="2163709"/>
                    <a:pt x="627056" y="2163709"/>
                  </a:cubicBezTo>
                  <a:cubicBezTo>
                    <a:pt x="695544" y="2163709"/>
                    <a:pt x="764032" y="2162439"/>
                    <a:pt x="832520" y="2163709"/>
                  </a:cubicBezTo>
                  <a:cubicBezTo>
                    <a:pt x="934071" y="2164979"/>
                    <a:pt x="2048773" y="2154819"/>
                    <a:pt x="2152686" y="2157359"/>
                  </a:cubicBezTo>
                  <a:cubicBezTo>
                    <a:pt x="2197557" y="2158629"/>
                    <a:pt x="2242429" y="2159899"/>
                    <a:pt x="2284939" y="2159899"/>
                  </a:cubicBezTo>
                  <a:cubicBezTo>
                    <a:pt x="2362873" y="2162439"/>
                    <a:pt x="2438446" y="2158629"/>
                    <a:pt x="2516381" y="2162439"/>
                  </a:cubicBezTo>
                  <a:cubicBezTo>
                    <a:pt x="2580146" y="2164979"/>
                    <a:pt x="2643910" y="2164979"/>
                    <a:pt x="2707675" y="2167519"/>
                  </a:cubicBezTo>
                  <a:cubicBezTo>
                    <a:pt x="2802142" y="2171329"/>
                    <a:pt x="2896608" y="2173869"/>
                    <a:pt x="2991074" y="2175139"/>
                  </a:cubicBezTo>
                  <a:cubicBezTo>
                    <a:pt x="3026499" y="2175139"/>
                    <a:pt x="3046560" y="2173869"/>
                    <a:pt x="3066880" y="2173869"/>
                  </a:cubicBez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Freeform 7"/>
          <p:cNvSpPr/>
          <p:nvPr/>
        </p:nvSpPr>
        <p:spPr>
          <a:xfrm>
            <a:off x="6599244" y="3191676"/>
            <a:ext cx="5089511" cy="5089511"/>
          </a:xfrm>
          <a:custGeom>
            <a:avLst/>
            <a:gdLst/>
            <a:ahLst/>
            <a:cxnLst/>
            <a:rect l="l" t="t" r="r" b="b"/>
            <a:pathLst>
              <a:path w="5089511" h="5089511">
                <a:moveTo>
                  <a:pt x="0" y="0"/>
                </a:moveTo>
                <a:lnTo>
                  <a:pt x="5089512" y="0"/>
                </a:lnTo>
                <a:lnTo>
                  <a:pt x="5089512" y="5089512"/>
                </a:lnTo>
                <a:lnTo>
                  <a:pt x="0" y="50895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02867" y="8982777"/>
            <a:ext cx="1585133" cy="1304223"/>
          </a:xfrm>
          <a:custGeom>
            <a:avLst/>
            <a:gdLst/>
            <a:ahLst/>
            <a:cxnLst/>
            <a:rect l="l" t="t" r="r" b="b"/>
            <a:pathLst>
              <a:path w="1585133" h="1304223">
                <a:moveTo>
                  <a:pt x="0" y="0"/>
                </a:moveTo>
                <a:lnTo>
                  <a:pt x="1585133" y="0"/>
                </a:lnTo>
                <a:lnTo>
                  <a:pt x="1585133" y="1304223"/>
                </a:lnTo>
                <a:lnTo>
                  <a:pt x="0" y="1304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757" t="-128349" r="-199663" b="-325162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3465162" y="1943101"/>
            <a:ext cx="10832059" cy="7691788"/>
            <a:chOff x="0" y="0"/>
            <a:chExt cx="3381582" cy="2310483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3358722" cy="2282543"/>
            </a:xfrm>
            <a:custGeom>
              <a:avLst/>
              <a:gdLst/>
              <a:ahLst/>
              <a:cxnLst/>
              <a:rect l="l" t="t" r="r" b="b"/>
              <a:pathLst>
                <a:path w="3358722" h="2282543">
                  <a:moveTo>
                    <a:pt x="3358722" y="2282543"/>
                  </a:moveTo>
                  <a:lnTo>
                    <a:pt x="0" y="2274923"/>
                  </a:lnTo>
                  <a:lnTo>
                    <a:pt x="0" y="804873"/>
                  </a:lnTo>
                  <a:lnTo>
                    <a:pt x="17780" y="19050"/>
                  </a:lnTo>
                  <a:lnTo>
                    <a:pt x="1672765" y="0"/>
                  </a:lnTo>
                  <a:lnTo>
                    <a:pt x="3339672" y="5080"/>
                  </a:ln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-3810" y="0"/>
              <a:ext cx="3387932" cy="2309213"/>
            </a:xfrm>
            <a:custGeom>
              <a:avLst/>
              <a:gdLst/>
              <a:ahLst/>
              <a:cxnLst/>
              <a:rect l="l" t="t" r="r" b="b"/>
              <a:pathLst>
                <a:path w="3387932" h="2309213">
                  <a:moveTo>
                    <a:pt x="3353642" y="21590"/>
                  </a:moveTo>
                  <a:cubicBezTo>
                    <a:pt x="3354912" y="34290"/>
                    <a:pt x="3354912" y="44450"/>
                    <a:pt x="3356182" y="54610"/>
                  </a:cubicBezTo>
                  <a:cubicBezTo>
                    <a:pt x="3358722" y="98122"/>
                    <a:pt x="3359992" y="147038"/>
                    <a:pt x="3362532" y="194207"/>
                  </a:cubicBezTo>
                  <a:cubicBezTo>
                    <a:pt x="3362532" y="262340"/>
                    <a:pt x="3375232" y="1605789"/>
                    <a:pt x="3381582" y="1673922"/>
                  </a:cubicBezTo>
                  <a:cubicBezTo>
                    <a:pt x="3387932" y="1776995"/>
                    <a:pt x="3384122" y="1881816"/>
                    <a:pt x="3384122" y="1984889"/>
                  </a:cubicBezTo>
                  <a:cubicBezTo>
                    <a:pt x="3384122" y="2075734"/>
                    <a:pt x="3385392" y="2159590"/>
                    <a:pt x="3386662" y="2248253"/>
                  </a:cubicBezTo>
                  <a:cubicBezTo>
                    <a:pt x="3386662" y="2269843"/>
                    <a:pt x="3386662" y="2283813"/>
                    <a:pt x="3386662" y="2307943"/>
                  </a:cubicBezTo>
                  <a:cubicBezTo>
                    <a:pt x="3363802" y="2307943"/>
                    <a:pt x="3343482" y="2309213"/>
                    <a:pt x="3317734" y="2307943"/>
                  </a:cubicBezTo>
                  <a:cubicBezTo>
                    <a:pt x="3148920" y="2302863"/>
                    <a:pt x="2977510" y="2309213"/>
                    <a:pt x="2808696" y="2304133"/>
                  </a:cubicBezTo>
                  <a:cubicBezTo>
                    <a:pt x="2707408" y="2300323"/>
                    <a:pt x="2608717" y="2302863"/>
                    <a:pt x="2507428" y="2300323"/>
                  </a:cubicBezTo>
                  <a:cubicBezTo>
                    <a:pt x="2460680" y="2299053"/>
                    <a:pt x="2413932" y="2297783"/>
                    <a:pt x="2367183" y="2296513"/>
                  </a:cubicBezTo>
                  <a:cubicBezTo>
                    <a:pt x="2338615" y="2296513"/>
                    <a:pt x="2312643" y="2297783"/>
                    <a:pt x="2284075" y="2297783"/>
                  </a:cubicBezTo>
                  <a:cubicBezTo>
                    <a:pt x="2211355" y="2296513"/>
                    <a:pt x="2011376" y="2297783"/>
                    <a:pt x="1938656" y="2296513"/>
                  </a:cubicBezTo>
                  <a:cubicBezTo>
                    <a:pt x="1886714" y="2295243"/>
                    <a:pt x="847860" y="2304133"/>
                    <a:pt x="795918" y="2302863"/>
                  </a:cubicBezTo>
                  <a:cubicBezTo>
                    <a:pt x="782932" y="2302863"/>
                    <a:pt x="767349" y="2304133"/>
                    <a:pt x="754364" y="2304133"/>
                  </a:cubicBezTo>
                  <a:cubicBezTo>
                    <a:pt x="723198" y="2304133"/>
                    <a:pt x="694630" y="2305403"/>
                    <a:pt x="663464" y="2305403"/>
                  </a:cubicBezTo>
                  <a:cubicBezTo>
                    <a:pt x="585550" y="2305403"/>
                    <a:pt x="510233" y="2304133"/>
                    <a:pt x="432319" y="2302863"/>
                  </a:cubicBezTo>
                  <a:cubicBezTo>
                    <a:pt x="385571" y="2301593"/>
                    <a:pt x="338822" y="2300323"/>
                    <a:pt x="294671" y="2299053"/>
                  </a:cubicBezTo>
                  <a:cubicBezTo>
                    <a:pt x="211563" y="2297783"/>
                    <a:pt x="128455" y="2296513"/>
                    <a:pt x="48260" y="2296513"/>
                  </a:cubicBezTo>
                  <a:cubicBezTo>
                    <a:pt x="38100" y="2296513"/>
                    <a:pt x="29210" y="2296513"/>
                    <a:pt x="19050" y="2295243"/>
                  </a:cubicBezTo>
                  <a:cubicBezTo>
                    <a:pt x="10160" y="2293973"/>
                    <a:pt x="5080" y="2287623"/>
                    <a:pt x="7620" y="2278733"/>
                  </a:cubicBezTo>
                  <a:cubicBezTo>
                    <a:pt x="16510" y="2246940"/>
                    <a:pt x="12700" y="2203265"/>
                    <a:pt x="11430" y="2157843"/>
                  </a:cubicBezTo>
                  <a:cubicBezTo>
                    <a:pt x="10160" y="2065252"/>
                    <a:pt x="6350" y="1974407"/>
                    <a:pt x="7620" y="1881816"/>
                  </a:cubicBezTo>
                  <a:cubicBezTo>
                    <a:pt x="5080" y="1766513"/>
                    <a:pt x="0" y="339208"/>
                    <a:pt x="7620" y="222159"/>
                  </a:cubicBezTo>
                  <a:cubicBezTo>
                    <a:pt x="8890" y="199448"/>
                    <a:pt x="7620" y="174990"/>
                    <a:pt x="8890" y="152279"/>
                  </a:cubicBezTo>
                  <a:cubicBezTo>
                    <a:pt x="10160" y="115592"/>
                    <a:pt x="12700" y="7541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526" y="30480"/>
                    <a:pt x="105080" y="29210"/>
                  </a:cubicBezTo>
                  <a:cubicBezTo>
                    <a:pt x="175203" y="25400"/>
                    <a:pt x="245326" y="22860"/>
                    <a:pt x="318045" y="20320"/>
                  </a:cubicBezTo>
                  <a:cubicBezTo>
                    <a:pt x="367391" y="17780"/>
                    <a:pt x="416736" y="16510"/>
                    <a:pt x="463485" y="13970"/>
                  </a:cubicBezTo>
                  <a:cubicBezTo>
                    <a:pt x="510233" y="11430"/>
                    <a:pt x="559579" y="8890"/>
                    <a:pt x="606327" y="8890"/>
                  </a:cubicBezTo>
                  <a:cubicBezTo>
                    <a:pt x="658270" y="7620"/>
                    <a:pt x="710212" y="10160"/>
                    <a:pt x="762155" y="8890"/>
                  </a:cubicBezTo>
                  <a:cubicBezTo>
                    <a:pt x="827083" y="8890"/>
                    <a:pt x="2003585" y="6350"/>
                    <a:pt x="2068513" y="5080"/>
                  </a:cubicBezTo>
                  <a:cubicBezTo>
                    <a:pt x="2130844" y="3810"/>
                    <a:pt x="2193175" y="2540"/>
                    <a:pt x="2258104" y="2540"/>
                  </a:cubicBezTo>
                  <a:cubicBezTo>
                    <a:pt x="2364586" y="1270"/>
                    <a:pt x="2468472" y="0"/>
                    <a:pt x="2574954" y="0"/>
                  </a:cubicBezTo>
                  <a:cubicBezTo>
                    <a:pt x="2619105" y="0"/>
                    <a:pt x="2665854" y="2540"/>
                    <a:pt x="2710005" y="2540"/>
                  </a:cubicBezTo>
                  <a:cubicBezTo>
                    <a:pt x="2832070" y="3810"/>
                    <a:pt x="2956732" y="5080"/>
                    <a:pt x="3078798" y="7620"/>
                  </a:cubicBezTo>
                  <a:cubicBezTo>
                    <a:pt x="3143726" y="8890"/>
                    <a:pt x="3208654" y="12700"/>
                    <a:pt x="3273583" y="16510"/>
                  </a:cubicBezTo>
                  <a:cubicBezTo>
                    <a:pt x="3289166" y="16510"/>
                    <a:pt x="3304748" y="16510"/>
                    <a:pt x="3317734" y="16510"/>
                  </a:cubicBezTo>
                  <a:cubicBezTo>
                    <a:pt x="3334592" y="17780"/>
                    <a:pt x="3343482" y="20320"/>
                    <a:pt x="3353642" y="21590"/>
                  </a:cubicBezTo>
                  <a:close/>
                  <a:moveTo>
                    <a:pt x="3363802" y="2291433"/>
                  </a:moveTo>
                  <a:cubicBezTo>
                    <a:pt x="3365072" y="2274923"/>
                    <a:pt x="3366342" y="2262223"/>
                    <a:pt x="3366342" y="2249523"/>
                  </a:cubicBezTo>
                  <a:cubicBezTo>
                    <a:pt x="3365072" y="2150855"/>
                    <a:pt x="3363802" y="2058264"/>
                    <a:pt x="3363802" y="1958684"/>
                  </a:cubicBezTo>
                  <a:cubicBezTo>
                    <a:pt x="3363802" y="1913262"/>
                    <a:pt x="3366342" y="1867840"/>
                    <a:pt x="3365072" y="1822418"/>
                  </a:cubicBezTo>
                  <a:cubicBezTo>
                    <a:pt x="3365072" y="1780489"/>
                    <a:pt x="3363802" y="1736814"/>
                    <a:pt x="3362532" y="1694886"/>
                  </a:cubicBezTo>
                  <a:cubicBezTo>
                    <a:pt x="3357452" y="1630247"/>
                    <a:pt x="3346022" y="292039"/>
                    <a:pt x="3346022" y="227400"/>
                  </a:cubicBezTo>
                  <a:cubicBezTo>
                    <a:pt x="3343482" y="173243"/>
                    <a:pt x="3340942" y="117339"/>
                    <a:pt x="3338402" y="63500"/>
                  </a:cubicBezTo>
                  <a:cubicBezTo>
                    <a:pt x="3337132" y="44450"/>
                    <a:pt x="3335862" y="43180"/>
                    <a:pt x="3309943" y="41910"/>
                  </a:cubicBezTo>
                  <a:cubicBezTo>
                    <a:pt x="3302151" y="41910"/>
                    <a:pt x="3296957" y="41910"/>
                    <a:pt x="3289166" y="40640"/>
                  </a:cubicBezTo>
                  <a:cubicBezTo>
                    <a:pt x="3224237" y="36830"/>
                    <a:pt x="3156712" y="31750"/>
                    <a:pt x="3091784" y="30480"/>
                  </a:cubicBezTo>
                  <a:cubicBezTo>
                    <a:pt x="2933359" y="26670"/>
                    <a:pt x="2772336" y="25400"/>
                    <a:pt x="2613911" y="22860"/>
                  </a:cubicBezTo>
                  <a:cubicBezTo>
                    <a:pt x="2590537" y="22860"/>
                    <a:pt x="2564566" y="22860"/>
                    <a:pt x="2541191" y="22860"/>
                  </a:cubicBezTo>
                  <a:cubicBezTo>
                    <a:pt x="2502234" y="22860"/>
                    <a:pt x="2463277" y="22860"/>
                    <a:pt x="2426918" y="22860"/>
                  </a:cubicBezTo>
                  <a:cubicBezTo>
                    <a:pt x="2343809" y="22860"/>
                    <a:pt x="2260701" y="22860"/>
                    <a:pt x="2180190" y="24130"/>
                  </a:cubicBezTo>
                  <a:cubicBezTo>
                    <a:pt x="2110067" y="25400"/>
                    <a:pt x="928372" y="29210"/>
                    <a:pt x="858249" y="29210"/>
                  </a:cubicBezTo>
                  <a:cubicBezTo>
                    <a:pt x="743975" y="29210"/>
                    <a:pt x="629701" y="26670"/>
                    <a:pt x="515427" y="33020"/>
                  </a:cubicBezTo>
                  <a:cubicBezTo>
                    <a:pt x="455693" y="36830"/>
                    <a:pt x="398556" y="36830"/>
                    <a:pt x="341420" y="38100"/>
                  </a:cubicBezTo>
                  <a:cubicBezTo>
                    <a:pt x="242728" y="41910"/>
                    <a:pt x="144037" y="45720"/>
                    <a:pt x="49530" y="50800"/>
                  </a:cubicBezTo>
                  <a:cubicBezTo>
                    <a:pt x="36830" y="50800"/>
                    <a:pt x="34290" y="53340"/>
                    <a:pt x="33020" y="70169"/>
                  </a:cubicBezTo>
                  <a:cubicBezTo>
                    <a:pt x="31750" y="101616"/>
                    <a:pt x="31750" y="133062"/>
                    <a:pt x="30480" y="164508"/>
                  </a:cubicBezTo>
                  <a:cubicBezTo>
                    <a:pt x="29210" y="216918"/>
                    <a:pt x="26670" y="267581"/>
                    <a:pt x="25400" y="319991"/>
                  </a:cubicBezTo>
                  <a:cubicBezTo>
                    <a:pt x="20320" y="375896"/>
                    <a:pt x="26670" y="1742055"/>
                    <a:pt x="29210" y="1797960"/>
                  </a:cubicBezTo>
                  <a:cubicBezTo>
                    <a:pt x="29210" y="1857358"/>
                    <a:pt x="29210" y="1918503"/>
                    <a:pt x="30480" y="1977901"/>
                  </a:cubicBezTo>
                  <a:cubicBezTo>
                    <a:pt x="30480" y="2021576"/>
                    <a:pt x="33020" y="2065252"/>
                    <a:pt x="33020" y="2108927"/>
                  </a:cubicBezTo>
                  <a:cubicBezTo>
                    <a:pt x="33020" y="2156096"/>
                    <a:pt x="33020" y="2203265"/>
                    <a:pt x="31750" y="2249523"/>
                  </a:cubicBezTo>
                  <a:cubicBezTo>
                    <a:pt x="31750" y="2253333"/>
                    <a:pt x="31750" y="2255873"/>
                    <a:pt x="31750" y="2259683"/>
                  </a:cubicBezTo>
                  <a:cubicBezTo>
                    <a:pt x="31750" y="2269843"/>
                    <a:pt x="35560" y="2273653"/>
                    <a:pt x="44450" y="2273653"/>
                  </a:cubicBezTo>
                  <a:cubicBezTo>
                    <a:pt x="68721" y="2273653"/>
                    <a:pt x="105080" y="2274923"/>
                    <a:pt x="138843" y="2274923"/>
                  </a:cubicBezTo>
                  <a:cubicBezTo>
                    <a:pt x="188189" y="2274923"/>
                    <a:pt x="240131" y="2272383"/>
                    <a:pt x="289477" y="2274923"/>
                  </a:cubicBezTo>
                  <a:cubicBezTo>
                    <a:pt x="369988" y="2278733"/>
                    <a:pt x="450499" y="2281273"/>
                    <a:pt x="531010" y="2280003"/>
                  </a:cubicBezTo>
                  <a:cubicBezTo>
                    <a:pt x="582953" y="2278733"/>
                    <a:pt x="632298" y="2281273"/>
                    <a:pt x="684241" y="2281273"/>
                  </a:cubicBezTo>
                  <a:cubicBezTo>
                    <a:pt x="759558" y="2281273"/>
                    <a:pt x="834875" y="2280003"/>
                    <a:pt x="910192" y="2281273"/>
                  </a:cubicBezTo>
                  <a:cubicBezTo>
                    <a:pt x="1021868" y="2282543"/>
                    <a:pt x="2247715" y="2272383"/>
                    <a:pt x="2361989" y="2274923"/>
                  </a:cubicBezTo>
                  <a:cubicBezTo>
                    <a:pt x="2411335" y="2276193"/>
                    <a:pt x="2460680" y="2277463"/>
                    <a:pt x="2507428" y="2277463"/>
                  </a:cubicBezTo>
                  <a:cubicBezTo>
                    <a:pt x="2593134" y="2280003"/>
                    <a:pt x="2676242" y="2276193"/>
                    <a:pt x="2761948" y="2280003"/>
                  </a:cubicBezTo>
                  <a:cubicBezTo>
                    <a:pt x="2832070" y="2282543"/>
                    <a:pt x="2902193" y="2282543"/>
                    <a:pt x="2972315" y="2285083"/>
                  </a:cubicBezTo>
                  <a:cubicBezTo>
                    <a:pt x="3076201" y="2288893"/>
                    <a:pt x="3180086" y="2291433"/>
                    <a:pt x="3283971" y="2292703"/>
                  </a:cubicBezTo>
                  <a:cubicBezTo>
                    <a:pt x="3322928" y="2292703"/>
                    <a:pt x="3343482" y="2291433"/>
                    <a:pt x="3363802" y="2291433"/>
                  </a:cubicBez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Freeform 6"/>
          <p:cNvSpPr/>
          <p:nvPr/>
        </p:nvSpPr>
        <p:spPr>
          <a:xfrm>
            <a:off x="4076557" y="2958545"/>
            <a:ext cx="1604185" cy="5195742"/>
          </a:xfrm>
          <a:custGeom>
            <a:avLst/>
            <a:gdLst/>
            <a:ahLst/>
            <a:cxnLst/>
            <a:rect l="l" t="t" r="r" b="b"/>
            <a:pathLst>
              <a:path w="1604185" h="5195742">
                <a:moveTo>
                  <a:pt x="0" y="0"/>
                </a:moveTo>
                <a:lnTo>
                  <a:pt x="1604185" y="0"/>
                </a:lnTo>
                <a:lnTo>
                  <a:pt x="1604185" y="5195741"/>
                </a:lnTo>
                <a:lnTo>
                  <a:pt x="0" y="51957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2591600" y="809625"/>
            <a:ext cx="13104800" cy="1050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63"/>
              </a:lnSpc>
            </a:pPr>
            <a:r>
              <a:rPr lang="en-US" sz="5545">
                <a:solidFill>
                  <a:srgbClr val="586BB0"/>
                </a:solidFill>
                <a:latin typeface="Blodders"/>
              </a:rPr>
              <a:t>kiek šaukštelių cukraus turi šis produktas?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44156" y="6391520"/>
            <a:ext cx="889843" cy="559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9"/>
              </a:lnSpc>
            </a:pPr>
            <a:r>
              <a:rPr lang="en-US" sz="3363" dirty="0">
                <a:solidFill>
                  <a:srgbClr val="586BB0"/>
                </a:solidFill>
                <a:latin typeface="Blodders"/>
              </a:rPr>
              <a:t>75 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107734" y="2352755"/>
            <a:ext cx="4072533" cy="60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586BB0"/>
                </a:solidFill>
                <a:latin typeface="Blodders"/>
              </a:rPr>
              <a:t>maistinė vertė 100 g/ml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996447" y="3277186"/>
            <a:ext cx="8604260" cy="5627196"/>
            <a:chOff x="0" y="0"/>
            <a:chExt cx="11472347" cy="7502928"/>
          </a:xfrm>
        </p:grpSpPr>
        <p:grpSp>
          <p:nvGrpSpPr>
            <p:cNvPr id="11" name="Group 11"/>
            <p:cNvGrpSpPr/>
            <p:nvPr/>
          </p:nvGrpSpPr>
          <p:grpSpPr>
            <a:xfrm>
              <a:off x="3282282" y="0"/>
              <a:ext cx="8190065" cy="864865"/>
              <a:chOff x="0" y="0"/>
              <a:chExt cx="3501863" cy="36979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3479003" cy="341854"/>
              </a:xfrm>
              <a:custGeom>
                <a:avLst/>
                <a:gdLst/>
                <a:ahLst/>
                <a:cxnLst/>
                <a:rect l="l" t="t" r="r" b="b"/>
                <a:pathLst>
                  <a:path w="3479003" h="341854">
                    <a:moveTo>
                      <a:pt x="3479003" y="341854"/>
                    </a:moveTo>
                    <a:lnTo>
                      <a:pt x="0" y="334234"/>
                    </a:lnTo>
                    <a:lnTo>
                      <a:pt x="0" y="131791"/>
                    </a:lnTo>
                    <a:lnTo>
                      <a:pt x="17780" y="19050"/>
                    </a:lnTo>
                    <a:lnTo>
                      <a:pt x="1732751" y="0"/>
                    </a:lnTo>
                    <a:lnTo>
                      <a:pt x="3459953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3508213" cy="368524"/>
              </a:xfrm>
              <a:custGeom>
                <a:avLst/>
                <a:gdLst/>
                <a:ahLst/>
                <a:cxnLst/>
                <a:rect l="l" t="t" r="r" b="b"/>
                <a:pathLst>
                  <a:path w="3508213" h="368524">
                    <a:moveTo>
                      <a:pt x="3473923" y="21590"/>
                    </a:moveTo>
                    <a:cubicBezTo>
                      <a:pt x="3475193" y="34290"/>
                      <a:pt x="3475193" y="44450"/>
                      <a:pt x="3476463" y="54610"/>
                    </a:cubicBezTo>
                    <a:cubicBezTo>
                      <a:pt x="3479003" y="68093"/>
                      <a:pt x="3480273" y="73518"/>
                      <a:pt x="3482813" y="78749"/>
                    </a:cubicBezTo>
                    <a:cubicBezTo>
                      <a:pt x="3482813" y="86305"/>
                      <a:pt x="3495513" y="235289"/>
                      <a:pt x="3501863" y="242845"/>
                    </a:cubicBezTo>
                    <a:cubicBezTo>
                      <a:pt x="3508213" y="254275"/>
                      <a:pt x="3504403" y="265900"/>
                      <a:pt x="3504403" y="277330"/>
                    </a:cubicBezTo>
                    <a:cubicBezTo>
                      <a:pt x="3504403" y="287405"/>
                      <a:pt x="3505673" y="296704"/>
                      <a:pt x="3506943" y="307564"/>
                    </a:cubicBezTo>
                    <a:cubicBezTo>
                      <a:pt x="3506943" y="329154"/>
                      <a:pt x="3506943" y="343124"/>
                      <a:pt x="3506943" y="367254"/>
                    </a:cubicBezTo>
                    <a:cubicBezTo>
                      <a:pt x="3484083" y="367254"/>
                      <a:pt x="3463763" y="368524"/>
                      <a:pt x="3437625" y="367254"/>
                    </a:cubicBezTo>
                    <a:cubicBezTo>
                      <a:pt x="3262611" y="362174"/>
                      <a:pt x="3084905" y="368524"/>
                      <a:pt x="2909891" y="363444"/>
                    </a:cubicBezTo>
                    <a:cubicBezTo>
                      <a:pt x="2804882" y="359634"/>
                      <a:pt x="2702566" y="362174"/>
                      <a:pt x="2597558" y="359634"/>
                    </a:cubicBezTo>
                    <a:cubicBezTo>
                      <a:pt x="2549093" y="358364"/>
                      <a:pt x="2500627" y="357094"/>
                      <a:pt x="2452162" y="355824"/>
                    </a:cubicBezTo>
                    <a:cubicBezTo>
                      <a:pt x="2422544" y="355824"/>
                      <a:pt x="2395619" y="357094"/>
                      <a:pt x="2366001" y="357094"/>
                    </a:cubicBezTo>
                    <a:cubicBezTo>
                      <a:pt x="2290610" y="355824"/>
                      <a:pt x="2083286" y="357094"/>
                      <a:pt x="2007895" y="355824"/>
                    </a:cubicBezTo>
                    <a:cubicBezTo>
                      <a:pt x="1954045" y="354554"/>
                      <a:pt x="877035" y="363444"/>
                      <a:pt x="823185" y="362174"/>
                    </a:cubicBezTo>
                    <a:cubicBezTo>
                      <a:pt x="809722" y="362174"/>
                      <a:pt x="793567" y="363444"/>
                      <a:pt x="780105" y="363444"/>
                    </a:cubicBezTo>
                    <a:cubicBezTo>
                      <a:pt x="747794" y="363444"/>
                      <a:pt x="718177" y="364714"/>
                      <a:pt x="685866" y="364714"/>
                    </a:cubicBezTo>
                    <a:cubicBezTo>
                      <a:pt x="605090" y="364714"/>
                      <a:pt x="527007" y="363444"/>
                      <a:pt x="446232" y="362174"/>
                    </a:cubicBezTo>
                    <a:cubicBezTo>
                      <a:pt x="397766" y="360904"/>
                      <a:pt x="349301" y="359634"/>
                      <a:pt x="303528" y="358364"/>
                    </a:cubicBezTo>
                    <a:cubicBezTo>
                      <a:pt x="217367" y="357094"/>
                      <a:pt x="131206" y="355824"/>
                      <a:pt x="48260" y="355824"/>
                    </a:cubicBezTo>
                    <a:cubicBezTo>
                      <a:pt x="38100" y="355824"/>
                      <a:pt x="29210" y="355824"/>
                      <a:pt x="19050" y="354554"/>
                    </a:cubicBezTo>
                    <a:cubicBezTo>
                      <a:pt x="10160" y="353284"/>
                      <a:pt x="5080" y="346934"/>
                      <a:pt x="7620" y="338044"/>
                    </a:cubicBezTo>
                    <a:cubicBezTo>
                      <a:pt x="16510" y="306391"/>
                      <a:pt x="12700" y="301547"/>
                      <a:pt x="11430" y="296510"/>
                    </a:cubicBezTo>
                    <a:cubicBezTo>
                      <a:pt x="10160" y="286242"/>
                      <a:pt x="6350" y="276168"/>
                      <a:pt x="7620" y="265900"/>
                    </a:cubicBezTo>
                    <a:cubicBezTo>
                      <a:pt x="5080" y="253113"/>
                      <a:pt x="0" y="94829"/>
                      <a:pt x="7620" y="81849"/>
                    </a:cubicBezTo>
                    <a:cubicBezTo>
                      <a:pt x="8890" y="79330"/>
                      <a:pt x="7620" y="76618"/>
                      <a:pt x="8890" y="74099"/>
                    </a:cubicBezTo>
                    <a:cubicBezTo>
                      <a:pt x="10160" y="70031"/>
                      <a:pt x="12700" y="65575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3893" y="30480"/>
                      <a:pt x="106974" y="29210"/>
                    </a:cubicBezTo>
                    <a:cubicBezTo>
                      <a:pt x="179672" y="25400"/>
                      <a:pt x="252370" y="22860"/>
                      <a:pt x="327761" y="20320"/>
                    </a:cubicBezTo>
                    <a:cubicBezTo>
                      <a:pt x="378919" y="17780"/>
                      <a:pt x="430077" y="16510"/>
                      <a:pt x="478542" y="13970"/>
                    </a:cubicBezTo>
                    <a:cubicBezTo>
                      <a:pt x="527007" y="11430"/>
                      <a:pt x="578165" y="8890"/>
                      <a:pt x="626631" y="8890"/>
                    </a:cubicBezTo>
                    <a:cubicBezTo>
                      <a:pt x="680481" y="7620"/>
                      <a:pt x="734332" y="10160"/>
                      <a:pt x="788182" y="8890"/>
                    </a:cubicBezTo>
                    <a:cubicBezTo>
                      <a:pt x="855495" y="8890"/>
                      <a:pt x="2075208" y="6350"/>
                      <a:pt x="2142522" y="5080"/>
                    </a:cubicBezTo>
                    <a:cubicBezTo>
                      <a:pt x="2207142" y="3810"/>
                      <a:pt x="2271763" y="2540"/>
                      <a:pt x="2339076" y="2540"/>
                    </a:cubicBezTo>
                    <a:cubicBezTo>
                      <a:pt x="2449469" y="1270"/>
                      <a:pt x="2557170" y="0"/>
                      <a:pt x="2667564" y="0"/>
                    </a:cubicBezTo>
                    <a:cubicBezTo>
                      <a:pt x="2713336" y="0"/>
                      <a:pt x="2761802" y="2540"/>
                      <a:pt x="2807575" y="2540"/>
                    </a:cubicBezTo>
                    <a:cubicBezTo>
                      <a:pt x="2934123" y="3810"/>
                      <a:pt x="3063365" y="5080"/>
                      <a:pt x="3189913" y="7620"/>
                    </a:cubicBezTo>
                    <a:cubicBezTo>
                      <a:pt x="3257226" y="8890"/>
                      <a:pt x="3324539" y="12700"/>
                      <a:pt x="3391852" y="16510"/>
                    </a:cubicBezTo>
                    <a:cubicBezTo>
                      <a:pt x="3408008" y="16510"/>
                      <a:pt x="3424163" y="16510"/>
                      <a:pt x="3437625" y="16510"/>
                    </a:cubicBezTo>
                    <a:cubicBezTo>
                      <a:pt x="3454873" y="17780"/>
                      <a:pt x="3463763" y="20320"/>
                      <a:pt x="3473923" y="21590"/>
                    </a:cubicBezTo>
                    <a:close/>
                    <a:moveTo>
                      <a:pt x="3484083" y="350744"/>
                    </a:moveTo>
                    <a:cubicBezTo>
                      <a:pt x="3485353" y="334234"/>
                      <a:pt x="3486623" y="321534"/>
                      <a:pt x="3486623" y="308834"/>
                    </a:cubicBezTo>
                    <a:cubicBezTo>
                      <a:pt x="3485353" y="295735"/>
                      <a:pt x="3484083" y="285467"/>
                      <a:pt x="3484083" y="274424"/>
                    </a:cubicBezTo>
                    <a:cubicBezTo>
                      <a:pt x="3484083" y="269387"/>
                      <a:pt x="3486623" y="264350"/>
                      <a:pt x="3485353" y="259313"/>
                    </a:cubicBezTo>
                    <a:cubicBezTo>
                      <a:pt x="3485353" y="254663"/>
                      <a:pt x="3484083" y="249819"/>
                      <a:pt x="3482814" y="245170"/>
                    </a:cubicBezTo>
                    <a:cubicBezTo>
                      <a:pt x="3477733" y="238001"/>
                      <a:pt x="3466303" y="89598"/>
                      <a:pt x="3466303" y="82430"/>
                    </a:cubicBezTo>
                    <a:cubicBezTo>
                      <a:pt x="3463764" y="76424"/>
                      <a:pt x="3461223" y="70225"/>
                      <a:pt x="3458683" y="63500"/>
                    </a:cubicBezTo>
                    <a:cubicBezTo>
                      <a:pt x="3457414" y="44450"/>
                      <a:pt x="3456143" y="43180"/>
                      <a:pt x="3429548" y="41910"/>
                    </a:cubicBezTo>
                    <a:cubicBezTo>
                      <a:pt x="3421470" y="41910"/>
                      <a:pt x="3416085" y="41910"/>
                      <a:pt x="3408008" y="40640"/>
                    </a:cubicBezTo>
                    <a:cubicBezTo>
                      <a:pt x="3340695" y="36830"/>
                      <a:pt x="3270689" y="31750"/>
                      <a:pt x="3203376" y="30480"/>
                    </a:cubicBezTo>
                    <a:cubicBezTo>
                      <a:pt x="3039132" y="26670"/>
                      <a:pt x="2872196" y="25400"/>
                      <a:pt x="2707952" y="22860"/>
                    </a:cubicBezTo>
                    <a:cubicBezTo>
                      <a:pt x="2683719" y="22860"/>
                      <a:pt x="2656794" y="22860"/>
                      <a:pt x="2632561" y="22860"/>
                    </a:cubicBezTo>
                    <a:cubicBezTo>
                      <a:pt x="2592173" y="22860"/>
                      <a:pt x="2551785" y="22860"/>
                      <a:pt x="2514090" y="22860"/>
                    </a:cubicBezTo>
                    <a:cubicBezTo>
                      <a:pt x="2427929" y="22860"/>
                      <a:pt x="2341768" y="22860"/>
                      <a:pt x="2258300" y="24130"/>
                    </a:cubicBezTo>
                    <a:cubicBezTo>
                      <a:pt x="2185602" y="25400"/>
                      <a:pt x="960504" y="29210"/>
                      <a:pt x="887806" y="29210"/>
                    </a:cubicBezTo>
                    <a:cubicBezTo>
                      <a:pt x="769335" y="29210"/>
                      <a:pt x="650863" y="26670"/>
                      <a:pt x="532392" y="33020"/>
                    </a:cubicBezTo>
                    <a:cubicBezTo>
                      <a:pt x="470464" y="36830"/>
                      <a:pt x="411229" y="36830"/>
                      <a:pt x="351993" y="38100"/>
                    </a:cubicBezTo>
                    <a:cubicBezTo>
                      <a:pt x="249677" y="41910"/>
                      <a:pt x="147362" y="45720"/>
                      <a:pt x="49530" y="50800"/>
                    </a:cubicBezTo>
                    <a:cubicBezTo>
                      <a:pt x="36830" y="50800"/>
                      <a:pt x="34290" y="53340"/>
                      <a:pt x="33020" y="64994"/>
                    </a:cubicBezTo>
                    <a:cubicBezTo>
                      <a:pt x="31750" y="68481"/>
                      <a:pt x="31750" y="71968"/>
                      <a:pt x="30480" y="75456"/>
                    </a:cubicBezTo>
                    <a:cubicBezTo>
                      <a:pt x="29210" y="81268"/>
                      <a:pt x="26670" y="86886"/>
                      <a:pt x="25400" y="92698"/>
                    </a:cubicBezTo>
                    <a:cubicBezTo>
                      <a:pt x="20320" y="98898"/>
                      <a:pt x="26670" y="250401"/>
                      <a:pt x="29210" y="256600"/>
                    </a:cubicBezTo>
                    <a:cubicBezTo>
                      <a:pt x="29210" y="263187"/>
                      <a:pt x="29210" y="269968"/>
                      <a:pt x="30480" y="276555"/>
                    </a:cubicBezTo>
                    <a:cubicBezTo>
                      <a:pt x="30480" y="281399"/>
                      <a:pt x="33020" y="286242"/>
                      <a:pt x="33020" y="291086"/>
                    </a:cubicBezTo>
                    <a:cubicBezTo>
                      <a:pt x="33020" y="296316"/>
                      <a:pt x="33020" y="301547"/>
                      <a:pt x="31750" y="308834"/>
                    </a:cubicBezTo>
                    <a:cubicBezTo>
                      <a:pt x="31750" y="312644"/>
                      <a:pt x="31750" y="315184"/>
                      <a:pt x="31750" y="318994"/>
                    </a:cubicBezTo>
                    <a:cubicBezTo>
                      <a:pt x="31750" y="329154"/>
                      <a:pt x="35560" y="332964"/>
                      <a:pt x="44450" y="332964"/>
                    </a:cubicBezTo>
                    <a:cubicBezTo>
                      <a:pt x="69278" y="332964"/>
                      <a:pt x="106974" y="334234"/>
                      <a:pt x="141976" y="334234"/>
                    </a:cubicBezTo>
                    <a:cubicBezTo>
                      <a:pt x="193134" y="334234"/>
                      <a:pt x="246985" y="331694"/>
                      <a:pt x="298143" y="334234"/>
                    </a:cubicBezTo>
                    <a:cubicBezTo>
                      <a:pt x="381611" y="338044"/>
                      <a:pt x="465079" y="340584"/>
                      <a:pt x="548548" y="339314"/>
                    </a:cubicBezTo>
                    <a:cubicBezTo>
                      <a:pt x="602398" y="338044"/>
                      <a:pt x="653556" y="340584"/>
                      <a:pt x="707406" y="340584"/>
                    </a:cubicBezTo>
                    <a:cubicBezTo>
                      <a:pt x="785490" y="340584"/>
                      <a:pt x="863573" y="339314"/>
                      <a:pt x="941656" y="340584"/>
                    </a:cubicBezTo>
                    <a:cubicBezTo>
                      <a:pt x="1057435" y="341854"/>
                      <a:pt x="2328306" y="331694"/>
                      <a:pt x="2446777" y="334234"/>
                    </a:cubicBezTo>
                    <a:cubicBezTo>
                      <a:pt x="2497935" y="335504"/>
                      <a:pt x="2549093" y="336774"/>
                      <a:pt x="2597558" y="336774"/>
                    </a:cubicBezTo>
                    <a:cubicBezTo>
                      <a:pt x="2686411" y="339314"/>
                      <a:pt x="2772572" y="335504"/>
                      <a:pt x="2861425" y="339314"/>
                    </a:cubicBezTo>
                    <a:cubicBezTo>
                      <a:pt x="2934124" y="341854"/>
                      <a:pt x="3006822" y="341854"/>
                      <a:pt x="3079520" y="344394"/>
                    </a:cubicBezTo>
                    <a:cubicBezTo>
                      <a:pt x="3187221" y="348204"/>
                      <a:pt x="3294922" y="350744"/>
                      <a:pt x="3402623" y="352014"/>
                    </a:cubicBezTo>
                    <a:cubicBezTo>
                      <a:pt x="3443011" y="352014"/>
                      <a:pt x="3463763" y="350744"/>
                      <a:pt x="3484083" y="350744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3282282" y="1107241"/>
              <a:ext cx="8190065" cy="864865"/>
              <a:chOff x="0" y="0"/>
              <a:chExt cx="3501863" cy="36979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0160" y="16510"/>
                <a:ext cx="3479003" cy="341854"/>
              </a:xfrm>
              <a:custGeom>
                <a:avLst/>
                <a:gdLst/>
                <a:ahLst/>
                <a:cxnLst/>
                <a:rect l="l" t="t" r="r" b="b"/>
                <a:pathLst>
                  <a:path w="3479003" h="341854">
                    <a:moveTo>
                      <a:pt x="3479003" y="341854"/>
                    </a:moveTo>
                    <a:lnTo>
                      <a:pt x="0" y="334234"/>
                    </a:lnTo>
                    <a:lnTo>
                      <a:pt x="0" y="131791"/>
                    </a:lnTo>
                    <a:lnTo>
                      <a:pt x="17780" y="19050"/>
                    </a:lnTo>
                    <a:lnTo>
                      <a:pt x="1732751" y="0"/>
                    </a:lnTo>
                    <a:lnTo>
                      <a:pt x="3459953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-3810" y="0"/>
                <a:ext cx="3508213" cy="368524"/>
              </a:xfrm>
              <a:custGeom>
                <a:avLst/>
                <a:gdLst/>
                <a:ahLst/>
                <a:cxnLst/>
                <a:rect l="l" t="t" r="r" b="b"/>
                <a:pathLst>
                  <a:path w="3508213" h="368524">
                    <a:moveTo>
                      <a:pt x="3473923" y="21590"/>
                    </a:moveTo>
                    <a:cubicBezTo>
                      <a:pt x="3475193" y="34290"/>
                      <a:pt x="3475193" y="44450"/>
                      <a:pt x="3476463" y="54610"/>
                    </a:cubicBezTo>
                    <a:cubicBezTo>
                      <a:pt x="3479003" y="68093"/>
                      <a:pt x="3480273" y="73518"/>
                      <a:pt x="3482813" y="78749"/>
                    </a:cubicBezTo>
                    <a:cubicBezTo>
                      <a:pt x="3482813" y="86305"/>
                      <a:pt x="3495513" y="235289"/>
                      <a:pt x="3501863" y="242845"/>
                    </a:cubicBezTo>
                    <a:cubicBezTo>
                      <a:pt x="3508213" y="254275"/>
                      <a:pt x="3504403" y="265900"/>
                      <a:pt x="3504403" y="277330"/>
                    </a:cubicBezTo>
                    <a:cubicBezTo>
                      <a:pt x="3504403" y="287405"/>
                      <a:pt x="3505673" y="296704"/>
                      <a:pt x="3506943" y="307564"/>
                    </a:cubicBezTo>
                    <a:cubicBezTo>
                      <a:pt x="3506943" y="329154"/>
                      <a:pt x="3506943" y="343124"/>
                      <a:pt x="3506943" y="367254"/>
                    </a:cubicBezTo>
                    <a:cubicBezTo>
                      <a:pt x="3484083" y="367254"/>
                      <a:pt x="3463763" y="368524"/>
                      <a:pt x="3437625" y="367254"/>
                    </a:cubicBezTo>
                    <a:cubicBezTo>
                      <a:pt x="3262611" y="362174"/>
                      <a:pt x="3084905" y="368524"/>
                      <a:pt x="2909891" y="363444"/>
                    </a:cubicBezTo>
                    <a:cubicBezTo>
                      <a:pt x="2804882" y="359634"/>
                      <a:pt x="2702566" y="362174"/>
                      <a:pt x="2597558" y="359634"/>
                    </a:cubicBezTo>
                    <a:cubicBezTo>
                      <a:pt x="2549093" y="358364"/>
                      <a:pt x="2500627" y="357094"/>
                      <a:pt x="2452162" y="355824"/>
                    </a:cubicBezTo>
                    <a:cubicBezTo>
                      <a:pt x="2422544" y="355824"/>
                      <a:pt x="2395619" y="357094"/>
                      <a:pt x="2366001" y="357094"/>
                    </a:cubicBezTo>
                    <a:cubicBezTo>
                      <a:pt x="2290610" y="355824"/>
                      <a:pt x="2083286" y="357094"/>
                      <a:pt x="2007895" y="355824"/>
                    </a:cubicBezTo>
                    <a:cubicBezTo>
                      <a:pt x="1954045" y="354554"/>
                      <a:pt x="877035" y="363444"/>
                      <a:pt x="823185" y="362174"/>
                    </a:cubicBezTo>
                    <a:cubicBezTo>
                      <a:pt x="809722" y="362174"/>
                      <a:pt x="793567" y="363444"/>
                      <a:pt x="780105" y="363444"/>
                    </a:cubicBezTo>
                    <a:cubicBezTo>
                      <a:pt x="747794" y="363444"/>
                      <a:pt x="718177" y="364714"/>
                      <a:pt x="685866" y="364714"/>
                    </a:cubicBezTo>
                    <a:cubicBezTo>
                      <a:pt x="605090" y="364714"/>
                      <a:pt x="527007" y="363444"/>
                      <a:pt x="446232" y="362174"/>
                    </a:cubicBezTo>
                    <a:cubicBezTo>
                      <a:pt x="397766" y="360904"/>
                      <a:pt x="349301" y="359634"/>
                      <a:pt x="303528" y="358364"/>
                    </a:cubicBezTo>
                    <a:cubicBezTo>
                      <a:pt x="217367" y="357094"/>
                      <a:pt x="131206" y="355824"/>
                      <a:pt x="48260" y="355824"/>
                    </a:cubicBezTo>
                    <a:cubicBezTo>
                      <a:pt x="38100" y="355824"/>
                      <a:pt x="29210" y="355824"/>
                      <a:pt x="19050" y="354554"/>
                    </a:cubicBezTo>
                    <a:cubicBezTo>
                      <a:pt x="10160" y="353284"/>
                      <a:pt x="5080" y="346934"/>
                      <a:pt x="7620" y="338044"/>
                    </a:cubicBezTo>
                    <a:cubicBezTo>
                      <a:pt x="16510" y="306391"/>
                      <a:pt x="12700" y="301547"/>
                      <a:pt x="11430" y="296510"/>
                    </a:cubicBezTo>
                    <a:cubicBezTo>
                      <a:pt x="10160" y="286242"/>
                      <a:pt x="6350" y="276168"/>
                      <a:pt x="7620" y="265900"/>
                    </a:cubicBezTo>
                    <a:cubicBezTo>
                      <a:pt x="5080" y="253113"/>
                      <a:pt x="0" y="94829"/>
                      <a:pt x="7620" y="81849"/>
                    </a:cubicBezTo>
                    <a:cubicBezTo>
                      <a:pt x="8890" y="79330"/>
                      <a:pt x="7620" y="76618"/>
                      <a:pt x="8890" y="74099"/>
                    </a:cubicBezTo>
                    <a:cubicBezTo>
                      <a:pt x="10160" y="70031"/>
                      <a:pt x="12700" y="65575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3893" y="30480"/>
                      <a:pt x="106974" y="29210"/>
                    </a:cubicBezTo>
                    <a:cubicBezTo>
                      <a:pt x="179672" y="25400"/>
                      <a:pt x="252370" y="22860"/>
                      <a:pt x="327761" y="20320"/>
                    </a:cubicBezTo>
                    <a:cubicBezTo>
                      <a:pt x="378919" y="17780"/>
                      <a:pt x="430077" y="16510"/>
                      <a:pt x="478542" y="13970"/>
                    </a:cubicBezTo>
                    <a:cubicBezTo>
                      <a:pt x="527007" y="11430"/>
                      <a:pt x="578165" y="8890"/>
                      <a:pt x="626631" y="8890"/>
                    </a:cubicBezTo>
                    <a:cubicBezTo>
                      <a:pt x="680481" y="7620"/>
                      <a:pt x="734332" y="10160"/>
                      <a:pt x="788182" y="8890"/>
                    </a:cubicBezTo>
                    <a:cubicBezTo>
                      <a:pt x="855495" y="8890"/>
                      <a:pt x="2075208" y="6350"/>
                      <a:pt x="2142522" y="5080"/>
                    </a:cubicBezTo>
                    <a:cubicBezTo>
                      <a:pt x="2207142" y="3810"/>
                      <a:pt x="2271763" y="2540"/>
                      <a:pt x="2339076" y="2540"/>
                    </a:cubicBezTo>
                    <a:cubicBezTo>
                      <a:pt x="2449469" y="1270"/>
                      <a:pt x="2557170" y="0"/>
                      <a:pt x="2667564" y="0"/>
                    </a:cubicBezTo>
                    <a:cubicBezTo>
                      <a:pt x="2713336" y="0"/>
                      <a:pt x="2761802" y="2540"/>
                      <a:pt x="2807575" y="2540"/>
                    </a:cubicBezTo>
                    <a:cubicBezTo>
                      <a:pt x="2934123" y="3810"/>
                      <a:pt x="3063365" y="5080"/>
                      <a:pt x="3189913" y="7620"/>
                    </a:cubicBezTo>
                    <a:cubicBezTo>
                      <a:pt x="3257226" y="8890"/>
                      <a:pt x="3324539" y="12700"/>
                      <a:pt x="3391852" y="16510"/>
                    </a:cubicBezTo>
                    <a:cubicBezTo>
                      <a:pt x="3408008" y="16510"/>
                      <a:pt x="3424163" y="16510"/>
                      <a:pt x="3437625" y="16510"/>
                    </a:cubicBezTo>
                    <a:cubicBezTo>
                      <a:pt x="3454873" y="17780"/>
                      <a:pt x="3463763" y="20320"/>
                      <a:pt x="3473923" y="21590"/>
                    </a:cubicBezTo>
                    <a:close/>
                    <a:moveTo>
                      <a:pt x="3484083" y="350744"/>
                    </a:moveTo>
                    <a:cubicBezTo>
                      <a:pt x="3485353" y="334234"/>
                      <a:pt x="3486623" y="321534"/>
                      <a:pt x="3486623" y="308834"/>
                    </a:cubicBezTo>
                    <a:cubicBezTo>
                      <a:pt x="3485353" y="295735"/>
                      <a:pt x="3484083" y="285467"/>
                      <a:pt x="3484083" y="274424"/>
                    </a:cubicBezTo>
                    <a:cubicBezTo>
                      <a:pt x="3484083" y="269387"/>
                      <a:pt x="3486623" y="264350"/>
                      <a:pt x="3485353" y="259313"/>
                    </a:cubicBezTo>
                    <a:cubicBezTo>
                      <a:pt x="3485353" y="254663"/>
                      <a:pt x="3484083" y="249819"/>
                      <a:pt x="3482814" y="245170"/>
                    </a:cubicBezTo>
                    <a:cubicBezTo>
                      <a:pt x="3477733" y="238001"/>
                      <a:pt x="3466303" y="89598"/>
                      <a:pt x="3466303" y="82430"/>
                    </a:cubicBezTo>
                    <a:cubicBezTo>
                      <a:pt x="3463764" y="76424"/>
                      <a:pt x="3461223" y="70225"/>
                      <a:pt x="3458683" y="63500"/>
                    </a:cubicBezTo>
                    <a:cubicBezTo>
                      <a:pt x="3457414" y="44450"/>
                      <a:pt x="3456143" y="43180"/>
                      <a:pt x="3429548" y="41910"/>
                    </a:cubicBezTo>
                    <a:cubicBezTo>
                      <a:pt x="3421470" y="41910"/>
                      <a:pt x="3416085" y="41910"/>
                      <a:pt x="3408008" y="40640"/>
                    </a:cubicBezTo>
                    <a:cubicBezTo>
                      <a:pt x="3340695" y="36830"/>
                      <a:pt x="3270689" y="31750"/>
                      <a:pt x="3203376" y="30480"/>
                    </a:cubicBezTo>
                    <a:cubicBezTo>
                      <a:pt x="3039132" y="26670"/>
                      <a:pt x="2872196" y="25400"/>
                      <a:pt x="2707952" y="22860"/>
                    </a:cubicBezTo>
                    <a:cubicBezTo>
                      <a:pt x="2683719" y="22860"/>
                      <a:pt x="2656794" y="22860"/>
                      <a:pt x="2632561" y="22860"/>
                    </a:cubicBezTo>
                    <a:cubicBezTo>
                      <a:pt x="2592173" y="22860"/>
                      <a:pt x="2551785" y="22860"/>
                      <a:pt x="2514090" y="22860"/>
                    </a:cubicBezTo>
                    <a:cubicBezTo>
                      <a:pt x="2427929" y="22860"/>
                      <a:pt x="2341768" y="22860"/>
                      <a:pt x="2258300" y="24130"/>
                    </a:cubicBezTo>
                    <a:cubicBezTo>
                      <a:pt x="2185602" y="25400"/>
                      <a:pt x="960504" y="29210"/>
                      <a:pt x="887806" y="29210"/>
                    </a:cubicBezTo>
                    <a:cubicBezTo>
                      <a:pt x="769335" y="29210"/>
                      <a:pt x="650863" y="26670"/>
                      <a:pt x="532392" y="33020"/>
                    </a:cubicBezTo>
                    <a:cubicBezTo>
                      <a:pt x="470464" y="36830"/>
                      <a:pt x="411229" y="36830"/>
                      <a:pt x="351993" y="38100"/>
                    </a:cubicBezTo>
                    <a:cubicBezTo>
                      <a:pt x="249677" y="41910"/>
                      <a:pt x="147362" y="45720"/>
                      <a:pt x="49530" y="50800"/>
                    </a:cubicBezTo>
                    <a:cubicBezTo>
                      <a:pt x="36830" y="50800"/>
                      <a:pt x="34290" y="53340"/>
                      <a:pt x="33020" y="64994"/>
                    </a:cubicBezTo>
                    <a:cubicBezTo>
                      <a:pt x="31750" y="68481"/>
                      <a:pt x="31750" y="71968"/>
                      <a:pt x="30480" y="75456"/>
                    </a:cubicBezTo>
                    <a:cubicBezTo>
                      <a:pt x="29210" y="81268"/>
                      <a:pt x="26670" y="86886"/>
                      <a:pt x="25400" y="92698"/>
                    </a:cubicBezTo>
                    <a:cubicBezTo>
                      <a:pt x="20320" y="98898"/>
                      <a:pt x="26670" y="250401"/>
                      <a:pt x="29210" y="256600"/>
                    </a:cubicBezTo>
                    <a:cubicBezTo>
                      <a:pt x="29210" y="263187"/>
                      <a:pt x="29210" y="269968"/>
                      <a:pt x="30480" y="276555"/>
                    </a:cubicBezTo>
                    <a:cubicBezTo>
                      <a:pt x="30480" y="281399"/>
                      <a:pt x="33020" y="286242"/>
                      <a:pt x="33020" y="291086"/>
                    </a:cubicBezTo>
                    <a:cubicBezTo>
                      <a:pt x="33020" y="296316"/>
                      <a:pt x="33020" y="301547"/>
                      <a:pt x="31750" y="308834"/>
                    </a:cubicBezTo>
                    <a:cubicBezTo>
                      <a:pt x="31750" y="312644"/>
                      <a:pt x="31750" y="315184"/>
                      <a:pt x="31750" y="318994"/>
                    </a:cubicBezTo>
                    <a:cubicBezTo>
                      <a:pt x="31750" y="329154"/>
                      <a:pt x="35560" y="332964"/>
                      <a:pt x="44450" y="332964"/>
                    </a:cubicBezTo>
                    <a:cubicBezTo>
                      <a:pt x="69278" y="332964"/>
                      <a:pt x="106974" y="334234"/>
                      <a:pt x="141976" y="334234"/>
                    </a:cubicBezTo>
                    <a:cubicBezTo>
                      <a:pt x="193134" y="334234"/>
                      <a:pt x="246985" y="331694"/>
                      <a:pt x="298143" y="334234"/>
                    </a:cubicBezTo>
                    <a:cubicBezTo>
                      <a:pt x="381611" y="338044"/>
                      <a:pt x="465079" y="340584"/>
                      <a:pt x="548548" y="339314"/>
                    </a:cubicBezTo>
                    <a:cubicBezTo>
                      <a:pt x="602398" y="338044"/>
                      <a:pt x="653556" y="340584"/>
                      <a:pt x="707406" y="340584"/>
                    </a:cubicBezTo>
                    <a:cubicBezTo>
                      <a:pt x="785490" y="340584"/>
                      <a:pt x="863573" y="339314"/>
                      <a:pt x="941656" y="340584"/>
                    </a:cubicBezTo>
                    <a:cubicBezTo>
                      <a:pt x="1057435" y="341854"/>
                      <a:pt x="2328306" y="331694"/>
                      <a:pt x="2446777" y="334234"/>
                    </a:cubicBezTo>
                    <a:cubicBezTo>
                      <a:pt x="2497935" y="335504"/>
                      <a:pt x="2549093" y="336774"/>
                      <a:pt x="2597558" y="336774"/>
                    </a:cubicBezTo>
                    <a:cubicBezTo>
                      <a:pt x="2686411" y="339314"/>
                      <a:pt x="2772572" y="335504"/>
                      <a:pt x="2861425" y="339314"/>
                    </a:cubicBezTo>
                    <a:cubicBezTo>
                      <a:pt x="2934124" y="341854"/>
                      <a:pt x="3006822" y="341854"/>
                      <a:pt x="3079520" y="344394"/>
                    </a:cubicBezTo>
                    <a:cubicBezTo>
                      <a:pt x="3187221" y="348204"/>
                      <a:pt x="3294922" y="350744"/>
                      <a:pt x="3402623" y="352014"/>
                    </a:cubicBezTo>
                    <a:cubicBezTo>
                      <a:pt x="3443011" y="352014"/>
                      <a:pt x="3463763" y="350744"/>
                      <a:pt x="3484083" y="350744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3282282" y="2213406"/>
              <a:ext cx="8190065" cy="864865"/>
              <a:chOff x="0" y="0"/>
              <a:chExt cx="3501863" cy="36979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0160" y="16510"/>
                <a:ext cx="3479003" cy="341854"/>
              </a:xfrm>
              <a:custGeom>
                <a:avLst/>
                <a:gdLst/>
                <a:ahLst/>
                <a:cxnLst/>
                <a:rect l="l" t="t" r="r" b="b"/>
                <a:pathLst>
                  <a:path w="3479003" h="341854">
                    <a:moveTo>
                      <a:pt x="3479003" y="341854"/>
                    </a:moveTo>
                    <a:lnTo>
                      <a:pt x="0" y="334234"/>
                    </a:lnTo>
                    <a:lnTo>
                      <a:pt x="0" y="131791"/>
                    </a:lnTo>
                    <a:lnTo>
                      <a:pt x="17780" y="19050"/>
                    </a:lnTo>
                    <a:lnTo>
                      <a:pt x="1732751" y="0"/>
                    </a:lnTo>
                    <a:lnTo>
                      <a:pt x="3459953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-3810" y="0"/>
                <a:ext cx="3508213" cy="368524"/>
              </a:xfrm>
              <a:custGeom>
                <a:avLst/>
                <a:gdLst/>
                <a:ahLst/>
                <a:cxnLst/>
                <a:rect l="l" t="t" r="r" b="b"/>
                <a:pathLst>
                  <a:path w="3508213" h="368524">
                    <a:moveTo>
                      <a:pt x="3473923" y="21590"/>
                    </a:moveTo>
                    <a:cubicBezTo>
                      <a:pt x="3475193" y="34290"/>
                      <a:pt x="3475193" y="44450"/>
                      <a:pt x="3476463" y="54610"/>
                    </a:cubicBezTo>
                    <a:cubicBezTo>
                      <a:pt x="3479003" y="68093"/>
                      <a:pt x="3480273" y="73518"/>
                      <a:pt x="3482813" y="78749"/>
                    </a:cubicBezTo>
                    <a:cubicBezTo>
                      <a:pt x="3482813" y="86305"/>
                      <a:pt x="3495513" y="235289"/>
                      <a:pt x="3501863" y="242845"/>
                    </a:cubicBezTo>
                    <a:cubicBezTo>
                      <a:pt x="3508213" y="254275"/>
                      <a:pt x="3504403" y="265900"/>
                      <a:pt x="3504403" y="277330"/>
                    </a:cubicBezTo>
                    <a:cubicBezTo>
                      <a:pt x="3504403" y="287405"/>
                      <a:pt x="3505673" y="296704"/>
                      <a:pt x="3506943" y="307564"/>
                    </a:cubicBezTo>
                    <a:cubicBezTo>
                      <a:pt x="3506943" y="329154"/>
                      <a:pt x="3506943" y="343124"/>
                      <a:pt x="3506943" y="367254"/>
                    </a:cubicBezTo>
                    <a:cubicBezTo>
                      <a:pt x="3484083" y="367254"/>
                      <a:pt x="3463763" y="368524"/>
                      <a:pt x="3437625" y="367254"/>
                    </a:cubicBezTo>
                    <a:cubicBezTo>
                      <a:pt x="3262611" y="362174"/>
                      <a:pt x="3084905" y="368524"/>
                      <a:pt x="2909891" y="363444"/>
                    </a:cubicBezTo>
                    <a:cubicBezTo>
                      <a:pt x="2804882" y="359634"/>
                      <a:pt x="2702566" y="362174"/>
                      <a:pt x="2597558" y="359634"/>
                    </a:cubicBezTo>
                    <a:cubicBezTo>
                      <a:pt x="2549093" y="358364"/>
                      <a:pt x="2500627" y="357094"/>
                      <a:pt x="2452162" y="355824"/>
                    </a:cubicBezTo>
                    <a:cubicBezTo>
                      <a:pt x="2422544" y="355824"/>
                      <a:pt x="2395619" y="357094"/>
                      <a:pt x="2366001" y="357094"/>
                    </a:cubicBezTo>
                    <a:cubicBezTo>
                      <a:pt x="2290610" y="355824"/>
                      <a:pt x="2083286" y="357094"/>
                      <a:pt x="2007895" y="355824"/>
                    </a:cubicBezTo>
                    <a:cubicBezTo>
                      <a:pt x="1954045" y="354554"/>
                      <a:pt x="877035" y="363444"/>
                      <a:pt x="823185" y="362174"/>
                    </a:cubicBezTo>
                    <a:cubicBezTo>
                      <a:pt x="809722" y="362174"/>
                      <a:pt x="793567" y="363444"/>
                      <a:pt x="780105" y="363444"/>
                    </a:cubicBezTo>
                    <a:cubicBezTo>
                      <a:pt x="747794" y="363444"/>
                      <a:pt x="718177" y="364714"/>
                      <a:pt x="685866" y="364714"/>
                    </a:cubicBezTo>
                    <a:cubicBezTo>
                      <a:pt x="605090" y="364714"/>
                      <a:pt x="527007" y="363444"/>
                      <a:pt x="446232" y="362174"/>
                    </a:cubicBezTo>
                    <a:cubicBezTo>
                      <a:pt x="397766" y="360904"/>
                      <a:pt x="349301" y="359634"/>
                      <a:pt x="303528" y="358364"/>
                    </a:cubicBezTo>
                    <a:cubicBezTo>
                      <a:pt x="217367" y="357094"/>
                      <a:pt x="131206" y="355824"/>
                      <a:pt x="48260" y="355824"/>
                    </a:cubicBezTo>
                    <a:cubicBezTo>
                      <a:pt x="38100" y="355824"/>
                      <a:pt x="29210" y="355824"/>
                      <a:pt x="19050" y="354554"/>
                    </a:cubicBezTo>
                    <a:cubicBezTo>
                      <a:pt x="10160" y="353284"/>
                      <a:pt x="5080" y="346934"/>
                      <a:pt x="7620" y="338044"/>
                    </a:cubicBezTo>
                    <a:cubicBezTo>
                      <a:pt x="16510" y="306391"/>
                      <a:pt x="12700" y="301547"/>
                      <a:pt x="11430" y="296510"/>
                    </a:cubicBezTo>
                    <a:cubicBezTo>
                      <a:pt x="10160" y="286242"/>
                      <a:pt x="6350" y="276168"/>
                      <a:pt x="7620" y="265900"/>
                    </a:cubicBezTo>
                    <a:cubicBezTo>
                      <a:pt x="5080" y="253113"/>
                      <a:pt x="0" y="94829"/>
                      <a:pt x="7620" y="81849"/>
                    </a:cubicBezTo>
                    <a:cubicBezTo>
                      <a:pt x="8890" y="79330"/>
                      <a:pt x="7620" y="76618"/>
                      <a:pt x="8890" y="74099"/>
                    </a:cubicBezTo>
                    <a:cubicBezTo>
                      <a:pt x="10160" y="70031"/>
                      <a:pt x="12700" y="65575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3893" y="30480"/>
                      <a:pt x="106974" y="29210"/>
                    </a:cubicBezTo>
                    <a:cubicBezTo>
                      <a:pt x="179672" y="25400"/>
                      <a:pt x="252370" y="22860"/>
                      <a:pt x="327761" y="20320"/>
                    </a:cubicBezTo>
                    <a:cubicBezTo>
                      <a:pt x="378919" y="17780"/>
                      <a:pt x="430077" y="16510"/>
                      <a:pt x="478542" y="13970"/>
                    </a:cubicBezTo>
                    <a:cubicBezTo>
                      <a:pt x="527007" y="11430"/>
                      <a:pt x="578165" y="8890"/>
                      <a:pt x="626631" y="8890"/>
                    </a:cubicBezTo>
                    <a:cubicBezTo>
                      <a:pt x="680481" y="7620"/>
                      <a:pt x="734332" y="10160"/>
                      <a:pt x="788182" y="8890"/>
                    </a:cubicBezTo>
                    <a:cubicBezTo>
                      <a:pt x="855495" y="8890"/>
                      <a:pt x="2075208" y="6350"/>
                      <a:pt x="2142522" y="5080"/>
                    </a:cubicBezTo>
                    <a:cubicBezTo>
                      <a:pt x="2207142" y="3810"/>
                      <a:pt x="2271763" y="2540"/>
                      <a:pt x="2339076" y="2540"/>
                    </a:cubicBezTo>
                    <a:cubicBezTo>
                      <a:pt x="2449469" y="1270"/>
                      <a:pt x="2557170" y="0"/>
                      <a:pt x="2667564" y="0"/>
                    </a:cubicBezTo>
                    <a:cubicBezTo>
                      <a:pt x="2713336" y="0"/>
                      <a:pt x="2761802" y="2540"/>
                      <a:pt x="2807575" y="2540"/>
                    </a:cubicBezTo>
                    <a:cubicBezTo>
                      <a:pt x="2934123" y="3810"/>
                      <a:pt x="3063365" y="5080"/>
                      <a:pt x="3189913" y="7620"/>
                    </a:cubicBezTo>
                    <a:cubicBezTo>
                      <a:pt x="3257226" y="8890"/>
                      <a:pt x="3324539" y="12700"/>
                      <a:pt x="3391852" y="16510"/>
                    </a:cubicBezTo>
                    <a:cubicBezTo>
                      <a:pt x="3408008" y="16510"/>
                      <a:pt x="3424163" y="16510"/>
                      <a:pt x="3437625" y="16510"/>
                    </a:cubicBezTo>
                    <a:cubicBezTo>
                      <a:pt x="3454873" y="17780"/>
                      <a:pt x="3463763" y="20320"/>
                      <a:pt x="3473923" y="21590"/>
                    </a:cubicBezTo>
                    <a:close/>
                    <a:moveTo>
                      <a:pt x="3484083" y="350744"/>
                    </a:moveTo>
                    <a:cubicBezTo>
                      <a:pt x="3485353" y="334234"/>
                      <a:pt x="3486623" y="321534"/>
                      <a:pt x="3486623" y="308834"/>
                    </a:cubicBezTo>
                    <a:cubicBezTo>
                      <a:pt x="3485353" y="295735"/>
                      <a:pt x="3484083" y="285467"/>
                      <a:pt x="3484083" y="274424"/>
                    </a:cubicBezTo>
                    <a:cubicBezTo>
                      <a:pt x="3484083" y="269387"/>
                      <a:pt x="3486623" y="264350"/>
                      <a:pt x="3485353" y="259313"/>
                    </a:cubicBezTo>
                    <a:cubicBezTo>
                      <a:pt x="3485353" y="254663"/>
                      <a:pt x="3484083" y="249819"/>
                      <a:pt x="3482814" y="245170"/>
                    </a:cubicBezTo>
                    <a:cubicBezTo>
                      <a:pt x="3477733" y="238001"/>
                      <a:pt x="3466303" y="89598"/>
                      <a:pt x="3466303" y="82430"/>
                    </a:cubicBezTo>
                    <a:cubicBezTo>
                      <a:pt x="3463764" y="76424"/>
                      <a:pt x="3461223" y="70225"/>
                      <a:pt x="3458683" y="63500"/>
                    </a:cubicBezTo>
                    <a:cubicBezTo>
                      <a:pt x="3457414" y="44450"/>
                      <a:pt x="3456143" y="43180"/>
                      <a:pt x="3429548" y="41910"/>
                    </a:cubicBezTo>
                    <a:cubicBezTo>
                      <a:pt x="3421470" y="41910"/>
                      <a:pt x="3416085" y="41910"/>
                      <a:pt x="3408008" y="40640"/>
                    </a:cubicBezTo>
                    <a:cubicBezTo>
                      <a:pt x="3340695" y="36830"/>
                      <a:pt x="3270689" y="31750"/>
                      <a:pt x="3203376" y="30480"/>
                    </a:cubicBezTo>
                    <a:cubicBezTo>
                      <a:pt x="3039132" y="26670"/>
                      <a:pt x="2872196" y="25400"/>
                      <a:pt x="2707952" y="22860"/>
                    </a:cubicBezTo>
                    <a:cubicBezTo>
                      <a:pt x="2683719" y="22860"/>
                      <a:pt x="2656794" y="22860"/>
                      <a:pt x="2632561" y="22860"/>
                    </a:cubicBezTo>
                    <a:cubicBezTo>
                      <a:pt x="2592173" y="22860"/>
                      <a:pt x="2551785" y="22860"/>
                      <a:pt x="2514090" y="22860"/>
                    </a:cubicBezTo>
                    <a:cubicBezTo>
                      <a:pt x="2427929" y="22860"/>
                      <a:pt x="2341768" y="22860"/>
                      <a:pt x="2258300" y="24130"/>
                    </a:cubicBezTo>
                    <a:cubicBezTo>
                      <a:pt x="2185602" y="25400"/>
                      <a:pt x="960504" y="29210"/>
                      <a:pt x="887806" y="29210"/>
                    </a:cubicBezTo>
                    <a:cubicBezTo>
                      <a:pt x="769335" y="29210"/>
                      <a:pt x="650863" y="26670"/>
                      <a:pt x="532392" y="33020"/>
                    </a:cubicBezTo>
                    <a:cubicBezTo>
                      <a:pt x="470464" y="36830"/>
                      <a:pt x="411229" y="36830"/>
                      <a:pt x="351993" y="38100"/>
                    </a:cubicBezTo>
                    <a:cubicBezTo>
                      <a:pt x="249677" y="41910"/>
                      <a:pt x="147362" y="45720"/>
                      <a:pt x="49530" y="50800"/>
                    </a:cubicBezTo>
                    <a:cubicBezTo>
                      <a:pt x="36830" y="50800"/>
                      <a:pt x="34290" y="53340"/>
                      <a:pt x="33020" y="64994"/>
                    </a:cubicBezTo>
                    <a:cubicBezTo>
                      <a:pt x="31750" y="68481"/>
                      <a:pt x="31750" y="71968"/>
                      <a:pt x="30480" y="75456"/>
                    </a:cubicBezTo>
                    <a:cubicBezTo>
                      <a:pt x="29210" y="81268"/>
                      <a:pt x="26670" y="86886"/>
                      <a:pt x="25400" y="92698"/>
                    </a:cubicBezTo>
                    <a:cubicBezTo>
                      <a:pt x="20320" y="98898"/>
                      <a:pt x="26670" y="250401"/>
                      <a:pt x="29210" y="256600"/>
                    </a:cubicBezTo>
                    <a:cubicBezTo>
                      <a:pt x="29210" y="263187"/>
                      <a:pt x="29210" y="269968"/>
                      <a:pt x="30480" y="276555"/>
                    </a:cubicBezTo>
                    <a:cubicBezTo>
                      <a:pt x="30480" y="281399"/>
                      <a:pt x="33020" y="286242"/>
                      <a:pt x="33020" y="291086"/>
                    </a:cubicBezTo>
                    <a:cubicBezTo>
                      <a:pt x="33020" y="296316"/>
                      <a:pt x="33020" y="301547"/>
                      <a:pt x="31750" y="308834"/>
                    </a:cubicBezTo>
                    <a:cubicBezTo>
                      <a:pt x="31750" y="312644"/>
                      <a:pt x="31750" y="315184"/>
                      <a:pt x="31750" y="318994"/>
                    </a:cubicBezTo>
                    <a:cubicBezTo>
                      <a:pt x="31750" y="329154"/>
                      <a:pt x="35560" y="332964"/>
                      <a:pt x="44450" y="332964"/>
                    </a:cubicBezTo>
                    <a:cubicBezTo>
                      <a:pt x="69278" y="332964"/>
                      <a:pt x="106974" y="334234"/>
                      <a:pt x="141976" y="334234"/>
                    </a:cubicBezTo>
                    <a:cubicBezTo>
                      <a:pt x="193134" y="334234"/>
                      <a:pt x="246985" y="331694"/>
                      <a:pt x="298143" y="334234"/>
                    </a:cubicBezTo>
                    <a:cubicBezTo>
                      <a:pt x="381611" y="338044"/>
                      <a:pt x="465079" y="340584"/>
                      <a:pt x="548548" y="339314"/>
                    </a:cubicBezTo>
                    <a:cubicBezTo>
                      <a:pt x="602398" y="338044"/>
                      <a:pt x="653556" y="340584"/>
                      <a:pt x="707406" y="340584"/>
                    </a:cubicBezTo>
                    <a:cubicBezTo>
                      <a:pt x="785490" y="340584"/>
                      <a:pt x="863573" y="339314"/>
                      <a:pt x="941656" y="340584"/>
                    </a:cubicBezTo>
                    <a:cubicBezTo>
                      <a:pt x="1057435" y="341854"/>
                      <a:pt x="2328306" y="331694"/>
                      <a:pt x="2446777" y="334234"/>
                    </a:cubicBezTo>
                    <a:cubicBezTo>
                      <a:pt x="2497935" y="335504"/>
                      <a:pt x="2549093" y="336774"/>
                      <a:pt x="2597558" y="336774"/>
                    </a:cubicBezTo>
                    <a:cubicBezTo>
                      <a:pt x="2686411" y="339314"/>
                      <a:pt x="2772572" y="335504"/>
                      <a:pt x="2861425" y="339314"/>
                    </a:cubicBezTo>
                    <a:cubicBezTo>
                      <a:pt x="2934124" y="341854"/>
                      <a:pt x="3006822" y="341854"/>
                      <a:pt x="3079520" y="344394"/>
                    </a:cubicBezTo>
                    <a:cubicBezTo>
                      <a:pt x="3187221" y="348204"/>
                      <a:pt x="3294922" y="350744"/>
                      <a:pt x="3402623" y="352014"/>
                    </a:cubicBezTo>
                    <a:cubicBezTo>
                      <a:pt x="3443011" y="352014"/>
                      <a:pt x="3463763" y="350744"/>
                      <a:pt x="3484083" y="350744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282282" y="3319570"/>
              <a:ext cx="8190065" cy="864865"/>
              <a:chOff x="0" y="0"/>
              <a:chExt cx="3501863" cy="369794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0160" y="16510"/>
                <a:ext cx="3479003" cy="341854"/>
              </a:xfrm>
              <a:custGeom>
                <a:avLst/>
                <a:gdLst/>
                <a:ahLst/>
                <a:cxnLst/>
                <a:rect l="l" t="t" r="r" b="b"/>
                <a:pathLst>
                  <a:path w="3479003" h="341854">
                    <a:moveTo>
                      <a:pt x="3479003" y="341854"/>
                    </a:moveTo>
                    <a:lnTo>
                      <a:pt x="0" y="334234"/>
                    </a:lnTo>
                    <a:lnTo>
                      <a:pt x="0" y="131791"/>
                    </a:lnTo>
                    <a:lnTo>
                      <a:pt x="17780" y="19050"/>
                    </a:lnTo>
                    <a:lnTo>
                      <a:pt x="1732751" y="0"/>
                    </a:lnTo>
                    <a:lnTo>
                      <a:pt x="3459953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-3810" y="0"/>
                <a:ext cx="3508213" cy="368524"/>
              </a:xfrm>
              <a:custGeom>
                <a:avLst/>
                <a:gdLst/>
                <a:ahLst/>
                <a:cxnLst/>
                <a:rect l="l" t="t" r="r" b="b"/>
                <a:pathLst>
                  <a:path w="3508213" h="368524">
                    <a:moveTo>
                      <a:pt x="3473923" y="21590"/>
                    </a:moveTo>
                    <a:cubicBezTo>
                      <a:pt x="3475193" y="34290"/>
                      <a:pt x="3475193" y="44450"/>
                      <a:pt x="3476463" y="54610"/>
                    </a:cubicBezTo>
                    <a:cubicBezTo>
                      <a:pt x="3479003" y="68093"/>
                      <a:pt x="3480273" y="73518"/>
                      <a:pt x="3482813" y="78749"/>
                    </a:cubicBezTo>
                    <a:cubicBezTo>
                      <a:pt x="3482813" y="86305"/>
                      <a:pt x="3495513" y="235289"/>
                      <a:pt x="3501863" y="242845"/>
                    </a:cubicBezTo>
                    <a:cubicBezTo>
                      <a:pt x="3508213" y="254275"/>
                      <a:pt x="3504403" y="265900"/>
                      <a:pt x="3504403" y="277330"/>
                    </a:cubicBezTo>
                    <a:cubicBezTo>
                      <a:pt x="3504403" y="287405"/>
                      <a:pt x="3505673" y="296704"/>
                      <a:pt x="3506943" y="307564"/>
                    </a:cubicBezTo>
                    <a:cubicBezTo>
                      <a:pt x="3506943" y="329154"/>
                      <a:pt x="3506943" y="343124"/>
                      <a:pt x="3506943" y="367254"/>
                    </a:cubicBezTo>
                    <a:cubicBezTo>
                      <a:pt x="3484083" y="367254"/>
                      <a:pt x="3463763" y="368524"/>
                      <a:pt x="3437625" y="367254"/>
                    </a:cubicBezTo>
                    <a:cubicBezTo>
                      <a:pt x="3262611" y="362174"/>
                      <a:pt x="3084905" y="368524"/>
                      <a:pt x="2909891" y="363444"/>
                    </a:cubicBezTo>
                    <a:cubicBezTo>
                      <a:pt x="2804882" y="359634"/>
                      <a:pt x="2702566" y="362174"/>
                      <a:pt x="2597558" y="359634"/>
                    </a:cubicBezTo>
                    <a:cubicBezTo>
                      <a:pt x="2549093" y="358364"/>
                      <a:pt x="2500627" y="357094"/>
                      <a:pt x="2452162" y="355824"/>
                    </a:cubicBezTo>
                    <a:cubicBezTo>
                      <a:pt x="2422544" y="355824"/>
                      <a:pt x="2395619" y="357094"/>
                      <a:pt x="2366001" y="357094"/>
                    </a:cubicBezTo>
                    <a:cubicBezTo>
                      <a:pt x="2290610" y="355824"/>
                      <a:pt x="2083286" y="357094"/>
                      <a:pt x="2007895" y="355824"/>
                    </a:cubicBezTo>
                    <a:cubicBezTo>
                      <a:pt x="1954045" y="354554"/>
                      <a:pt x="877035" y="363444"/>
                      <a:pt x="823185" y="362174"/>
                    </a:cubicBezTo>
                    <a:cubicBezTo>
                      <a:pt x="809722" y="362174"/>
                      <a:pt x="793567" y="363444"/>
                      <a:pt x="780105" y="363444"/>
                    </a:cubicBezTo>
                    <a:cubicBezTo>
                      <a:pt x="747794" y="363444"/>
                      <a:pt x="718177" y="364714"/>
                      <a:pt x="685866" y="364714"/>
                    </a:cubicBezTo>
                    <a:cubicBezTo>
                      <a:pt x="605090" y="364714"/>
                      <a:pt x="527007" y="363444"/>
                      <a:pt x="446232" y="362174"/>
                    </a:cubicBezTo>
                    <a:cubicBezTo>
                      <a:pt x="397766" y="360904"/>
                      <a:pt x="349301" y="359634"/>
                      <a:pt x="303528" y="358364"/>
                    </a:cubicBezTo>
                    <a:cubicBezTo>
                      <a:pt x="217367" y="357094"/>
                      <a:pt x="131206" y="355824"/>
                      <a:pt x="48260" y="355824"/>
                    </a:cubicBezTo>
                    <a:cubicBezTo>
                      <a:pt x="38100" y="355824"/>
                      <a:pt x="29210" y="355824"/>
                      <a:pt x="19050" y="354554"/>
                    </a:cubicBezTo>
                    <a:cubicBezTo>
                      <a:pt x="10160" y="353284"/>
                      <a:pt x="5080" y="346934"/>
                      <a:pt x="7620" y="338044"/>
                    </a:cubicBezTo>
                    <a:cubicBezTo>
                      <a:pt x="16510" y="306391"/>
                      <a:pt x="12700" y="301547"/>
                      <a:pt x="11430" y="296510"/>
                    </a:cubicBezTo>
                    <a:cubicBezTo>
                      <a:pt x="10160" y="286242"/>
                      <a:pt x="6350" y="276168"/>
                      <a:pt x="7620" y="265900"/>
                    </a:cubicBezTo>
                    <a:cubicBezTo>
                      <a:pt x="5080" y="253113"/>
                      <a:pt x="0" y="94829"/>
                      <a:pt x="7620" y="81849"/>
                    </a:cubicBezTo>
                    <a:cubicBezTo>
                      <a:pt x="8890" y="79330"/>
                      <a:pt x="7620" y="76618"/>
                      <a:pt x="8890" y="74099"/>
                    </a:cubicBezTo>
                    <a:cubicBezTo>
                      <a:pt x="10160" y="70031"/>
                      <a:pt x="12700" y="65575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3893" y="30480"/>
                      <a:pt x="106974" y="29210"/>
                    </a:cubicBezTo>
                    <a:cubicBezTo>
                      <a:pt x="179672" y="25400"/>
                      <a:pt x="252370" y="22860"/>
                      <a:pt x="327761" y="20320"/>
                    </a:cubicBezTo>
                    <a:cubicBezTo>
                      <a:pt x="378919" y="17780"/>
                      <a:pt x="430077" y="16510"/>
                      <a:pt x="478542" y="13970"/>
                    </a:cubicBezTo>
                    <a:cubicBezTo>
                      <a:pt x="527007" y="11430"/>
                      <a:pt x="578165" y="8890"/>
                      <a:pt x="626631" y="8890"/>
                    </a:cubicBezTo>
                    <a:cubicBezTo>
                      <a:pt x="680481" y="7620"/>
                      <a:pt x="734332" y="10160"/>
                      <a:pt x="788182" y="8890"/>
                    </a:cubicBezTo>
                    <a:cubicBezTo>
                      <a:pt x="855495" y="8890"/>
                      <a:pt x="2075208" y="6350"/>
                      <a:pt x="2142522" y="5080"/>
                    </a:cubicBezTo>
                    <a:cubicBezTo>
                      <a:pt x="2207142" y="3810"/>
                      <a:pt x="2271763" y="2540"/>
                      <a:pt x="2339076" y="2540"/>
                    </a:cubicBezTo>
                    <a:cubicBezTo>
                      <a:pt x="2449469" y="1270"/>
                      <a:pt x="2557170" y="0"/>
                      <a:pt x="2667564" y="0"/>
                    </a:cubicBezTo>
                    <a:cubicBezTo>
                      <a:pt x="2713336" y="0"/>
                      <a:pt x="2761802" y="2540"/>
                      <a:pt x="2807575" y="2540"/>
                    </a:cubicBezTo>
                    <a:cubicBezTo>
                      <a:pt x="2934123" y="3810"/>
                      <a:pt x="3063365" y="5080"/>
                      <a:pt x="3189913" y="7620"/>
                    </a:cubicBezTo>
                    <a:cubicBezTo>
                      <a:pt x="3257226" y="8890"/>
                      <a:pt x="3324539" y="12700"/>
                      <a:pt x="3391852" y="16510"/>
                    </a:cubicBezTo>
                    <a:cubicBezTo>
                      <a:pt x="3408008" y="16510"/>
                      <a:pt x="3424163" y="16510"/>
                      <a:pt x="3437625" y="16510"/>
                    </a:cubicBezTo>
                    <a:cubicBezTo>
                      <a:pt x="3454873" y="17780"/>
                      <a:pt x="3463763" y="20320"/>
                      <a:pt x="3473923" y="21590"/>
                    </a:cubicBezTo>
                    <a:close/>
                    <a:moveTo>
                      <a:pt x="3484083" y="350744"/>
                    </a:moveTo>
                    <a:cubicBezTo>
                      <a:pt x="3485353" y="334234"/>
                      <a:pt x="3486623" y="321534"/>
                      <a:pt x="3486623" y="308834"/>
                    </a:cubicBezTo>
                    <a:cubicBezTo>
                      <a:pt x="3485353" y="295735"/>
                      <a:pt x="3484083" y="285467"/>
                      <a:pt x="3484083" y="274424"/>
                    </a:cubicBezTo>
                    <a:cubicBezTo>
                      <a:pt x="3484083" y="269387"/>
                      <a:pt x="3486623" y="264350"/>
                      <a:pt x="3485353" y="259313"/>
                    </a:cubicBezTo>
                    <a:cubicBezTo>
                      <a:pt x="3485353" y="254663"/>
                      <a:pt x="3484083" y="249819"/>
                      <a:pt x="3482814" y="245170"/>
                    </a:cubicBezTo>
                    <a:cubicBezTo>
                      <a:pt x="3477733" y="238001"/>
                      <a:pt x="3466303" y="89598"/>
                      <a:pt x="3466303" y="82430"/>
                    </a:cubicBezTo>
                    <a:cubicBezTo>
                      <a:pt x="3463764" y="76424"/>
                      <a:pt x="3461223" y="70225"/>
                      <a:pt x="3458683" y="63500"/>
                    </a:cubicBezTo>
                    <a:cubicBezTo>
                      <a:pt x="3457414" y="44450"/>
                      <a:pt x="3456143" y="43180"/>
                      <a:pt x="3429548" y="41910"/>
                    </a:cubicBezTo>
                    <a:cubicBezTo>
                      <a:pt x="3421470" y="41910"/>
                      <a:pt x="3416085" y="41910"/>
                      <a:pt x="3408008" y="40640"/>
                    </a:cubicBezTo>
                    <a:cubicBezTo>
                      <a:pt x="3340695" y="36830"/>
                      <a:pt x="3270689" y="31750"/>
                      <a:pt x="3203376" y="30480"/>
                    </a:cubicBezTo>
                    <a:cubicBezTo>
                      <a:pt x="3039132" y="26670"/>
                      <a:pt x="2872196" y="25400"/>
                      <a:pt x="2707952" y="22860"/>
                    </a:cubicBezTo>
                    <a:cubicBezTo>
                      <a:pt x="2683719" y="22860"/>
                      <a:pt x="2656794" y="22860"/>
                      <a:pt x="2632561" y="22860"/>
                    </a:cubicBezTo>
                    <a:cubicBezTo>
                      <a:pt x="2592173" y="22860"/>
                      <a:pt x="2551785" y="22860"/>
                      <a:pt x="2514090" y="22860"/>
                    </a:cubicBezTo>
                    <a:cubicBezTo>
                      <a:pt x="2427929" y="22860"/>
                      <a:pt x="2341768" y="22860"/>
                      <a:pt x="2258300" y="24130"/>
                    </a:cubicBezTo>
                    <a:cubicBezTo>
                      <a:pt x="2185602" y="25400"/>
                      <a:pt x="960504" y="29210"/>
                      <a:pt x="887806" y="29210"/>
                    </a:cubicBezTo>
                    <a:cubicBezTo>
                      <a:pt x="769335" y="29210"/>
                      <a:pt x="650863" y="26670"/>
                      <a:pt x="532392" y="33020"/>
                    </a:cubicBezTo>
                    <a:cubicBezTo>
                      <a:pt x="470464" y="36830"/>
                      <a:pt x="411229" y="36830"/>
                      <a:pt x="351993" y="38100"/>
                    </a:cubicBezTo>
                    <a:cubicBezTo>
                      <a:pt x="249677" y="41910"/>
                      <a:pt x="147362" y="45720"/>
                      <a:pt x="49530" y="50800"/>
                    </a:cubicBezTo>
                    <a:cubicBezTo>
                      <a:pt x="36830" y="50800"/>
                      <a:pt x="34290" y="53340"/>
                      <a:pt x="33020" y="64994"/>
                    </a:cubicBezTo>
                    <a:cubicBezTo>
                      <a:pt x="31750" y="68481"/>
                      <a:pt x="31750" y="71968"/>
                      <a:pt x="30480" y="75456"/>
                    </a:cubicBezTo>
                    <a:cubicBezTo>
                      <a:pt x="29210" y="81268"/>
                      <a:pt x="26670" y="86886"/>
                      <a:pt x="25400" y="92698"/>
                    </a:cubicBezTo>
                    <a:cubicBezTo>
                      <a:pt x="20320" y="98898"/>
                      <a:pt x="26670" y="250401"/>
                      <a:pt x="29210" y="256600"/>
                    </a:cubicBezTo>
                    <a:cubicBezTo>
                      <a:pt x="29210" y="263187"/>
                      <a:pt x="29210" y="269968"/>
                      <a:pt x="30480" y="276555"/>
                    </a:cubicBezTo>
                    <a:cubicBezTo>
                      <a:pt x="30480" y="281399"/>
                      <a:pt x="33020" y="286242"/>
                      <a:pt x="33020" y="291086"/>
                    </a:cubicBezTo>
                    <a:cubicBezTo>
                      <a:pt x="33020" y="296316"/>
                      <a:pt x="33020" y="301547"/>
                      <a:pt x="31750" y="308834"/>
                    </a:cubicBezTo>
                    <a:cubicBezTo>
                      <a:pt x="31750" y="312644"/>
                      <a:pt x="31750" y="315184"/>
                      <a:pt x="31750" y="318994"/>
                    </a:cubicBezTo>
                    <a:cubicBezTo>
                      <a:pt x="31750" y="329154"/>
                      <a:pt x="35560" y="332964"/>
                      <a:pt x="44450" y="332964"/>
                    </a:cubicBezTo>
                    <a:cubicBezTo>
                      <a:pt x="69278" y="332964"/>
                      <a:pt x="106974" y="334234"/>
                      <a:pt x="141976" y="334234"/>
                    </a:cubicBezTo>
                    <a:cubicBezTo>
                      <a:pt x="193134" y="334234"/>
                      <a:pt x="246985" y="331694"/>
                      <a:pt x="298143" y="334234"/>
                    </a:cubicBezTo>
                    <a:cubicBezTo>
                      <a:pt x="381611" y="338044"/>
                      <a:pt x="465079" y="340584"/>
                      <a:pt x="548548" y="339314"/>
                    </a:cubicBezTo>
                    <a:cubicBezTo>
                      <a:pt x="602398" y="338044"/>
                      <a:pt x="653556" y="340584"/>
                      <a:pt x="707406" y="340584"/>
                    </a:cubicBezTo>
                    <a:cubicBezTo>
                      <a:pt x="785490" y="340584"/>
                      <a:pt x="863573" y="339314"/>
                      <a:pt x="941656" y="340584"/>
                    </a:cubicBezTo>
                    <a:cubicBezTo>
                      <a:pt x="1057435" y="341854"/>
                      <a:pt x="2328306" y="331694"/>
                      <a:pt x="2446777" y="334234"/>
                    </a:cubicBezTo>
                    <a:cubicBezTo>
                      <a:pt x="2497935" y="335504"/>
                      <a:pt x="2549093" y="336774"/>
                      <a:pt x="2597558" y="336774"/>
                    </a:cubicBezTo>
                    <a:cubicBezTo>
                      <a:pt x="2686411" y="339314"/>
                      <a:pt x="2772572" y="335504"/>
                      <a:pt x="2861425" y="339314"/>
                    </a:cubicBezTo>
                    <a:cubicBezTo>
                      <a:pt x="2934124" y="341854"/>
                      <a:pt x="3006822" y="341854"/>
                      <a:pt x="3079520" y="344394"/>
                    </a:cubicBezTo>
                    <a:cubicBezTo>
                      <a:pt x="3187221" y="348204"/>
                      <a:pt x="3294922" y="350744"/>
                      <a:pt x="3402623" y="352014"/>
                    </a:cubicBezTo>
                    <a:cubicBezTo>
                      <a:pt x="3443011" y="352014"/>
                      <a:pt x="3463763" y="350744"/>
                      <a:pt x="3484083" y="350744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3282282" y="4425735"/>
              <a:ext cx="8190065" cy="864865"/>
              <a:chOff x="0" y="0"/>
              <a:chExt cx="3501863" cy="369794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0160" y="16510"/>
                <a:ext cx="3479003" cy="341854"/>
              </a:xfrm>
              <a:custGeom>
                <a:avLst/>
                <a:gdLst/>
                <a:ahLst/>
                <a:cxnLst/>
                <a:rect l="l" t="t" r="r" b="b"/>
                <a:pathLst>
                  <a:path w="3479003" h="341854">
                    <a:moveTo>
                      <a:pt x="3479003" y="341854"/>
                    </a:moveTo>
                    <a:lnTo>
                      <a:pt x="0" y="334234"/>
                    </a:lnTo>
                    <a:lnTo>
                      <a:pt x="0" y="131791"/>
                    </a:lnTo>
                    <a:lnTo>
                      <a:pt x="17780" y="19050"/>
                    </a:lnTo>
                    <a:lnTo>
                      <a:pt x="1732751" y="0"/>
                    </a:lnTo>
                    <a:lnTo>
                      <a:pt x="3459953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-3810" y="0"/>
                <a:ext cx="3508213" cy="368524"/>
              </a:xfrm>
              <a:custGeom>
                <a:avLst/>
                <a:gdLst/>
                <a:ahLst/>
                <a:cxnLst/>
                <a:rect l="l" t="t" r="r" b="b"/>
                <a:pathLst>
                  <a:path w="3508213" h="368524">
                    <a:moveTo>
                      <a:pt x="3473923" y="21590"/>
                    </a:moveTo>
                    <a:cubicBezTo>
                      <a:pt x="3475193" y="34290"/>
                      <a:pt x="3475193" y="44450"/>
                      <a:pt x="3476463" y="54610"/>
                    </a:cubicBezTo>
                    <a:cubicBezTo>
                      <a:pt x="3479003" y="68093"/>
                      <a:pt x="3480273" y="73518"/>
                      <a:pt x="3482813" y="78749"/>
                    </a:cubicBezTo>
                    <a:cubicBezTo>
                      <a:pt x="3482813" y="86305"/>
                      <a:pt x="3495513" y="235289"/>
                      <a:pt x="3501863" y="242845"/>
                    </a:cubicBezTo>
                    <a:cubicBezTo>
                      <a:pt x="3508213" y="254275"/>
                      <a:pt x="3504403" y="265900"/>
                      <a:pt x="3504403" y="277330"/>
                    </a:cubicBezTo>
                    <a:cubicBezTo>
                      <a:pt x="3504403" y="287405"/>
                      <a:pt x="3505673" y="296704"/>
                      <a:pt x="3506943" y="307564"/>
                    </a:cubicBezTo>
                    <a:cubicBezTo>
                      <a:pt x="3506943" y="329154"/>
                      <a:pt x="3506943" y="343124"/>
                      <a:pt x="3506943" y="367254"/>
                    </a:cubicBezTo>
                    <a:cubicBezTo>
                      <a:pt x="3484083" y="367254"/>
                      <a:pt x="3463763" y="368524"/>
                      <a:pt x="3437625" y="367254"/>
                    </a:cubicBezTo>
                    <a:cubicBezTo>
                      <a:pt x="3262611" y="362174"/>
                      <a:pt x="3084905" y="368524"/>
                      <a:pt x="2909891" y="363444"/>
                    </a:cubicBezTo>
                    <a:cubicBezTo>
                      <a:pt x="2804882" y="359634"/>
                      <a:pt x="2702566" y="362174"/>
                      <a:pt x="2597558" y="359634"/>
                    </a:cubicBezTo>
                    <a:cubicBezTo>
                      <a:pt x="2549093" y="358364"/>
                      <a:pt x="2500627" y="357094"/>
                      <a:pt x="2452162" y="355824"/>
                    </a:cubicBezTo>
                    <a:cubicBezTo>
                      <a:pt x="2422544" y="355824"/>
                      <a:pt x="2395619" y="357094"/>
                      <a:pt x="2366001" y="357094"/>
                    </a:cubicBezTo>
                    <a:cubicBezTo>
                      <a:pt x="2290610" y="355824"/>
                      <a:pt x="2083286" y="357094"/>
                      <a:pt x="2007895" y="355824"/>
                    </a:cubicBezTo>
                    <a:cubicBezTo>
                      <a:pt x="1954045" y="354554"/>
                      <a:pt x="877035" y="363444"/>
                      <a:pt x="823185" y="362174"/>
                    </a:cubicBezTo>
                    <a:cubicBezTo>
                      <a:pt x="809722" y="362174"/>
                      <a:pt x="793567" y="363444"/>
                      <a:pt x="780105" y="363444"/>
                    </a:cubicBezTo>
                    <a:cubicBezTo>
                      <a:pt x="747794" y="363444"/>
                      <a:pt x="718177" y="364714"/>
                      <a:pt x="685866" y="364714"/>
                    </a:cubicBezTo>
                    <a:cubicBezTo>
                      <a:pt x="605090" y="364714"/>
                      <a:pt x="527007" y="363444"/>
                      <a:pt x="446232" y="362174"/>
                    </a:cubicBezTo>
                    <a:cubicBezTo>
                      <a:pt x="397766" y="360904"/>
                      <a:pt x="349301" y="359634"/>
                      <a:pt x="303528" y="358364"/>
                    </a:cubicBezTo>
                    <a:cubicBezTo>
                      <a:pt x="217367" y="357094"/>
                      <a:pt x="131206" y="355824"/>
                      <a:pt x="48260" y="355824"/>
                    </a:cubicBezTo>
                    <a:cubicBezTo>
                      <a:pt x="38100" y="355824"/>
                      <a:pt x="29210" y="355824"/>
                      <a:pt x="19050" y="354554"/>
                    </a:cubicBezTo>
                    <a:cubicBezTo>
                      <a:pt x="10160" y="353284"/>
                      <a:pt x="5080" y="346934"/>
                      <a:pt x="7620" y="338044"/>
                    </a:cubicBezTo>
                    <a:cubicBezTo>
                      <a:pt x="16510" y="306391"/>
                      <a:pt x="12700" y="301547"/>
                      <a:pt x="11430" y="296510"/>
                    </a:cubicBezTo>
                    <a:cubicBezTo>
                      <a:pt x="10160" y="286242"/>
                      <a:pt x="6350" y="276168"/>
                      <a:pt x="7620" y="265900"/>
                    </a:cubicBezTo>
                    <a:cubicBezTo>
                      <a:pt x="5080" y="253113"/>
                      <a:pt x="0" y="94829"/>
                      <a:pt x="7620" y="81849"/>
                    </a:cubicBezTo>
                    <a:cubicBezTo>
                      <a:pt x="8890" y="79330"/>
                      <a:pt x="7620" y="76618"/>
                      <a:pt x="8890" y="74099"/>
                    </a:cubicBezTo>
                    <a:cubicBezTo>
                      <a:pt x="10160" y="70031"/>
                      <a:pt x="12700" y="65575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3893" y="30480"/>
                      <a:pt x="106974" y="29210"/>
                    </a:cubicBezTo>
                    <a:cubicBezTo>
                      <a:pt x="179672" y="25400"/>
                      <a:pt x="252370" y="22860"/>
                      <a:pt x="327761" y="20320"/>
                    </a:cubicBezTo>
                    <a:cubicBezTo>
                      <a:pt x="378919" y="17780"/>
                      <a:pt x="430077" y="16510"/>
                      <a:pt x="478542" y="13970"/>
                    </a:cubicBezTo>
                    <a:cubicBezTo>
                      <a:pt x="527007" y="11430"/>
                      <a:pt x="578165" y="8890"/>
                      <a:pt x="626631" y="8890"/>
                    </a:cubicBezTo>
                    <a:cubicBezTo>
                      <a:pt x="680481" y="7620"/>
                      <a:pt x="734332" y="10160"/>
                      <a:pt x="788182" y="8890"/>
                    </a:cubicBezTo>
                    <a:cubicBezTo>
                      <a:pt x="855495" y="8890"/>
                      <a:pt x="2075208" y="6350"/>
                      <a:pt x="2142522" y="5080"/>
                    </a:cubicBezTo>
                    <a:cubicBezTo>
                      <a:pt x="2207142" y="3810"/>
                      <a:pt x="2271763" y="2540"/>
                      <a:pt x="2339076" y="2540"/>
                    </a:cubicBezTo>
                    <a:cubicBezTo>
                      <a:pt x="2449469" y="1270"/>
                      <a:pt x="2557170" y="0"/>
                      <a:pt x="2667564" y="0"/>
                    </a:cubicBezTo>
                    <a:cubicBezTo>
                      <a:pt x="2713336" y="0"/>
                      <a:pt x="2761802" y="2540"/>
                      <a:pt x="2807575" y="2540"/>
                    </a:cubicBezTo>
                    <a:cubicBezTo>
                      <a:pt x="2934123" y="3810"/>
                      <a:pt x="3063365" y="5080"/>
                      <a:pt x="3189913" y="7620"/>
                    </a:cubicBezTo>
                    <a:cubicBezTo>
                      <a:pt x="3257226" y="8890"/>
                      <a:pt x="3324539" y="12700"/>
                      <a:pt x="3391852" y="16510"/>
                    </a:cubicBezTo>
                    <a:cubicBezTo>
                      <a:pt x="3408008" y="16510"/>
                      <a:pt x="3424163" y="16510"/>
                      <a:pt x="3437625" y="16510"/>
                    </a:cubicBezTo>
                    <a:cubicBezTo>
                      <a:pt x="3454873" y="17780"/>
                      <a:pt x="3463763" y="20320"/>
                      <a:pt x="3473923" y="21590"/>
                    </a:cubicBezTo>
                    <a:close/>
                    <a:moveTo>
                      <a:pt x="3484083" y="350744"/>
                    </a:moveTo>
                    <a:cubicBezTo>
                      <a:pt x="3485353" y="334234"/>
                      <a:pt x="3486623" y="321534"/>
                      <a:pt x="3486623" y="308834"/>
                    </a:cubicBezTo>
                    <a:cubicBezTo>
                      <a:pt x="3485353" y="295735"/>
                      <a:pt x="3484083" y="285467"/>
                      <a:pt x="3484083" y="274424"/>
                    </a:cubicBezTo>
                    <a:cubicBezTo>
                      <a:pt x="3484083" y="269387"/>
                      <a:pt x="3486623" y="264350"/>
                      <a:pt x="3485353" y="259313"/>
                    </a:cubicBezTo>
                    <a:cubicBezTo>
                      <a:pt x="3485353" y="254663"/>
                      <a:pt x="3484083" y="249819"/>
                      <a:pt x="3482814" y="245170"/>
                    </a:cubicBezTo>
                    <a:cubicBezTo>
                      <a:pt x="3477733" y="238001"/>
                      <a:pt x="3466303" y="89598"/>
                      <a:pt x="3466303" y="82430"/>
                    </a:cubicBezTo>
                    <a:cubicBezTo>
                      <a:pt x="3463764" y="76424"/>
                      <a:pt x="3461223" y="70225"/>
                      <a:pt x="3458683" y="63500"/>
                    </a:cubicBezTo>
                    <a:cubicBezTo>
                      <a:pt x="3457414" y="44450"/>
                      <a:pt x="3456143" y="43180"/>
                      <a:pt x="3429548" y="41910"/>
                    </a:cubicBezTo>
                    <a:cubicBezTo>
                      <a:pt x="3421470" y="41910"/>
                      <a:pt x="3416085" y="41910"/>
                      <a:pt x="3408008" y="40640"/>
                    </a:cubicBezTo>
                    <a:cubicBezTo>
                      <a:pt x="3340695" y="36830"/>
                      <a:pt x="3270689" y="31750"/>
                      <a:pt x="3203376" y="30480"/>
                    </a:cubicBezTo>
                    <a:cubicBezTo>
                      <a:pt x="3039132" y="26670"/>
                      <a:pt x="2872196" y="25400"/>
                      <a:pt x="2707952" y="22860"/>
                    </a:cubicBezTo>
                    <a:cubicBezTo>
                      <a:pt x="2683719" y="22860"/>
                      <a:pt x="2656794" y="22860"/>
                      <a:pt x="2632561" y="22860"/>
                    </a:cubicBezTo>
                    <a:cubicBezTo>
                      <a:pt x="2592173" y="22860"/>
                      <a:pt x="2551785" y="22860"/>
                      <a:pt x="2514090" y="22860"/>
                    </a:cubicBezTo>
                    <a:cubicBezTo>
                      <a:pt x="2427929" y="22860"/>
                      <a:pt x="2341768" y="22860"/>
                      <a:pt x="2258300" y="24130"/>
                    </a:cubicBezTo>
                    <a:cubicBezTo>
                      <a:pt x="2185602" y="25400"/>
                      <a:pt x="960504" y="29210"/>
                      <a:pt x="887806" y="29210"/>
                    </a:cubicBezTo>
                    <a:cubicBezTo>
                      <a:pt x="769335" y="29210"/>
                      <a:pt x="650863" y="26670"/>
                      <a:pt x="532392" y="33020"/>
                    </a:cubicBezTo>
                    <a:cubicBezTo>
                      <a:pt x="470464" y="36830"/>
                      <a:pt x="411229" y="36830"/>
                      <a:pt x="351993" y="38100"/>
                    </a:cubicBezTo>
                    <a:cubicBezTo>
                      <a:pt x="249677" y="41910"/>
                      <a:pt x="147362" y="45720"/>
                      <a:pt x="49530" y="50800"/>
                    </a:cubicBezTo>
                    <a:cubicBezTo>
                      <a:pt x="36830" y="50800"/>
                      <a:pt x="34290" y="53340"/>
                      <a:pt x="33020" y="64994"/>
                    </a:cubicBezTo>
                    <a:cubicBezTo>
                      <a:pt x="31750" y="68481"/>
                      <a:pt x="31750" y="71968"/>
                      <a:pt x="30480" y="75456"/>
                    </a:cubicBezTo>
                    <a:cubicBezTo>
                      <a:pt x="29210" y="81268"/>
                      <a:pt x="26670" y="86886"/>
                      <a:pt x="25400" y="92698"/>
                    </a:cubicBezTo>
                    <a:cubicBezTo>
                      <a:pt x="20320" y="98898"/>
                      <a:pt x="26670" y="250401"/>
                      <a:pt x="29210" y="256600"/>
                    </a:cubicBezTo>
                    <a:cubicBezTo>
                      <a:pt x="29210" y="263187"/>
                      <a:pt x="29210" y="269968"/>
                      <a:pt x="30480" y="276555"/>
                    </a:cubicBezTo>
                    <a:cubicBezTo>
                      <a:pt x="30480" y="281399"/>
                      <a:pt x="33020" y="286242"/>
                      <a:pt x="33020" y="291086"/>
                    </a:cubicBezTo>
                    <a:cubicBezTo>
                      <a:pt x="33020" y="296316"/>
                      <a:pt x="33020" y="301547"/>
                      <a:pt x="31750" y="308834"/>
                    </a:cubicBezTo>
                    <a:cubicBezTo>
                      <a:pt x="31750" y="312644"/>
                      <a:pt x="31750" y="315184"/>
                      <a:pt x="31750" y="318994"/>
                    </a:cubicBezTo>
                    <a:cubicBezTo>
                      <a:pt x="31750" y="329154"/>
                      <a:pt x="35560" y="332964"/>
                      <a:pt x="44450" y="332964"/>
                    </a:cubicBezTo>
                    <a:cubicBezTo>
                      <a:pt x="69278" y="332964"/>
                      <a:pt x="106974" y="334234"/>
                      <a:pt x="141976" y="334234"/>
                    </a:cubicBezTo>
                    <a:cubicBezTo>
                      <a:pt x="193134" y="334234"/>
                      <a:pt x="246985" y="331694"/>
                      <a:pt x="298143" y="334234"/>
                    </a:cubicBezTo>
                    <a:cubicBezTo>
                      <a:pt x="381611" y="338044"/>
                      <a:pt x="465079" y="340584"/>
                      <a:pt x="548548" y="339314"/>
                    </a:cubicBezTo>
                    <a:cubicBezTo>
                      <a:pt x="602398" y="338044"/>
                      <a:pt x="653556" y="340584"/>
                      <a:pt x="707406" y="340584"/>
                    </a:cubicBezTo>
                    <a:cubicBezTo>
                      <a:pt x="785490" y="340584"/>
                      <a:pt x="863573" y="339314"/>
                      <a:pt x="941656" y="340584"/>
                    </a:cubicBezTo>
                    <a:cubicBezTo>
                      <a:pt x="1057435" y="341854"/>
                      <a:pt x="2328306" y="331694"/>
                      <a:pt x="2446777" y="334234"/>
                    </a:cubicBezTo>
                    <a:cubicBezTo>
                      <a:pt x="2497935" y="335504"/>
                      <a:pt x="2549093" y="336774"/>
                      <a:pt x="2597558" y="336774"/>
                    </a:cubicBezTo>
                    <a:cubicBezTo>
                      <a:pt x="2686411" y="339314"/>
                      <a:pt x="2772572" y="335504"/>
                      <a:pt x="2861425" y="339314"/>
                    </a:cubicBezTo>
                    <a:cubicBezTo>
                      <a:pt x="2934124" y="341854"/>
                      <a:pt x="3006822" y="341854"/>
                      <a:pt x="3079520" y="344394"/>
                    </a:cubicBezTo>
                    <a:cubicBezTo>
                      <a:pt x="3187221" y="348204"/>
                      <a:pt x="3294922" y="350744"/>
                      <a:pt x="3402623" y="352014"/>
                    </a:cubicBezTo>
                    <a:cubicBezTo>
                      <a:pt x="3443011" y="352014"/>
                      <a:pt x="3463763" y="350744"/>
                      <a:pt x="3484083" y="350744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3282282" y="5531899"/>
              <a:ext cx="8190065" cy="864865"/>
              <a:chOff x="0" y="0"/>
              <a:chExt cx="3501863" cy="369794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0160" y="16510"/>
                <a:ext cx="3479003" cy="341854"/>
              </a:xfrm>
              <a:custGeom>
                <a:avLst/>
                <a:gdLst/>
                <a:ahLst/>
                <a:cxnLst/>
                <a:rect l="l" t="t" r="r" b="b"/>
                <a:pathLst>
                  <a:path w="3479003" h="341854">
                    <a:moveTo>
                      <a:pt x="3479003" y="341854"/>
                    </a:moveTo>
                    <a:lnTo>
                      <a:pt x="0" y="334234"/>
                    </a:lnTo>
                    <a:lnTo>
                      <a:pt x="0" y="131791"/>
                    </a:lnTo>
                    <a:lnTo>
                      <a:pt x="17780" y="19050"/>
                    </a:lnTo>
                    <a:lnTo>
                      <a:pt x="1732751" y="0"/>
                    </a:lnTo>
                    <a:lnTo>
                      <a:pt x="3459953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-3810" y="0"/>
                <a:ext cx="3508213" cy="368524"/>
              </a:xfrm>
              <a:custGeom>
                <a:avLst/>
                <a:gdLst/>
                <a:ahLst/>
                <a:cxnLst/>
                <a:rect l="l" t="t" r="r" b="b"/>
                <a:pathLst>
                  <a:path w="3508213" h="368524">
                    <a:moveTo>
                      <a:pt x="3473923" y="21590"/>
                    </a:moveTo>
                    <a:cubicBezTo>
                      <a:pt x="3475193" y="34290"/>
                      <a:pt x="3475193" y="44450"/>
                      <a:pt x="3476463" y="54610"/>
                    </a:cubicBezTo>
                    <a:cubicBezTo>
                      <a:pt x="3479003" y="68093"/>
                      <a:pt x="3480273" y="73518"/>
                      <a:pt x="3482813" y="78749"/>
                    </a:cubicBezTo>
                    <a:cubicBezTo>
                      <a:pt x="3482813" y="86305"/>
                      <a:pt x="3495513" y="235289"/>
                      <a:pt x="3501863" y="242845"/>
                    </a:cubicBezTo>
                    <a:cubicBezTo>
                      <a:pt x="3508213" y="254275"/>
                      <a:pt x="3504403" y="265900"/>
                      <a:pt x="3504403" y="277330"/>
                    </a:cubicBezTo>
                    <a:cubicBezTo>
                      <a:pt x="3504403" y="287405"/>
                      <a:pt x="3505673" y="296704"/>
                      <a:pt x="3506943" y="307564"/>
                    </a:cubicBezTo>
                    <a:cubicBezTo>
                      <a:pt x="3506943" y="329154"/>
                      <a:pt x="3506943" y="343124"/>
                      <a:pt x="3506943" y="367254"/>
                    </a:cubicBezTo>
                    <a:cubicBezTo>
                      <a:pt x="3484083" y="367254"/>
                      <a:pt x="3463763" y="368524"/>
                      <a:pt x="3437625" y="367254"/>
                    </a:cubicBezTo>
                    <a:cubicBezTo>
                      <a:pt x="3262611" y="362174"/>
                      <a:pt x="3084905" y="368524"/>
                      <a:pt x="2909891" y="363444"/>
                    </a:cubicBezTo>
                    <a:cubicBezTo>
                      <a:pt x="2804882" y="359634"/>
                      <a:pt x="2702566" y="362174"/>
                      <a:pt x="2597558" y="359634"/>
                    </a:cubicBezTo>
                    <a:cubicBezTo>
                      <a:pt x="2549093" y="358364"/>
                      <a:pt x="2500627" y="357094"/>
                      <a:pt x="2452162" y="355824"/>
                    </a:cubicBezTo>
                    <a:cubicBezTo>
                      <a:pt x="2422544" y="355824"/>
                      <a:pt x="2395619" y="357094"/>
                      <a:pt x="2366001" y="357094"/>
                    </a:cubicBezTo>
                    <a:cubicBezTo>
                      <a:pt x="2290610" y="355824"/>
                      <a:pt x="2083286" y="357094"/>
                      <a:pt x="2007895" y="355824"/>
                    </a:cubicBezTo>
                    <a:cubicBezTo>
                      <a:pt x="1954045" y="354554"/>
                      <a:pt x="877035" y="363444"/>
                      <a:pt x="823185" y="362174"/>
                    </a:cubicBezTo>
                    <a:cubicBezTo>
                      <a:pt x="809722" y="362174"/>
                      <a:pt x="793567" y="363444"/>
                      <a:pt x="780105" y="363444"/>
                    </a:cubicBezTo>
                    <a:cubicBezTo>
                      <a:pt x="747794" y="363444"/>
                      <a:pt x="718177" y="364714"/>
                      <a:pt x="685866" y="364714"/>
                    </a:cubicBezTo>
                    <a:cubicBezTo>
                      <a:pt x="605090" y="364714"/>
                      <a:pt x="527007" y="363444"/>
                      <a:pt x="446232" y="362174"/>
                    </a:cubicBezTo>
                    <a:cubicBezTo>
                      <a:pt x="397766" y="360904"/>
                      <a:pt x="349301" y="359634"/>
                      <a:pt x="303528" y="358364"/>
                    </a:cubicBezTo>
                    <a:cubicBezTo>
                      <a:pt x="217367" y="357094"/>
                      <a:pt x="131206" y="355824"/>
                      <a:pt x="48260" y="355824"/>
                    </a:cubicBezTo>
                    <a:cubicBezTo>
                      <a:pt x="38100" y="355824"/>
                      <a:pt x="29210" y="355824"/>
                      <a:pt x="19050" y="354554"/>
                    </a:cubicBezTo>
                    <a:cubicBezTo>
                      <a:pt x="10160" y="353284"/>
                      <a:pt x="5080" y="346934"/>
                      <a:pt x="7620" y="338044"/>
                    </a:cubicBezTo>
                    <a:cubicBezTo>
                      <a:pt x="16510" y="306391"/>
                      <a:pt x="12700" y="301547"/>
                      <a:pt x="11430" y="296510"/>
                    </a:cubicBezTo>
                    <a:cubicBezTo>
                      <a:pt x="10160" y="286242"/>
                      <a:pt x="6350" y="276168"/>
                      <a:pt x="7620" y="265900"/>
                    </a:cubicBezTo>
                    <a:cubicBezTo>
                      <a:pt x="5080" y="253113"/>
                      <a:pt x="0" y="94829"/>
                      <a:pt x="7620" y="81849"/>
                    </a:cubicBezTo>
                    <a:cubicBezTo>
                      <a:pt x="8890" y="79330"/>
                      <a:pt x="7620" y="76618"/>
                      <a:pt x="8890" y="74099"/>
                    </a:cubicBezTo>
                    <a:cubicBezTo>
                      <a:pt x="10160" y="70031"/>
                      <a:pt x="12700" y="65575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3893" y="30480"/>
                      <a:pt x="106974" y="29210"/>
                    </a:cubicBezTo>
                    <a:cubicBezTo>
                      <a:pt x="179672" y="25400"/>
                      <a:pt x="252370" y="22860"/>
                      <a:pt x="327761" y="20320"/>
                    </a:cubicBezTo>
                    <a:cubicBezTo>
                      <a:pt x="378919" y="17780"/>
                      <a:pt x="430077" y="16510"/>
                      <a:pt x="478542" y="13970"/>
                    </a:cubicBezTo>
                    <a:cubicBezTo>
                      <a:pt x="527007" y="11430"/>
                      <a:pt x="578165" y="8890"/>
                      <a:pt x="626631" y="8890"/>
                    </a:cubicBezTo>
                    <a:cubicBezTo>
                      <a:pt x="680481" y="7620"/>
                      <a:pt x="734332" y="10160"/>
                      <a:pt x="788182" y="8890"/>
                    </a:cubicBezTo>
                    <a:cubicBezTo>
                      <a:pt x="855495" y="8890"/>
                      <a:pt x="2075208" y="6350"/>
                      <a:pt x="2142522" y="5080"/>
                    </a:cubicBezTo>
                    <a:cubicBezTo>
                      <a:pt x="2207142" y="3810"/>
                      <a:pt x="2271763" y="2540"/>
                      <a:pt x="2339076" y="2540"/>
                    </a:cubicBezTo>
                    <a:cubicBezTo>
                      <a:pt x="2449469" y="1270"/>
                      <a:pt x="2557170" y="0"/>
                      <a:pt x="2667564" y="0"/>
                    </a:cubicBezTo>
                    <a:cubicBezTo>
                      <a:pt x="2713336" y="0"/>
                      <a:pt x="2761802" y="2540"/>
                      <a:pt x="2807575" y="2540"/>
                    </a:cubicBezTo>
                    <a:cubicBezTo>
                      <a:pt x="2934123" y="3810"/>
                      <a:pt x="3063365" y="5080"/>
                      <a:pt x="3189913" y="7620"/>
                    </a:cubicBezTo>
                    <a:cubicBezTo>
                      <a:pt x="3257226" y="8890"/>
                      <a:pt x="3324539" y="12700"/>
                      <a:pt x="3391852" y="16510"/>
                    </a:cubicBezTo>
                    <a:cubicBezTo>
                      <a:pt x="3408008" y="16510"/>
                      <a:pt x="3424163" y="16510"/>
                      <a:pt x="3437625" y="16510"/>
                    </a:cubicBezTo>
                    <a:cubicBezTo>
                      <a:pt x="3454873" y="17780"/>
                      <a:pt x="3463763" y="20320"/>
                      <a:pt x="3473923" y="21590"/>
                    </a:cubicBezTo>
                    <a:close/>
                    <a:moveTo>
                      <a:pt x="3484083" y="350744"/>
                    </a:moveTo>
                    <a:cubicBezTo>
                      <a:pt x="3485353" y="334234"/>
                      <a:pt x="3486623" y="321534"/>
                      <a:pt x="3486623" y="308834"/>
                    </a:cubicBezTo>
                    <a:cubicBezTo>
                      <a:pt x="3485353" y="295735"/>
                      <a:pt x="3484083" y="285467"/>
                      <a:pt x="3484083" y="274424"/>
                    </a:cubicBezTo>
                    <a:cubicBezTo>
                      <a:pt x="3484083" y="269387"/>
                      <a:pt x="3486623" y="264350"/>
                      <a:pt x="3485353" y="259313"/>
                    </a:cubicBezTo>
                    <a:cubicBezTo>
                      <a:pt x="3485353" y="254663"/>
                      <a:pt x="3484083" y="249819"/>
                      <a:pt x="3482814" y="245170"/>
                    </a:cubicBezTo>
                    <a:cubicBezTo>
                      <a:pt x="3477733" y="238001"/>
                      <a:pt x="3466303" y="89598"/>
                      <a:pt x="3466303" y="82430"/>
                    </a:cubicBezTo>
                    <a:cubicBezTo>
                      <a:pt x="3463764" y="76424"/>
                      <a:pt x="3461223" y="70225"/>
                      <a:pt x="3458683" y="63500"/>
                    </a:cubicBezTo>
                    <a:cubicBezTo>
                      <a:pt x="3457414" y="44450"/>
                      <a:pt x="3456143" y="43180"/>
                      <a:pt x="3429548" y="41910"/>
                    </a:cubicBezTo>
                    <a:cubicBezTo>
                      <a:pt x="3421470" y="41910"/>
                      <a:pt x="3416085" y="41910"/>
                      <a:pt x="3408008" y="40640"/>
                    </a:cubicBezTo>
                    <a:cubicBezTo>
                      <a:pt x="3340695" y="36830"/>
                      <a:pt x="3270689" y="31750"/>
                      <a:pt x="3203376" y="30480"/>
                    </a:cubicBezTo>
                    <a:cubicBezTo>
                      <a:pt x="3039132" y="26670"/>
                      <a:pt x="2872196" y="25400"/>
                      <a:pt x="2707952" y="22860"/>
                    </a:cubicBezTo>
                    <a:cubicBezTo>
                      <a:pt x="2683719" y="22860"/>
                      <a:pt x="2656794" y="22860"/>
                      <a:pt x="2632561" y="22860"/>
                    </a:cubicBezTo>
                    <a:cubicBezTo>
                      <a:pt x="2592173" y="22860"/>
                      <a:pt x="2551785" y="22860"/>
                      <a:pt x="2514090" y="22860"/>
                    </a:cubicBezTo>
                    <a:cubicBezTo>
                      <a:pt x="2427929" y="22860"/>
                      <a:pt x="2341768" y="22860"/>
                      <a:pt x="2258300" y="24130"/>
                    </a:cubicBezTo>
                    <a:cubicBezTo>
                      <a:pt x="2185602" y="25400"/>
                      <a:pt x="960504" y="29210"/>
                      <a:pt x="887806" y="29210"/>
                    </a:cubicBezTo>
                    <a:cubicBezTo>
                      <a:pt x="769335" y="29210"/>
                      <a:pt x="650863" y="26670"/>
                      <a:pt x="532392" y="33020"/>
                    </a:cubicBezTo>
                    <a:cubicBezTo>
                      <a:pt x="470464" y="36830"/>
                      <a:pt x="411229" y="36830"/>
                      <a:pt x="351993" y="38100"/>
                    </a:cubicBezTo>
                    <a:cubicBezTo>
                      <a:pt x="249677" y="41910"/>
                      <a:pt x="147362" y="45720"/>
                      <a:pt x="49530" y="50800"/>
                    </a:cubicBezTo>
                    <a:cubicBezTo>
                      <a:pt x="36830" y="50800"/>
                      <a:pt x="34290" y="53340"/>
                      <a:pt x="33020" y="64994"/>
                    </a:cubicBezTo>
                    <a:cubicBezTo>
                      <a:pt x="31750" y="68481"/>
                      <a:pt x="31750" y="71968"/>
                      <a:pt x="30480" y="75456"/>
                    </a:cubicBezTo>
                    <a:cubicBezTo>
                      <a:pt x="29210" y="81268"/>
                      <a:pt x="26670" y="86886"/>
                      <a:pt x="25400" y="92698"/>
                    </a:cubicBezTo>
                    <a:cubicBezTo>
                      <a:pt x="20320" y="98898"/>
                      <a:pt x="26670" y="250401"/>
                      <a:pt x="29210" y="256600"/>
                    </a:cubicBezTo>
                    <a:cubicBezTo>
                      <a:pt x="29210" y="263187"/>
                      <a:pt x="29210" y="269968"/>
                      <a:pt x="30480" y="276555"/>
                    </a:cubicBezTo>
                    <a:cubicBezTo>
                      <a:pt x="30480" y="281399"/>
                      <a:pt x="33020" y="286242"/>
                      <a:pt x="33020" y="291086"/>
                    </a:cubicBezTo>
                    <a:cubicBezTo>
                      <a:pt x="33020" y="296316"/>
                      <a:pt x="33020" y="301547"/>
                      <a:pt x="31750" y="308834"/>
                    </a:cubicBezTo>
                    <a:cubicBezTo>
                      <a:pt x="31750" y="312644"/>
                      <a:pt x="31750" y="315184"/>
                      <a:pt x="31750" y="318994"/>
                    </a:cubicBezTo>
                    <a:cubicBezTo>
                      <a:pt x="31750" y="329154"/>
                      <a:pt x="35560" y="332964"/>
                      <a:pt x="44450" y="332964"/>
                    </a:cubicBezTo>
                    <a:cubicBezTo>
                      <a:pt x="69278" y="332964"/>
                      <a:pt x="106974" y="334234"/>
                      <a:pt x="141976" y="334234"/>
                    </a:cubicBezTo>
                    <a:cubicBezTo>
                      <a:pt x="193134" y="334234"/>
                      <a:pt x="246985" y="331694"/>
                      <a:pt x="298143" y="334234"/>
                    </a:cubicBezTo>
                    <a:cubicBezTo>
                      <a:pt x="381611" y="338044"/>
                      <a:pt x="465079" y="340584"/>
                      <a:pt x="548548" y="339314"/>
                    </a:cubicBezTo>
                    <a:cubicBezTo>
                      <a:pt x="602398" y="338044"/>
                      <a:pt x="653556" y="340584"/>
                      <a:pt x="707406" y="340584"/>
                    </a:cubicBezTo>
                    <a:cubicBezTo>
                      <a:pt x="785490" y="340584"/>
                      <a:pt x="863573" y="339314"/>
                      <a:pt x="941656" y="340584"/>
                    </a:cubicBezTo>
                    <a:cubicBezTo>
                      <a:pt x="1057435" y="341854"/>
                      <a:pt x="2328306" y="331694"/>
                      <a:pt x="2446777" y="334234"/>
                    </a:cubicBezTo>
                    <a:cubicBezTo>
                      <a:pt x="2497935" y="335504"/>
                      <a:pt x="2549093" y="336774"/>
                      <a:pt x="2597558" y="336774"/>
                    </a:cubicBezTo>
                    <a:cubicBezTo>
                      <a:pt x="2686411" y="339314"/>
                      <a:pt x="2772572" y="335504"/>
                      <a:pt x="2861425" y="339314"/>
                    </a:cubicBezTo>
                    <a:cubicBezTo>
                      <a:pt x="2934124" y="341854"/>
                      <a:pt x="3006822" y="341854"/>
                      <a:pt x="3079520" y="344394"/>
                    </a:cubicBezTo>
                    <a:cubicBezTo>
                      <a:pt x="3187221" y="348204"/>
                      <a:pt x="3294922" y="350744"/>
                      <a:pt x="3402623" y="352014"/>
                    </a:cubicBezTo>
                    <a:cubicBezTo>
                      <a:pt x="3443011" y="352014"/>
                      <a:pt x="3463763" y="350744"/>
                      <a:pt x="3484083" y="350744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3282282" y="6638064"/>
              <a:ext cx="8190065" cy="864865"/>
              <a:chOff x="0" y="0"/>
              <a:chExt cx="3501863" cy="369794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0160" y="16510"/>
                <a:ext cx="3479003" cy="341854"/>
              </a:xfrm>
              <a:custGeom>
                <a:avLst/>
                <a:gdLst/>
                <a:ahLst/>
                <a:cxnLst/>
                <a:rect l="l" t="t" r="r" b="b"/>
                <a:pathLst>
                  <a:path w="3479003" h="341854">
                    <a:moveTo>
                      <a:pt x="3479003" y="341854"/>
                    </a:moveTo>
                    <a:lnTo>
                      <a:pt x="0" y="334234"/>
                    </a:lnTo>
                    <a:lnTo>
                      <a:pt x="0" y="131791"/>
                    </a:lnTo>
                    <a:lnTo>
                      <a:pt x="17780" y="19050"/>
                    </a:lnTo>
                    <a:lnTo>
                      <a:pt x="1732751" y="0"/>
                    </a:lnTo>
                    <a:lnTo>
                      <a:pt x="3459953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-3810" y="0"/>
                <a:ext cx="3508213" cy="368524"/>
              </a:xfrm>
              <a:custGeom>
                <a:avLst/>
                <a:gdLst/>
                <a:ahLst/>
                <a:cxnLst/>
                <a:rect l="l" t="t" r="r" b="b"/>
                <a:pathLst>
                  <a:path w="3508213" h="368524">
                    <a:moveTo>
                      <a:pt x="3473923" y="21590"/>
                    </a:moveTo>
                    <a:cubicBezTo>
                      <a:pt x="3475193" y="34290"/>
                      <a:pt x="3475193" y="44450"/>
                      <a:pt x="3476463" y="54610"/>
                    </a:cubicBezTo>
                    <a:cubicBezTo>
                      <a:pt x="3479003" y="68093"/>
                      <a:pt x="3480273" y="73518"/>
                      <a:pt x="3482813" y="78749"/>
                    </a:cubicBezTo>
                    <a:cubicBezTo>
                      <a:pt x="3482813" y="86305"/>
                      <a:pt x="3495513" y="235289"/>
                      <a:pt x="3501863" y="242845"/>
                    </a:cubicBezTo>
                    <a:cubicBezTo>
                      <a:pt x="3508213" y="254275"/>
                      <a:pt x="3504403" y="265900"/>
                      <a:pt x="3504403" y="277330"/>
                    </a:cubicBezTo>
                    <a:cubicBezTo>
                      <a:pt x="3504403" y="287405"/>
                      <a:pt x="3505673" y="296704"/>
                      <a:pt x="3506943" y="307564"/>
                    </a:cubicBezTo>
                    <a:cubicBezTo>
                      <a:pt x="3506943" y="329154"/>
                      <a:pt x="3506943" y="343124"/>
                      <a:pt x="3506943" y="367254"/>
                    </a:cubicBezTo>
                    <a:cubicBezTo>
                      <a:pt x="3484083" y="367254"/>
                      <a:pt x="3463763" y="368524"/>
                      <a:pt x="3437625" y="367254"/>
                    </a:cubicBezTo>
                    <a:cubicBezTo>
                      <a:pt x="3262611" y="362174"/>
                      <a:pt x="3084905" y="368524"/>
                      <a:pt x="2909891" y="363444"/>
                    </a:cubicBezTo>
                    <a:cubicBezTo>
                      <a:pt x="2804882" y="359634"/>
                      <a:pt x="2702566" y="362174"/>
                      <a:pt x="2597558" y="359634"/>
                    </a:cubicBezTo>
                    <a:cubicBezTo>
                      <a:pt x="2549093" y="358364"/>
                      <a:pt x="2500627" y="357094"/>
                      <a:pt x="2452162" y="355824"/>
                    </a:cubicBezTo>
                    <a:cubicBezTo>
                      <a:pt x="2422544" y="355824"/>
                      <a:pt x="2395619" y="357094"/>
                      <a:pt x="2366001" y="357094"/>
                    </a:cubicBezTo>
                    <a:cubicBezTo>
                      <a:pt x="2290610" y="355824"/>
                      <a:pt x="2083286" y="357094"/>
                      <a:pt x="2007895" y="355824"/>
                    </a:cubicBezTo>
                    <a:cubicBezTo>
                      <a:pt x="1954045" y="354554"/>
                      <a:pt x="877035" y="363444"/>
                      <a:pt x="823185" y="362174"/>
                    </a:cubicBezTo>
                    <a:cubicBezTo>
                      <a:pt x="809722" y="362174"/>
                      <a:pt x="793567" y="363444"/>
                      <a:pt x="780105" y="363444"/>
                    </a:cubicBezTo>
                    <a:cubicBezTo>
                      <a:pt x="747794" y="363444"/>
                      <a:pt x="718177" y="364714"/>
                      <a:pt x="685866" y="364714"/>
                    </a:cubicBezTo>
                    <a:cubicBezTo>
                      <a:pt x="605090" y="364714"/>
                      <a:pt x="527007" y="363444"/>
                      <a:pt x="446232" y="362174"/>
                    </a:cubicBezTo>
                    <a:cubicBezTo>
                      <a:pt x="397766" y="360904"/>
                      <a:pt x="349301" y="359634"/>
                      <a:pt x="303528" y="358364"/>
                    </a:cubicBezTo>
                    <a:cubicBezTo>
                      <a:pt x="217367" y="357094"/>
                      <a:pt x="131206" y="355824"/>
                      <a:pt x="48260" y="355824"/>
                    </a:cubicBezTo>
                    <a:cubicBezTo>
                      <a:pt x="38100" y="355824"/>
                      <a:pt x="29210" y="355824"/>
                      <a:pt x="19050" y="354554"/>
                    </a:cubicBezTo>
                    <a:cubicBezTo>
                      <a:pt x="10160" y="353284"/>
                      <a:pt x="5080" y="346934"/>
                      <a:pt x="7620" y="338044"/>
                    </a:cubicBezTo>
                    <a:cubicBezTo>
                      <a:pt x="16510" y="306391"/>
                      <a:pt x="12700" y="301547"/>
                      <a:pt x="11430" y="296510"/>
                    </a:cubicBezTo>
                    <a:cubicBezTo>
                      <a:pt x="10160" y="286242"/>
                      <a:pt x="6350" y="276168"/>
                      <a:pt x="7620" y="265900"/>
                    </a:cubicBezTo>
                    <a:cubicBezTo>
                      <a:pt x="5080" y="253113"/>
                      <a:pt x="0" y="94829"/>
                      <a:pt x="7620" y="81849"/>
                    </a:cubicBezTo>
                    <a:cubicBezTo>
                      <a:pt x="8890" y="79330"/>
                      <a:pt x="7620" y="76618"/>
                      <a:pt x="8890" y="74099"/>
                    </a:cubicBezTo>
                    <a:cubicBezTo>
                      <a:pt x="10160" y="70031"/>
                      <a:pt x="12700" y="65575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3893" y="30480"/>
                      <a:pt x="106974" y="29210"/>
                    </a:cubicBezTo>
                    <a:cubicBezTo>
                      <a:pt x="179672" y="25400"/>
                      <a:pt x="252370" y="22860"/>
                      <a:pt x="327761" y="20320"/>
                    </a:cubicBezTo>
                    <a:cubicBezTo>
                      <a:pt x="378919" y="17780"/>
                      <a:pt x="430077" y="16510"/>
                      <a:pt x="478542" y="13970"/>
                    </a:cubicBezTo>
                    <a:cubicBezTo>
                      <a:pt x="527007" y="11430"/>
                      <a:pt x="578165" y="8890"/>
                      <a:pt x="626631" y="8890"/>
                    </a:cubicBezTo>
                    <a:cubicBezTo>
                      <a:pt x="680481" y="7620"/>
                      <a:pt x="734332" y="10160"/>
                      <a:pt x="788182" y="8890"/>
                    </a:cubicBezTo>
                    <a:cubicBezTo>
                      <a:pt x="855495" y="8890"/>
                      <a:pt x="2075208" y="6350"/>
                      <a:pt x="2142522" y="5080"/>
                    </a:cubicBezTo>
                    <a:cubicBezTo>
                      <a:pt x="2207142" y="3810"/>
                      <a:pt x="2271763" y="2540"/>
                      <a:pt x="2339076" y="2540"/>
                    </a:cubicBezTo>
                    <a:cubicBezTo>
                      <a:pt x="2449469" y="1270"/>
                      <a:pt x="2557170" y="0"/>
                      <a:pt x="2667564" y="0"/>
                    </a:cubicBezTo>
                    <a:cubicBezTo>
                      <a:pt x="2713336" y="0"/>
                      <a:pt x="2761802" y="2540"/>
                      <a:pt x="2807575" y="2540"/>
                    </a:cubicBezTo>
                    <a:cubicBezTo>
                      <a:pt x="2934123" y="3810"/>
                      <a:pt x="3063365" y="5080"/>
                      <a:pt x="3189913" y="7620"/>
                    </a:cubicBezTo>
                    <a:cubicBezTo>
                      <a:pt x="3257226" y="8890"/>
                      <a:pt x="3324539" y="12700"/>
                      <a:pt x="3391852" y="16510"/>
                    </a:cubicBezTo>
                    <a:cubicBezTo>
                      <a:pt x="3408008" y="16510"/>
                      <a:pt x="3424163" y="16510"/>
                      <a:pt x="3437625" y="16510"/>
                    </a:cubicBezTo>
                    <a:cubicBezTo>
                      <a:pt x="3454873" y="17780"/>
                      <a:pt x="3463763" y="20320"/>
                      <a:pt x="3473923" y="21590"/>
                    </a:cubicBezTo>
                    <a:close/>
                    <a:moveTo>
                      <a:pt x="3484083" y="350744"/>
                    </a:moveTo>
                    <a:cubicBezTo>
                      <a:pt x="3485353" y="334234"/>
                      <a:pt x="3486623" y="321534"/>
                      <a:pt x="3486623" y="308834"/>
                    </a:cubicBezTo>
                    <a:cubicBezTo>
                      <a:pt x="3485353" y="295735"/>
                      <a:pt x="3484083" y="285467"/>
                      <a:pt x="3484083" y="274424"/>
                    </a:cubicBezTo>
                    <a:cubicBezTo>
                      <a:pt x="3484083" y="269387"/>
                      <a:pt x="3486623" y="264350"/>
                      <a:pt x="3485353" y="259313"/>
                    </a:cubicBezTo>
                    <a:cubicBezTo>
                      <a:pt x="3485353" y="254663"/>
                      <a:pt x="3484083" y="249819"/>
                      <a:pt x="3482814" y="245170"/>
                    </a:cubicBezTo>
                    <a:cubicBezTo>
                      <a:pt x="3477733" y="238001"/>
                      <a:pt x="3466303" y="89598"/>
                      <a:pt x="3466303" y="82430"/>
                    </a:cubicBezTo>
                    <a:cubicBezTo>
                      <a:pt x="3463764" y="76424"/>
                      <a:pt x="3461223" y="70225"/>
                      <a:pt x="3458683" y="63500"/>
                    </a:cubicBezTo>
                    <a:cubicBezTo>
                      <a:pt x="3457414" y="44450"/>
                      <a:pt x="3456143" y="43180"/>
                      <a:pt x="3429548" y="41910"/>
                    </a:cubicBezTo>
                    <a:cubicBezTo>
                      <a:pt x="3421470" y="41910"/>
                      <a:pt x="3416085" y="41910"/>
                      <a:pt x="3408008" y="40640"/>
                    </a:cubicBezTo>
                    <a:cubicBezTo>
                      <a:pt x="3340695" y="36830"/>
                      <a:pt x="3270689" y="31750"/>
                      <a:pt x="3203376" y="30480"/>
                    </a:cubicBezTo>
                    <a:cubicBezTo>
                      <a:pt x="3039132" y="26670"/>
                      <a:pt x="2872196" y="25400"/>
                      <a:pt x="2707952" y="22860"/>
                    </a:cubicBezTo>
                    <a:cubicBezTo>
                      <a:pt x="2683719" y="22860"/>
                      <a:pt x="2656794" y="22860"/>
                      <a:pt x="2632561" y="22860"/>
                    </a:cubicBezTo>
                    <a:cubicBezTo>
                      <a:pt x="2592173" y="22860"/>
                      <a:pt x="2551785" y="22860"/>
                      <a:pt x="2514090" y="22860"/>
                    </a:cubicBezTo>
                    <a:cubicBezTo>
                      <a:pt x="2427929" y="22860"/>
                      <a:pt x="2341768" y="22860"/>
                      <a:pt x="2258300" y="24130"/>
                    </a:cubicBezTo>
                    <a:cubicBezTo>
                      <a:pt x="2185602" y="25400"/>
                      <a:pt x="960504" y="29210"/>
                      <a:pt x="887806" y="29210"/>
                    </a:cubicBezTo>
                    <a:cubicBezTo>
                      <a:pt x="769335" y="29210"/>
                      <a:pt x="650863" y="26670"/>
                      <a:pt x="532392" y="33020"/>
                    </a:cubicBezTo>
                    <a:cubicBezTo>
                      <a:pt x="470464" y="36830"/>
                      <a:pt x="411229" y="36830"/>
                      <a:pt x="351993" y="38100"/>
                    </a:cubicBezTo>
                    <a:cubicBezTo>
                      <a:pt x="249677" y="41910"/>
                      <a:pt x="147362" y="45720"/>
                      <a:pt x="49530" y="50800"/>
                    </a:cubicBezTo>
                    <a:cubicBezTo>
                      <a:pt x="36830" y="50800"/>
                      <a:pt x="34290" y="53340"/>
                      <a:pt x="33020" y="64994"/>
                    </a:cubicBezTo>
                    <a:cubicBezTo>
                      <a:pt x="31750" y="68481"/>
                      <a:pt x="31750" y="71968"/>
                      <a:pt x="30480" y="75456"/>
                    </a:cubicBezTo>
                    <a:cubicBezTo>
                      <a:pt x="29210" y="81268"/>
                      <a:pt x="26670" y="86886"/>
                      <a:pt x="25400" y="92698"/>
                    </a:cubicBezTo>
                    <a:cubicBezTo>
                      <a:pt x="20320" y="98898"/>
                      <a:pt x="26670" y="250401"/>
                      <a:pt x="29210" y="256600"/>
                    </a:cubicBezTo>
                    <a:cubicBezTo>
                      <a:pt x="29210" y="263187"/>
                      <a:pt x="29210" y="269968"/>
                      <a:pt x="30480" y="276555"/>
                    </a:cubicBezTo>
                    <a:cubicBezTo>
                      <a:pt x="30480" y="281399"/>
                      <a:pt x="33020" y="286242"/>
                      <a:pt x="33020" y="291086"/>
                    </a:cubicBezTo>
                    <a:cubicBezTo>
                      <a:pt x="33020" y="296316"/>
                      <a:pt x="33020" y="301547"/>
                      <a:pt x="31750" y="308834"/>
                    </a:cubicBezTo>
                    <a:cubicBezTo>
                      <a:pt x="31750" y="312644"/>
                      <a:pt x="31750" y="315184"/>
                      <a:pt x="31750" y="318994"/>
                    </a:cubicBezTo>
                    <a:cubicBezTo>
                      <a:pt x="31750" y="329154"/>
                      <a:pt x="35560" y="332964"/>
                      <a:pt x="44450" y="332964"/>
                    </a:cubicBezTo>
                    <a:cubicBezTo>
                      <a:pt x="69278" y="332964"/>
                      <a:pt x="106974" y="334234"/>
                      <a:pt x="141976" y="334234"/>
                    </a:cubicBezTo>
                    <a:cubicBezTo>
                      <a:pt x="193134" y="334234"/>
                      <a:pt x="246985" y="331694"/>
                      <a:pt x="298143" y="334234"/>
                    </a:cubicBezTo>
                    <a:cubicBezTo>
                      <a:pt x="381611" y="338044"/>
                      <a:pt x="465079" y="340584"/>
                      <a:pt x="548548" y="339314"/>
                    </a:cubicBezTo>
                    <a:cubicBezTo>
                      <a:pt x="602398" y="338044"/>
                      <a:pt x="653556" y="340584"/>
                      <a:pt x="707406" y="340584"/>
                    </a:cubicBezTo>
                    <a:cubicBezTo>
                      <a:pt x="785490" y="340584"/>
                      <a:pt x="863573" y="339314"/>
                      <a:pt x="941656" y="340584"/>
                    </a:cubicBezTo>
                    <a:cubicBezTo>
                      <a:pt x="1057435" y="341854"/>
                      <a:pt x="2328306" y="331694"/>
                      <a:pt x="2446777" y="334234"/>
                    </a:cubicBezTo>
                    <a:cubicBezTo>
                      <a:pt x="2497935" y="335504"/>
                      <a:pt x="2549093" y="336774"/>
                      <a:pt x="2597558" y="336774"/>
                    </a:cubicBezTo>
                    <a:cubicBezTo>
                      <a:pt x="2686411" y="339314"/>
                      <a:pt x="2772572" y="335504"/>
                      <a:pt x="2861425" y="339314"/>
                    </a:cubicBezTo>
                    <a:cubicBezTo>
                      <a:pt x="2934124" y="341854"/>
                      <a:pt x="3006822" y="341854"/>
                      <a:pt x="3079520" y="344394"/>
                    </a:cubicBezTo>
                    <a:cubicBezTo>
                      <a:pt x="3187221" y="348204"/>
                      <a:pt x="3294922" y="350744"/>
                      <a:pt x="3402623" y="352014"/>
                    </a:cubicBezTo>
                    <a:cubicBezTo>
                      <a:pt x="3443011" y="352014"/>
                      <a:pt x="3463763" y="350744"/>
                      <a:pt x="3484083" y="350744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596946" y="207430"/>
              <a:ext cx="8190065" cy="4277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586BB0"/>
                  </a:solidFill>
                  <a:latin typeface="Rubik 1"/>
                </a:rPr>
                <a:t>Energinė vertė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53350" y="1301972"/>
              <a:ext cx="8190065" cy="4277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586BB0"/>
                  </a:solidFill>
                  <a:latin typeface="Rubik 1"/>
                </a:rPr>
                <a:t>Riebalai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288547" y="2447291"/>
              <a:ext cx="8190065" cy="4277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586BB0"/>
                  </a:solidFill>
                  <a:latin typeface="Rubik 1"/>
                </a:rPr>
                <a:t>Sočiosios riebalų rūgštys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596946" y="3551345"/>
              <a:ext cx="8190065" cy="4277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586BB0"/>
                  </a:solidFill>
                  <a:latin typeface="Rubik 1"/>
                </a:rPr>
                <a:t>Angliavandeniai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4657510"/>
              <a:ext cx="8190065" cy="4277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586BB0"/>
                  </a:solidFill>
                  <a:latin typeface="Rubik 1"/>
                </a:rPr>
                <a:t>Cukrūs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53350" y="5789707"/>
              <a:ext cx="8190065" cy="4277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586BB0"/>
                  </a:solidFill>
                  <a:latin typeface="Rubik 1"/>
                </a:rPr>
                <a:t>Baltymai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6832794"/>
              <a:ext cx="8190065" cy="4277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586BB0"/>
                  </a:solidFill>
                  <a:latin typeface="Rubik 1"/>
                </a:rPr>
                <a:t>Druska</a:t>
              </a:r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9529433" y="3420853"/>
            <a:ext cx="2791718" cy="33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586BB0"/>
                </a:solidFill>
                <a:latin typeface="Rubik 1"/>
              </a:rPr>
              <a:t>2081,00 kJ / 497,00 Kcal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459408" y="4239260"/>
            <a:ext cx="846475" cy="33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586BB0"/>
                </a:solidFill>
                <a:latin typeface="Rubik 1"/>
              </a:rPr>
              <a:t>24,20 g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501227" y="5110274"/>
            <a:ext cx="819924" cy="33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586BB0"/>
                </a:solidFill>
                <a:latin typeface="Rubik 1"/>
              </a:rPr>
              <a:t>14,00 g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1474557" y="5886733"/>
            <a:ext cx="854214" cy="33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586BB0"/>
                </a:solidFill>
                <a:latin typeface="Rubik 1"/>
              </a:rPr>
              <a:t>64,60 g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1459408" y="6747147"/>
            <a:ext cx="840700" cy="33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586BB0"/>
                </a:solidFill>
                <a:latin typeface="Rubik 1"/>
              </a:rPr>
              <a:t>47,80 g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586329" y="7582403"/>
            <a:ext cx="713780" cy="33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586BB0"/>
                </a:solidFill>
                <a:latin typeface="Rubik 1"/>
              </a:rPr>
              <a:t>4,40 g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1587341" y="8419968"/>
            <a:ext cx="712768" cy="33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586BB0"/>
                </a:solidFill>
                <a:latin typeface="Rubik 1"/>
              </a:rPr>
              <a:t>0,38 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02867" y="8982777"/>
            <a:ext cx="1585133" cy="1304223"/>
          </a:xfrm>
          <a:custGeom>
            <a:avLst/>
            <a:gdLst/>
            <a:ahLst/>
            <a:cxnLst/>
            <a:rect l="l" t="t" r="r" b="b"/>
            <a:pathLst>
              <a:path w="1585133" h="1304223">
                <a:moveTo>
                  <a:pt x="0" y="0"/>
                </a:moveTo>
                <a:lnTo>
                  <a:pt x="1585133" y="0"/>
                </a:lnTo>
                <a:lnTo>
                  <a:pt x="1585133" y="1304223"/>
                </a:lnTo>
                <a:lnTo>
                  <a:pt x="0" y="1304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757" t="-128349" r="-199663" b="-32516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6056711" y="809625"/>
            <a:ext cx="6174578" cy="1050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63"/>
              </a:lnSpc>
            </a:pPr>
            <a:r>
              <a:rPr lang="en-US" sz="5545">
                <a:solidFill>
                  <a:srgbClr val="586BB0"/>
                </a:solidFill>
                <a:latin typeface="Blodders"/>
              </a:rPr>
              <a:t>SUBALANSUOTA LĖKŠTĖ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067807" y="2422065"/>
            <a:ext cx="6208685" cy="6836235"/>
            <a:chOff x="0" y="0"/>
            <a:chExt cx="8278246" cy="9114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278246" cy="9114980"/>
            </a:xfrm>
            <a:custGeom>
              <a:avLst/>
              <a:gdLst/>
              <a:ahLst/>
              <a:cxnLst/>
              <a:rect l="l" t="t" r="r" b="b"/>
              <a:pathLst>
                <a:path w="8278246" h="9114980">
                  <a:moveTo>
                    <a:pt x="0" y="0"/>
                  </a:moveTo>
                  <a:lnTo>
                    <a:pt x="8278246" y="0"/>
                  </a:lnTo>
                  <a:lnTo>
                    <a:pt x="8278246" y="9114980"/>
                  </a:lnTo>
                  <a:lnTo>
                    <a:pt x="0" y="91149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19665" r="-17327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 rot="-5400000">
              <a:off x="996712" y="3872959"/>
              <a:ext cx="6160604" cy="251452"/>
            </a:xfrm>
            <a:custGeom>
              <a:avLst/>
              <a:gdLst/>
              <a:ahLst/>
              <a:cxnLst/>
              <a:rect l="l" t="t" r="r" b="b"/>
              <a:pathLst>
                <a:path w="6160604" h="251452">
                  <a:moveTo>
                    <a:pt x="0" y="0"/>
                  </a:moveTo>
                  <a:lnTo>
                    <a:pt x="6160604" y="0"/>
                  </a:lnTo>
                  <a:lnTo>
                    <a:pt x="6160604" y="251452"/>
                  </a:lnTo>
                  <a:lnTo>
                    <a:pt x="0" y="2514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8440" r="-39982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4042341" y="3883922"/>
              <a:ext cx="3102806" cy="188048"/>
            </a:xfrm>
            <a:custGeom>
              <a:avLst/>
              <a:gdLst/>
              <a:ahLst/>
              <a:cxnLst/>
              <a:rect l="l" t="t" r="r" b="b"/>
              <a:pathLst>
                <a:path w="3102806" h="188048">
                  <a:moveTo>
                    <a:pt x="0" y="0"/>
                  </a:moveTo>
                  <a:lnTo>
                    <a:pt x="3102806" y="0"/>
                  </a:lnTo>
                  <a:lnTo>
                    <a:pt x="3102806" y="188048"/>
                  </a:lnTo>
                  <a:lnTo>
                    <a:pt x="0" y="188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10512" r="-83333" b="-33333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 rot="789739">
              <a:off x="4023253" y="4242255"/>
              <a:ext cx="3061329" cy="185534"/>
            </a:xfrm>
            <a:custGeom>
              <a:avLst/>
              <a:gdLst/>
              <a:ahLst/>
              <a:cxnLst/>
              <a:rect l="l" t="t" r="r" b="b"/>
              <a:pathLst>
                <a:path w="3061329" h="185534">
                  <a:moveTo>
                    <a:pt x="0" y="0"/>
                  </a:moveTo>
                  <a:lnTo>
                    <a:pt x="3061329" y="0"/>
                  </a:lnTo>
                  <a:lnTo>
                    <a:pt x="3061329" y="185535"/>
                  </a:lnTo>
                  <a:lnTo>
                    <a:pt x="0" y="1855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10512" r="-83333" b="-3333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/>
          <p:cNvSpPr/>
          <p:nvPr/>
        </p:nvSpPr>
        <p:spPr>
          <a:xfrm>
            <a:off x="12020994" y="4387623"/>
            <a:ext cx="2378661" cy="2500225"/>
          </a:xfrm>
          <a:custGeom>
            <a:avLst/>
            <a:gdLst/>
            <a:ahLst/>
            <a:cxnLst/>
            <a:rect l="l" t="t" r="r" b="b"/>
            <a:pathLst>
              <a:path w="2378661" h="2500225">
                <a:moveTo>
                  <a:pt x="0" y="0"/>
                </a:moveTo>
                <a:lnTo>
                  <a:pt x="2378660" y="0"/>
                </a:lnTo>
                <a:lnTo>
                  <a:pt x="2378660" y="2500225"/>
                </a:lnTo>
                <a:lnTo>
                  <a:pt x="0" y="25002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6" b="-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2020994" y="1971895"/>
            <a:ext cx="1811634" cy="2971136"/>
          </a:xfrm>
          <a:custGeom>
            <a:avLst/>
            <a:gdLst/>
            <a:ahLst/>
            <a:cxnLst/>
            <a:rect l="l" t="t" r="r" b="b"/>
            <a:pathLst>
              <a:path w="1811634" h="2971136">
                <a:moveTo>
                  <a:pt x="0" y="0"/>
                </a:moveTo>
                <a:lnTo>
                  <a:pt x="1811633" y="0"/>
                </a:lnTo>
                <a:lnTo>
                  <a:pt x="1811633" y="2971136"/>
                </a:lnTo>
                <a:lnTo>
                  <a:pt x="0" y="297113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4" r="-2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1289449" y="6887848"/>
            <a:ext cx="1637361" cy="2295902"/>
          </a:xfrm>
          <a:custGeom>
            <a:avLst/>
            <a:gdLst/>
            <a:ahLst/>
            <a:cxnLst/>
            <a:rect l="l" t="t" r="r" b="b"/>
            <a:pathLst>
              <a:path w="1637361" h="2295902">
                <a:moveTo>
                  <a:pt x="0" y="0"/>
                </a:moveTo>
                <a:lnTo>
                  <a:pt x="1637361" y="0"/>
                </a:lnTo>
                <a:lnTo>
                  <a:pt x="1637361" y="2295902"/>
                </a:lnTo>
                <a:lnTo>
                  <a:pt x="0" y="229590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26" b="-2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3151304" y="3518246"/>
            <a:ext cx="3146251" cy="3369602"/>
          </a:xfrm>
          <a:custGeom>
            <a:avLst/>
            <a:gdLst/>
            <a:ahLst/>
            <a:cxnLst/>
            <a:rect l="l" t="t" r="r" b="b"/>
            <a:pathLst>
              <a:path w="3146251" h="3369602">
                <a:moveTo>
                  <a:pt x="0" y="0"/>
                </a:moveTo>
                <a:lnTo>
                  <a:pt x="3146251" y="0"/>
                </a:lnTo>
                <a:lnTo>
                  <a:pt x="3146251" y="3369602"/>
                </a:lnTo>
                <a:lnTo>
                  <a:pt x="0" y="336960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27" b="-2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4724430" y="7215369"/>
            <a:ext cx="1737638" cy="1753985"/>
          </a:xfrm>
          <a:custGeom>
            <a:avLst/>
            <a:gdLst/>
            <a:ahLst/>
            <a:cxnLst/>
            <a:rect l="l" t="t" r="r" b="b"/>
            <a:pathLst>
              <a:path w="1737638" h="1753985">
                <a:moveTo>
                  <a:pt x="0" y="0"/>
                </a:moveTo>
                <a:lnTo>
                  <a:pt x="1737637" y="0"/>
                </a:lnTo>
                <a:lnTo>
                  <a:pt x="1737637" y="1753984"/>
                </a:lnTo>
                <a:lnTo>
                  <a:pt x="0" y="17539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0051" r="-21392" b="-1262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 rot="9935773">
            <a:off x="10557511" y="4627845"/>
            <a:ext cx="910911" cy="910911"/>
          </a:xfrm>
          <a:custGeom>
            <a:avLst/>
            <a:gdLst/>
            <a:ahLst/>
            <a:cxnLst/>
            <a:rect l="l" t="t" r="r" b="b"/>
            <a:pathLst>
              <a:path w="910911" h="910911">
                <a:moveTo>
                  <a:pt x="0" y="0"/>
                </a:moveTo>
                <a:lnTo>
                  <a:pt x="910911" y="0"/>
                </a:lnTo>
                <a:lnTo>
                  <a:pt x="910911" y="910910"/>
                </a:lnTo>
                <a:lnTo>
                  <a:pt x="0" y="91091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 rot="-182182">
            <a:off x="10469262" y="4317332"/>
            <a:ext cx="674452" cy="423065"/>
          </a:xfrm>
          <a:custGeom>
            <a:avLst/>
            <a:gdLst/>
            <a:ahLst/>
            <a:cxnLst/>
            <a:rect l="l" t="t" r="r" b="b"/>
            <a:pathLst>
              <a:path w="674452" h="423065">
                <a:moveTo>
                  <a:pt x="0" y="0"/>
                </a:moveTo>
                <a:lnTo>
                  <a:pt x="674452" y="0"/>
                </a:lnTo>
                <a:lnTo>
                  <a:pt x="674452" y="423066"/>
                </a:lnTo>
                <a:lnTo>
                  <a:pt x="0" y="423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9172150" y="4649923"/>
            <a:ext cx="771338" cy="586217"/>
          </a:xfrm>
          <a:custGeom>
            <a:avLst/>
            <a:gdLst/>
            <a:ahLst/>
            <a:cxnLst/>
            <a:rect l="l" t="t" r="r" b="b"/>
            <a:pathLst>
              <a:path w="771338" h="586217">
                <a:moveTo>
                  <a:pt x="0" y="0"/>
                </a:moveTo>
                <a:lnTo>
                  <a:pt x="771337" y="0"/>
                </a:lnTo>
                <a:lnTo>
                  <a:pt x="771337" y="586216"/>
                </a:lnTo>
                <a:lnTo>
                  <a:pt x="0" y="58621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 rot="-7928181">
            <a:off x="9974150" y="4812828"/>
            <a:ext cx="637370" cy="446159"/>
          </a:xfrm>
          <a:custGeom>
            <a:avLst/>
            <a:gdLst/>
            <a:ahLst/>
            <a:cxnLst/>
            <a:rect l="l" t="t" r="r" b="b"/>
            <a:pathLst>
              <a:path w="637370" h="446159">
                <a:moveTo>
                  <a:pt x="0" y="0"/>
                </a:moveTo>
                <a:lnTo>
                  <a:pt x="637369" y="0"/>
                </a:lnTo>
                <a:lnTo>
                  <a:pt x="637369" y="446158"/>
                </a:lnTo>
                <a:lnTo>
                  <a:pt x="0" y="44615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 rot="841969">
            <a:off x="9250386" y="4070233"/>
            <a:ext cx="1112274" cy="459066"/>
          </a:xfrm>
          <a:custGeom>
            <a:avLst/>
            <a:gdLst/>
            <a:ahLst/>
            <a:cxnLst/>
            <a:rect l="l" t="t" r="r" b="b"/>
            <a:pathLst>
              <a:path w="1112274" h="459066">
                <a:moveTo>
                  <a:pt x="0" y="0"/>
                </a:moveTo>
                <a:lnTo>
                  <a:pt x="1112274" y="0"/>
                </a:lnTo>
                <a:lnTo>
                  <a:pt x="1112274" y="459066"/>
                </a:lnTo>
                <a:lnTo>
                  <a:pt x="0" y="45906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 rot="-4592327">
            <a:off x="9864859" y="3522653"/>
            <a:ext cx="527024" cy="535730"/>
          </a:xfrm>
          <a:custGeom>
            <a:avLst/>
            <a:gdLst/>
            <a:ahLst/>
            <a:cxnLst/>
            <a:rect l="l" t="t" r="r" b="b"/>
            <a:pathLst>
              <a:path w="527024" h="535730">
                <a:moveTo>
                  <a:pt x="0" y="0"/>
                </a:moveTo>
                <a:lnTo>
                  <a:pt x="527024" y="0"/>
                </a:lnTo>
                <a:lnTo>
                  <a:pt x="527024" y="535730"/>
                </a:lnTo>
                <a:lnTo>
                  <a:pt x="0" y="53573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 rot="-474918" flipH="1">
            <a:off x="9166247" y="3309678"/>
            <a:ext cx="749201" cy="459056"/>
          </a:xfrm>
          <a:custGeom>
            <a:avLst/>
            <a:gdLst/>
            <a:ahLst/>
            <a:cxnLst/>
            <a:rect l="l" t="t" r="r" b="b"/>
            <a:pathLst>
              <a:path w="749201" h="459056">
                <a:moveTo>
                  <a:pt x="749201" y="0"/>
                </a:moveTo>
                <a:lnTo>
                  <a:pt x="0" y="0"/>
                </a:lnTo>
                <a:lnTo>
                  <a:pt x="0" y="459056"/>
                </a:lnTo>
                <a:lnTo>
                  <a:pt x="749201" y="459056"/>
                </a:lnTo>
                <a:lnTo>
                  <a:pt x="749201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/>
          <p:nvPr/>
        </p:nvSpPr>
        <p:spPr>
          <a:xfrm flipH="1">
            <a:off x="10458531" y="3790518"/>
            <a:ext cx="427066" cy="427066"/>
          </a:xfrm>
          <a:custGeom>
            <a:avLst/>
            <a:gdLst/>
            <a:ahLst/>
            <a:cxnLst/>
            <a:rect l="l" t="t" r="r" b="b"/>
            <a:pathLst>
              <a:path w="427066" h="427066">
                <a:moveTo>
                  <a:pt x="427066" y="0"/>
                </a:moveTo>
                <a:lnTo>
                  <a:pt x="0" y="0"/>
                </a:lnTo>
                <a:lnTo>
                  <a:pt x="0" y="427065"/>
                </a:lnTo>
                <a:lnTo>
                  <a:pt x="427066" y="427065"/>
                </a:lnTo>
                <a:lnTo>
                  <a:pt x="427066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/>
          <p:cNvSpPr/>
          <p:nvPr/>
        </p:nvSpPr>
        <p:spPr>
          <a:xfrm>
            <a:off x="9211326" y="5643657"/>
            <a:ext cx="824053" cy="558296"/>
          </a:xfrm>
          <a:custGeom>
            <a:avLst/>
            <a:gdLst/>
            <a:ahLst/>
            <a:cxnLst/>
            <a:rect l="l" t="t" r="r" b="b"/>
            <a:pathLst>
              <a:path w="824053" h="558296">
                <a:moveTo>
                  <a:pt x="0" y="0"/>
                </a:moveTo>
                <a:lnTo>
                  <a:pt x="824053" y="0"/>
                </a:lnTo>
                <a:lnTo>
                  <a:pt x="824053" y="558296"/>
                </a:lnTo>
                <a:lnTo>
                  <a:pt x="0" y="55829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3"/>
          <p:cNvSpPr/>
          <p:nvPr/>
        </p:nvSpPr>
        <p:spPr>
          <a:xfrm>
            <a:off x="10079661" y="6404879"/>
            <a:ext cx="592403" cy="414682"/>
          </a:xfrm>
          <a:custGeom>
            <a:avLst/>
            <a:gdLst/>
            <a:ahLst/>
            <a:cxnLst/>
            <a:rect l="l" t="t" r="r" b="b"/>
            <a:pathLst>
              <a:path w="592403" h="414682">
                <a:moveTo>
                  <a:pt x="0" y="0"/>
                </a:moveTo>
                <a:lnTo>
                  <a:pt x="592403" y="0"/>
                </a:lnTo>
                <a:lnTo>
                  <a:pt x="592403" y="414682"/>
                </a:lnTo>
                <a:lnTo>
                  <a:pt x="0" y="41468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4"/>
          <p:cNvSpPr/>
          <p:nvPr/>
        </p:nvSpPr>
        <p:spPr>
          <a:xfrm flipH="1">
            <a:off x="10529502" y="5918553"/>
            <a:ext cx="691219" cy="566800"/>
          </a:xfrm>
          <a:custGeom>
            <a:avLst/>
            <a:gdLst/>
            <a:ahLst/>
            <a:cxnLst/>
            <a:rect l="l" t="t" r="r" b="b"/>
            <a:pathLst>
              <a:path w="691219" h="566800">
                <a:moveTo>
                  <a:pt x="691220" y="0"/>
                </a:moveTo>
                <a:lnTo>
                  <a:pt x="0" y="0"/>
                </a:lnTo>
                <a:lnTo>
                  <a:pt x="0" y="566800"/>
                </a:lnTo>
                <a:lnTo>
                  <a:pt x="691220" y="566800"/>
                </a:lnTo>
                <a:lnTo>
                  <a:pt x="69122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5"/>
          <p:cNvSpPr/>
          <p:nvPr/>
        </p:nvSpPr>
        <p:spPr>
          <a:xfrm>
            <a:off x="10052743" y="5827527"/>
            <a:ext cx="480183" cy="457484"/>
          </a:xfrm>
          <a:custGeom>
            <a:avLst/>
            <a:gdLst/>
            <a:ahLst/>
            <a:cxnLst/>
            <a:rect l="l" t="t" r="r" b="b"/>
            <a:pathLst>
              <a:path w="480183" h="457484">
                <a:moveTo>
                  <a:pt x="0" y="0"/>
                </a:moveTo>
                <a:lnTo>
                  <a:pt x="480183" y="0"/>
                </a:lnTo>
                <a:lnTo>
                  <a:pt x="480183" y="457484"/>
                </a:lnTo>
                <a:lnTo>
                  <a:pt x="0" y="457484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Freeform 26"/>
          <p:cNvSpPr/>
          <p:nvPr/>
        </p:nvSpPr>
        <p:spPr>
          <a:xfrm>
            <a:off x="9414077" y="6285011"/>
            <a:ext cx="464577" cy="548983"/>
          </a:xfrm>
          <a:custGeom>
            <a:avLst/>
            <a:gdLst/>
            <a:ahLst/>
            <a:cxnLst/>
            <a:rect l="l" t="t" r="r" b="b"/>
            <a:pathLst>
              <a:path w="464577" h="548983">
                <a:moveTo>
                  <a:pt x="0" y="0"/>
                </a:moveTo>
                <a:lnTo>
                  <a:pt x="464577" y="0"/>
                </a:lnTo>
                <a:lnTo>
                  <a:pt x="464577" y="548983"/>
                </a:lnTo>
                <a:lnTo>
                  <a:pt x="0" y="548983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Freeform 27"/>
          <p:cNvSpPr/>
          <p:nvPr/>
        </p:nvSpPr>
        <p:spPr>
          <a:xfrm rot="714299">
            <a:off x="9925269" y="6944269"/>
            <a:ext cx="486678" cy="502377"/>
          </a:xfrm>
          <a:custGeom>
            <a:avLst/>
            <a:gdLst/>
            <a:ahLst/>
            <a:cxnLst/>
            <a:rect l="l" t="t" r="r" b="b"/>
            <a:pathLst>
              <a:path w="486678" h="502377">
                <a:moveTo>
                  <a:pt x="0" y="0"/>
                </a:moveTo>
                <a:lnTo>
                  <a:pt x="486678" y="0"/>
                </a:lnTo>
                <a:lnTo>
                  <a:pt x="486678" y="502378"/>
                </a:lnTo>
                <a:lnTo>
                  <a:pt x="0" y="502378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/>
          <p:cNvSpPr/>
          <p:nvPr/>
        </p:nvSpPr>
        <p:spPr>
          <a:xfrm>
            <a:off x="9298105" y="6971441"/>
            <a:ext cx="508418" cy="584389"/>
          </a:xfrm>
          <a:custGeom>
            <a:avLst/>
            <a:gdLst/>
            <a:ahLst/>
            <a:cxnLst/>
            <a:rect l="l" t="t" r="r" b="b"/>
            <a:pathLst>
              <a:path w="508418" h="584389">
                <a:moveTo>
                  <a:pt x="0" y="0"/>
                </a:moveTo>
                <a:lnTo>
                  <a:pt x="508418" y="0"/>
                </a:lnTo>
                <a:lnTo>
                  <a:pt x="508418" y="584389"/>
                </a:lnTo>
                <a:lnTo>
                  <a:pt x="0" y="584389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 rot="1557683">
            <a:off x="8352471" y="5741918"/>
            <a:ext cx="568770" cy="920070"/>
          </a:xfrm>
          <a:custGeom>
            <a:avLst/>
            <a:gdLst/>
            <a:ahLst/>
            <a:cxnLst/>
            <a:rect l="l" t="t" r="r" b="b"/>
            <a:pathLst>
              <a:path w="568770" h="920070">
                <a:moveTo>
                  <a:pt x="0" y="0"/>
                </a:moveTo>
                <a:lnTo>
                  <a:pt x="568770" y="0"/>
                </a:lnTo>
                <a:lnTo>
                  <a:pt x="568770" y="920070"/>
                </a:lnTo>
                <a:lnTo>
                  <a:pt x="0" y="920070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>
            <a:off x="7393114" y="3723976"/>
            <a:ext cx="669272" cy="1033987"/>
          </a:xfrm>
          <a:custGeom>
            <a:avLst/>
            <a:gdLst/>
            <a:ahLst/>
            <a:cxnLst/>
            <a:rect l="l" t="t" r="r" b="b"/>
            <a:pathLst>
              <a:path w="669272" h="1033987">
                <a:moveTo>
                  <a:pt x="0" y="0"/>
                </a:moveTo>
                <a:lnTo>
                  <a:pt x="669272" y="0"/>
                </a:lnTo>
                <a:lnTo>
                  <a:pt x="669272" y="1033987"/>
                </a:lnTo>
                <a:lnTo>
                  <a:pt x="0" y="1033987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1"/>
          <p:cNvSpPr/>
          <p:nvPr/>
        </p:nvSpPr>
        <p:spPr>
          <a:xfrm>
            <a:off x="8124900" y="3239609"/>
            <a:ext cx="902237" cy="764441"/>
          </a:xfrm>
          <a:custGeom>
            <a:avLst/>
            <a:gdLst/>
            <a:ahLst/>
            <a:cxnLst/>
            <a:rect l="l" t="t" r="r" b="b"/>
            <a:pathLst>
              <a:path w="902237" h="764441">
                <a:moveTo>
                  <a:pt x="0" y="0"/>
                </a:moveTo>
                <a:lnTo>
                  <a:pt x="902237" y="0"/>
                </a:lnTo>
                <a:lnTo>
                  <a:pt x="902237" y="764442"/>
                </a:lnTo>
                <a:lnTo>
                  <a:pt x="0" y="764442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/>
          <p:cNvSpPr/>
          <p:nvPr/>
        </p:nvSpPr>
        <p:spPr>
          <a:xfrm rot="404531">
            <a:off x="6913317" y="4564321"/>
            <a:ext cx="662322" cy="989883"/>
          </a:xfrm>
          <a:custGeom>
            <a:avLst/>
            <a:gdLst/>
            <a:ahLst/>
            <a:cxnLst/>
            <a:rect l="l" t="t" r="r" b="b"/>
            <a:pathLst>
              <a:path w="662322" h="989883">
                <a:moveTo>
                  <a:pt x="0" y="0"/>
                </a:moveTo>
                <a:lnTo>
                  <a:pt x="662322" y="0"/>
                </a:lnTo>
                <a:lnTo>
                  <a:pt x="662322" y="989883"/>
                </a:lnTo>
                <a:lnTo>
                  <a:pt x="0" y="989883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Freeform 33"/>
          <p:cNvSpPr/>
          <p:nvPr/>
        </p:nvSpPr>
        <p:spPr>
          <a:xfrm rot="298153" flipH="1">
            <a:off x="7826080" y="4324252"/>
            <a:ext cx="610166" cy="1032589"/>
          </a:xfrm>
          <a:custGeom>
            <a:avLst/>
            <a:gdLst/>
            <a:ahLst/>
            <a:cxnLst/>
            <a:rect l="l" t="t" r="r" b="b"/>
            <a:pathLst>
              <a:path w="610166" h="1032589">
                <a:moveTo>
                  <a:pt x="610166" y="0"/>
                </a:moveTo>
                <a:lnTo>
                  <a:pt x="0" y="0"/>
                </a:lnTo>
                <a:lnTo>
                  <a:pt x="0" y="1032589"/>
                </a:lnTo>
                <a:lnTo>
                  <a:pt x="610166" y="1032589"/>
                </a:lnTo>
                <a:lnTo>
                  <a:pt x="610166" y="0"/>
                </a:lnTo>
                <a:close/>
              </a:path>
            </a:pathLst>
          </a:custGeom>
          <a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4" name="Freeform 34"/>
          <p:cNvSpPr/>
          <p:nvPr/>
        </p:nvSpPr>
        <p:spPr>
          <a:xfrm rot="-5507368">
            <a:off x="7866505" y="4633570"/>
            <a:ext cx="1717541" cy="517409"/>
          </a:xfrm>
          <a:custGeom>
            <a:avLst/>
            <a:gdLst/>
            <a:ahLst/>
            <a:cxnLst/>
            <a:rect l="l" t="t" r="r" b="b"/>
            <a:pathLst>
              <a:path w="1717541" h="517409">
                <a:moveTo>
                  <a:pt x="0" y="0"/>
                </a:moveTo>
                <a:lnTo>
                  <a:pt x="1717541" y="0"/>
                </a:lnTo>
                <a:lnTo>
                  <a:pt x="1717541" y="517409"/>
                </a:lnTo>
                <a:lnTo>
                  <a:pt x="0" y="517409"/>
                </a:lnTo>
                <a:lnTo>
                  <a:pt x="0" y="0"/>
                </a:lnTo>
                <a:close/>
              </a:path>
            </a:pathLst>
          </a:custGeom>
          <a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5" name="Freeform 35"/>
          <p:cNvSpPr/>
          <p:nvPr/>
        </p:nvSpPr>
        <p:spPr>
          <a:xfrm>
            <a:off x="8062386" y="6672800"/>
            <a:ext cx="1148940" cy="808436"/>
          </a:xfrm>
          <a:custGeom>
            <a:avLst/>
            <a:gdLst/>
            <a:ahLst/>
            <a:cxnLst/>
            <a:rect l="l" t="t" r="r" b="b"/>
            <a:pathLst>
              <a:path w="1148940" h="808436">
                <a:moveTo>
                  <a:pt x="0" y="0"/>
                </a:moveTo>
                <a:lnTo>
                  <a:pt x="1148940" y="0"/>
                </a:lnTo>
                <a:lnTo>
                  <a:pt x="1148940" y="808436"/>
                </a:lnTo>
                <a:lnTo>
                  <a:pt x="0" y="808436"/>
                </a:lnTo>
                <a:lnTo>
                  <a:pt x="0" y="0"/>
                </a:lnTo>
                <a:close/>
              </a:path>
            </a:pathLst>
          </a:custGeom>
          <a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6" name="Freeform 36"/>
          <p:cNvSpPr/>
          <p:nvPr/>
        </p:nvSpPr>
        <p:spPr>
          <a:xfrm>
            <a:off x="7971094" y="5474013"/>
            <a:ext cx="665762" cy="732338"/>
          </a:xfrm>
          <a:custGeom>
            <a:avLst/>
            <a:gdLst/>
            <a:ahLst/>
            <a:cxnLst/>
            <a:rect l="l" t="t" r="r" b="b"/>
            <a:pathLst>
              <a:path w="665762" h="732338">
                <a:moveTo>
                  <a:pt x="0" y="0"/>
                </a:moveTo>
                <a:lnTo>
                  <a:pt x="665762" y="0"/>
                </a:lnTo>
                <a:lnTo>
                  <a:pt x="665762" y="732338"/>
                </a:lnTo>
                <a:lnTo>
                  <a:pt x="0" y="732338"/>
                </a:lnTo>
                <a:lnTo>
                  <a:pt x="0" y="0"/>
                </a:lnTo>
                <a:close/>
              </a:path>
            </a:pathLst>
          </a:custGeom>
          <a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Freeform 37"/>
          <p:cNvSpPr/>
          <p:nvPr/>
        </p:nvSpPr>
        <p:spPr>
          <a:xfrm rot="-4212616">
            <a:off x="6936472" y="5718546"/>
            <a:ext cx="1542150" cy="1174173"/>
          </a:xfrm>
          <a:custGeom>
            <a:avLst/>
            <a:gdLst/>
            <a:ahLst/>
            <a:cxnLst/>
            <a:rect l="l" t="t" r="r" b="b"/>
            <a:pathLst>
              <a:path w="1542150" h="1174173">
                <a:moveTo>
                  <a:pt x="0" y="0"/>
                </a:moveTo>
                <a:lnTo>
                  <a:pt x="1542149" y="0"/>
                </a:lnTo>
                <a:lnTo>
                  <a:pt x="1542149" y="1174173"/>
                </a:lnTo>
                <a:lnTo>
                  <a:pt x="0" y="1174173"/>
                </a:lnTo>
                <a:lnTo>
                  <a:pt x="0" y="0"/>
                </a:lnTo>
                <a:close/>
              </a:path>
            </a:pathLst>
          </a:custGeom>
          <a:blipFill>
            <a:blip r:embed="rId54"/>
            <a:stretch>
              <a:fillRect l="-55161" t="-22830" r="-54632" b="-2022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8" name="Freeform 38"/>
          <p:cNvSpPr/>
          <p:nvPr/>
        </p:nvSpPr>
        <p:spPr>
          <a:xfrm>
            <a:off x="10577589" y="5355815"/>
            <a:ext cx="435378" cy="467691"/>
          </a:xfrm>
          <a:custGeom>
            <a:avLst/>
            <a:gdLst/>
            <a:ahLst/>
            <a:cxnLst/>
            <a:rect l="l" t="t" r="r" b="b"/>
            <a:pathLst>
              <a:path w="435378" h="467691">
                <a:moveTo>
                  <a:pt x="0" y="0"/>
                </a:moveTo>
                <a:lnTo>
                  <a:pt x="435377" y="0"/>
                </a:lnTo>
                <a:lnTo>
                  <a:pt x="435377" y="467691"/>
                </a:lnTo>
                <a:lnTo>
                  <a:pt x="0" y="467691"/>
                </a:lnTo>
                <a:lnTo>
                  <a:pt x="0" y="0"/>
                </a:lnTo>
                <a:close/>
              </a:path>
            </a:pathLst>
          </a:custGeom>
          <a:blipFill>
            <a:blip r:embed="rId55">
              <a:extLs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Freeform 39"/>
          <p:cNvSpPr/>
          <p:nvPr/>
        </p:nvSpPr>
        <p:spPr>
          <a:xfrm>
            <a:off x="11065477" y="5271035"/>
            <a:ext cx="223972" cy="651770"/>
          </a:xfrm>
          <a:custGeom>
            <a:avLst/>
            <a:gdLst/>
            <a:ahLst/>
            <a:cxnLst/>
            <a:rect l="l" t="t" r="r" b="b"/>
            <a:pathLst>
              <a:path w="223972" h="651770">
                <a:moveTo>
                  <a:pt x="0" y="0"/>
                </a:moveTo>
                <a:lnTo>
                  <a:pt x="223972" y="0"/>
                </a:lnTo>
                <a:lnTo>
                  <a:pt x="223972" y="651770"/>
                </a:lnTo>
                <a:lnTo>
                  <a:pt x="0" y="651770"/>
                </a:lnTo>
                <a:lnTo>
                  <a:pt x="0" y="0"/>
                </a:lnTo>
                <a:close/>
              </a:path>
            </a:pathLst>
          </a:custGeom>
          <a:blipFill>
            <a:blip r:embed="rId57">
              <a:extLs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Freeform 40"/>
          <p:cNvSpPr/>
          <p:nvPr/>
        </p:nvSpPr>
        <p:spPr>
          <a:xfrm>
            <a:off x="5069642" y="7636884"/>
            <a:ext cx="998166" cy="990906"/>
          </a:xfrm>
          <a:custGeom>
            <a:avLst/>
            <a:gdLst/>
            <a:ahLst/>
            <a:cxnLst/>
            <a:rect l="l" t="t" r="r" b="b"/>
            <a:pathLst>
              <a:path w="998166" h="990906">
                <a:moveTo>
                  <a:pt x="0" y="0"/>
                </a:moveTo>
                <a:lnTo>
                  <a:pt x="998165" y="0"/>
                </a:lnTo>
                <a:lnTo>
                  <a:pt x="998165" y="990906"/>
                </a:lnTo>
                <a:lnTo>
                  <a:pt x="0" y="990906"/>
                </a:lnTo>
                <a:lnTo>
                  <a:pt x="0" y="0"/>
                </a:lnTo>
                <a:close/>
              </a:path>
            </a:pathLst>
          </a:custGeom>
          <a:blipFill>
            <a:blip r:embed="rId59">
              <a:extLs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Freeform 41"/>
          <p:cNvSpPr/>
          <p:nvPr/>
        </p:nvSpPr>
        <p:spPr>
          <a:xfrm flipH="1">
            <a:off x="5365041" y="7443808"/>
            <a:ext cx="646209" cy="801284"/>
          </a:xfrm>
          <a:custGeom>
            <a:avLst/>
            <a:gdLst/>
            <a:ahLst/>
            <a:cxnLst/>
            <a:rect l="l" t="t" r="r" b="b"/>
            <a:pathLst>
              <a:path w="646209" h="801284">
                <a:moveTo>
                  <a:pt x="646209" y="0"/>
                </a:moveTo>
                <a:lnTo>
                  <a:pt x="0" y="0"/>
                </a:lnTo>
                <a:lnTo>
                  <a:pt x="0" y="801284"/>
                </a:lnTo>
                <a:lnTo>
                  <a:pt x="646209" y="801284"/>
                </a:lnTo>
                <a:lnTo>
                  <a:pt x="646209" y="0"/>
                </a:lnTo>
                <a:close/>
              </a:path>
            </a:pathLst>
          </a:custGeom>
          <a:blipFill>
            <a:blip r:embed="rId61"/>
            <a:stretch>
              <a:fillRect b="-290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2" name="TextBox 42"/>
          <p:cNvSpPr txBox="1"/>
          <p:nvPr/>
        </p:nvSpPr>
        <p:spPr>
          <a:xfrm>
            <a:off x="13832627" y="3199514"/>
            <a:ext cx="1735847" cy="570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8"/>
              </a:lnSpc>
            </a:pPr>
            <a:r>
              <a:rPr lang="en-US" sz="3355">
                <a:solidFill>
                  <a:srgbClr val="586BB0"/>
                </a:solidFill>
                <a:latin typeface="Rubik 1"/>
              </a:rPr>
              <a:t>Baltymai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4519523" y="5508795"/>
            <a:ext cx="1735846" cy="570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98"/>
              </a:lnSpc>
            </a:pPr>
            <a:r>
              <a:rPr lang="en-US" sz="3355" dirty="0" err="1">
                <a:solidFill>
                  <a:srgbClr val="586BB0"/>
                </a:solidFill>
                <a:latin typeface="Rubik 1"/>
              </a:rPr>
              <a:t>Riebalai</a:t>
            </a:r>
            <a:endParaRPr lang="en-US" sz="3355" dirty="0">
              <a:solidFill>
                <a:srgbClr val="586BB0"/>
              </a:solidFill>
              <a:latin typeface="Rubik 1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3109414" y="7813605"/>
            <a:ext cx="3149859" cy="570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8"/>
              </a:lnSpc>
            </a:pPr>
            <a:r>
              <a:rPr lang="en-US" sz="3355">
                <a:solidFill>
                  <a:srgbClr val="586BB0"/>
                </a:solidFill>
                <a:latin typeface="Rubik 1"/>
              </a:rPr>
              <a:t>Angliavandeniai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496811" y="7813605"/>
            <a:ext cx="3808296" cy="570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8"/>
              </a:lnSpc>
            </a:pPr>
            <a:r>
              <a:rPr lang="en-US" sz="3355">
                <a:solidFill>
                  <a:srgbClr val="586BB0"/>
                </a:solidFill>
                <a:latin typeface="Rubik 1"/>
              </a:rPr>
              <a:t>Desertas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59940" y="5037084"/>
            <a:ext cx="4169554" cy="570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8"/>
              </a:lnSpc>
            </a:pPr>
            <a:r>
              <a:rPr lang="en-US" sz="3355">
                <a:solidFill>
                  <a:srgbClr val="586BB0"/>
                </a:solidFill>
                <a:latin typeface="Rubik 1"/>
              </a:rPr>
              <a:t>Daržovės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02867" y="8982777"/>
            <a:ext cx="1585133" cy="1304223"/>
          </a:xfrm>
          <a:custGeom>
            <a:avLst/>
            <a:gdLst/>
            <a:ahLst/>
            <a:cxnLst/>
            <a:rect l="l" t="t" r="r" b="b"/>
            <a:pathLst>
              <a:path w="1585133" h="1304223">
                <a:moveTo>
                  <a:pt x="0" y="0"/>
                </a:moveTo>
                <a:lnTo>
                  <a:pt x="1585133" y="0"/>
                </a:lnTo>
                <a:lnTo>
                  <a:pt x="1585133" y="1304223"/>
                </a:lnTo>
                <a:lnTo>
                  <a:pt x="0" y="1304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757" t="-128349" r="-199663" b="-325162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4267117" y="4042151"/>
            <a:ext cx="9753766" cy="1573810"/>
            <a:chOff x="0" y="0"/>
            <a:chExt cx="2465501" cy="397819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2442641" cy="369879"/>
            </a:xfrm>
            <a:custGeom>
              <a:avLst/>
              <a:gdLst/>
              <a:ahLst/>
              <a:cxnLst/>
              <a:rect l="l" t="t" r="r" b="b"/>
              <a:pathLst>
                <a:path w="2442641" h="369879">
                  <a:moveTo>
                    <a:pt x="2442641" y="369879"/>
                  </a:moveTo>
                  <a:lnTo>
                    <a:pt x="0" y="362259"/>
                  </a:lnTo>
                  <a:lnTo>
                    <a:pt x="0" y="141511"/>
                  </a:lnTo>
                  <a:lnTo>
                    <a:pt x="17780" y="19050"/>
                  </a:lnTo>
                  <a:lnTo>
                    <a:pt x="1215902" y="0"/>
                  </a:lnTo>
                  <a:lnTo>
                    <a:pt x="2423591" y="5080"/>
                  </a:lnTo>
                  <a:close/>
                </a:path>
              </a:pathLst>
            </a:custGeom>
            <a:solidFill>
              <a:srgbClr val="DDE0EF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-3810" y="0"/>
              <a:ext cx="2471851" cy="396549"/>
            </a:xfrm>
            <a:custGeom>
              <a:avLst/>
              <a:gdLst/>
              <a:ahLst/>
              <a:cxnLst/>
              <a:rect l="l" t="t" r="r" b="b"/>
              <a:pathLst>
                <a:path w="2471851" h="396549">
                  <a:moveTo>
                    <a:pt x="2437561" y="21590"/>
                  </a:moveTo>
                  <a:cubicBezTo>
                    <a:pt x="2438831" y="34290"/>
                    <a:pt x="2438831" y="44450"/>
                    <a:pt x="2440101" y="54610"/>
                  </a:cubicBezTo>
                  <a:cubicBezTo>
                    <a:pt x="2442641" y="68527"/>
                    <a:pt x="2443911" y="74580"/>
                    <a:pt x="2446451" y="80416"/>
                  </a:cubicBezTo>
                  <a:cubicBezTo>
                    <a:pt x="2446451" y="88847"/>
                    <a:pt x="2459151" y="255080"/>
                    <a:pt x="2465501" y="263510"/>
                  </a:cubicBezTo>
                  <a:cubicBezTo>
                    <a:pt x="2471851" y="276264"/>
                    <a:pt x="2468041" y="289234"/>
                    <a:pt x="2468041" y="301988"/>
                  </a:cubicBezTo>
                  <a:cubicBezTo>
                    <a:pt x="2468041" y="313229"/>
                    <a:pt x="2469311" y="323605"/>
                    <a:pt x="2470581" y="335589"/>
                  </a:cubicBezTo>
                  <a:cubicBezTo>
                    <a:pt x="2470581" y="357179"/>
                    <a:pt x="2470581" y="371149"/>
                    <a:pt x="2470581" y="395279"/>
                  </a:cubicBezTo>
                  <a:cubicBezTo>
                    <a:pt x="2447721" y="395279"/>
                    <a:pt x="2427401" y="396549"/>
                    <a:pt x="2404625" y="395279"/>
                  </a:cubicBezTo>
                  <a:cubicBezTo>
                    <a:pt x="2283034" y="390199"/>
                    <a:pt x="2159573" y="396549"/>
                    <a:pt x="2037982" y="391469"/>
                  </a:cubicBezTo>
                  <a:cubicBezTo>
                    <a:pt x="1965028" y="387659"/>
                    <a:pt x="1893944" y="390199"/>
                    <a:pt x="1820990" y="387659"/>
                  </a:cubicBezTo>
                  <a:cubicBezTo>
                    <a:pt x="1787318" y="386389"/>
                    <a:pt x="1753647" y="385119"/>
                    <a:pt x="1719976" y="383849"/>
                  </a:cubicBezTo>
                  <a:cubicBezTo>
                    <a:pt x="1699399" y="383849"/>
                    <a:pt x="1680693" y="385119"/>
                    <a:pt x="1660116" y="385119"/>
                  </a:cubicBezTo>
                  <a:cubicBezTo>
                    <a:pt x="1607738" y="383849"/>
                    <a:pt x="1463700" y="385119"/>
                    <a:pt x="1411323" y="383849"/>
                  </a:cubicBezTo>
                  <a:cubicBezTo>
                    <a:pt x="1373910" y="382579"/>
                    <a:pt x="625660" y="391469"/>
                    <a:pt x="588247" y="390199"/>
                  </a:cubicBezTo>
                  <a:cubicBezTo>
                    <a:pt x="578894" y="390199"/>
                    <a:pt x="567670" y="391469"/>
                    <a:pt x="558317" y="391469"/>
                  </a:cubicBezTo>
                  <a:cubicBezTo>
                    <a:pt x="535870" y="391469"/>
                    <a:pt x="515293" y="392739"/>
                    <a:pt x="492845" y="392739"/>
                  </a:cubicBezTo>
                  <a:cubicBezTo>
                    <a:pt x="436727" y="392739"/>
                    <a:pt x="382479" y="391469"/>
                    <a:pt x="326360" y="390199"/>
                  </a:cubicBezTo>
                  <a:cubicBezTo>
                    <a:pt x="292689" y="388929"/>
                    <a:pt x="259017" y="387659"/>
                    <a:pt x="227217" y="386389"/>
                  </a:cubicBezTo>
                  <a:cubicBezTo>
                    <a:pt x="167357" y="385119"/>
                    <a:pt x="107497" y="383849"/>
                    <a:pt x="48260" y="383849"/>
                  </a:cubicBezTo>
                  <a:cubicBezTo>
                    <a:pt x="38100" y="383849"/>
                    <a:pt x="29210" y="383849"/>
                    <a:pt x="19050" y="382579"/>
                  </a:cubicBezTo>
                  <a:cubicBezTo>
                    <a:pt x="10160" y="381309"/>
                    <a:pt x="5080" y="374959"/>
                    <a:pt x="7620" y="366069"/>
                  </a:cubicBezTo>
                  <a:cubicBezTo>
                    <a:pt x="16510" y="334413"/>
                    <a:pt x="12700" y="329009"/>
                    <a:pt x="11430" y="323389"/>
                  </a:cubicBezTo>
                  <a:cubicBezTo>
                    <a:pt x="10160" y="311932"/>
                    <a:pt x="6350" y="300691"/>
                    <a:pt x="7620" y="289234"/>
                  </a:cubicBezTo>
                  <a:cubicBezTo>
                    <a:pt x="5080" y="274967"/>
                    <a:pt x="0" y="98358"/>
                    <a:pt x="7620" y="83875"/>
                  </a:cubicBezTo>
                  <a:cubicBezTo>
                    <a:pt x="8890" y="81065"/>
                    <a:pt x="7620" y="78038"/>
                    <a:pt x="8890" y="75228"/>
                  </a:cubicBezTo>
                  <a:cubicBezTo>
                    <a:pt x="10160" y="70689"/>
                    <a:pt x="12700" y="657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731" y="30480"/>
                    <a:pt x="90661" y="29210"/>
                  </a:cubicBezTo>
                  <a:cubicBezTo>
                    <a:pt x="141168" y="25400"/>
                    <a:pt x="191675" y="22860"/>
                    <a:pt x="244052" y="20320"/>
                  </a:cubicBezTo>
                  <a:cubicBezTo>
                    <a:pt x="279594" y="17780"/>
                    <a:pt x="315136" y="16510"/>
                    <a:pt x="348807" y="13970"/>
                  </a:cubicBezTo>
                  <a:cubicBezTo>
                    <a:pt x="382479" y="11430"/>
                    <a:pt x="418020" y="8890"/>
                    <a:pt x="451692" y="8890"/>
                  </a:cubicBezTo>
                  <a:cubicBezTo>
                    <a:pt x="489104" y="7620"/>
                    <a:pt x="526517" y="10160"/>
                    <a:pt x="563929" y="8890"/>
                  </a:cubicBezTo>
                  <a:cubicBezTo>
                    <a:pt x="610695" y="8890"/>
                    <a:pt x="1458088" y="6350"/>
                    <a:pt x="1504854" y="5080"/>
                  </a:cubicBezTo>
                  <a:cubicBezTo>
                    <a:pt x="1549749" y="3810"/>
                    <a:pt x="1594644" y="2540"/>
                    <a:pt x="1641409" y="2540"/>
                  </a:cubicBezTo>
                  <a:cubicBezTo>
                    <a:pt x="1718105" y="1270"/>
                    <a:pt x="1792930" y="0"/>
                    <a:pt x="1869626" y="0"/>
                  </a:cubicBezTo>
                  <a:cubicBezTo>
                    <a:pt x="1901427" y="0"/>
                    <a:pt x="1935098" y="2540"/>
                    <a:pt x="1966898" y="2540"/>
                  </a:cubicBezTo>
                  <a:cubicBezTo>
                    <a:pt x="2054818" y="3810"/>
                    <a:pt x="2144608" y="5080"/>
                    <a:pt x="2232527" y="7620"/>
                  </a:cubicBezTo>
                  <a:cubicBezTo>
                    <a:pt x="2279293" y="8890"/>
                    <a:pt x="2326058" y="12700"/>
                    <a:pt x="2372824" y="16510"/>
                  </a:cubicBezTo>
                  <a:cubicBezTo>
                    <a:pt x="2384048" y="16510"/>
                    <a:pt x="2395272" y="16510"/>
                    <a:pt x="2404625" y="16510"/>
                  </a:cubicBezTo>
                  <a:cubicBezTo>
                    <a:pt x="2418511" y="17780"/>
                    <a:pt x="2427401" y="20320"/>
                    <a:pt x="2437561" y="21590"/>
                  </a:cubicBezTo>
                  <a:close/>
                  <a:moveTo>
                    <a:pt x="2447721" y="378769"/>
                  </a:moveTo>
                  <a:cubicBezTo>
                    <a:pt x="2448991" y="362259"/>
                    <a:pt x="2450261" y="349559"/>
                    <a:pt x="2450261" y="336859"/>
                  </a:cubicBezTo>
                  <a:cubicBezTo>
                    <a:pt x="2448991" y="322524"/>
                    <a:pt x="2447721" y="311067"/>
                    <a:pt x="2447721" y="298746"/>
                  </a:cubicBezTo>
                  <a:cubicBezTo>
                    <a:pt x="2447721" y="293125"/>
                    <a:pt x="2450261" y="287505"/>
                    <a:pt x="2448991" y="281885"/>
                  </a:cubicBezTo>
                  <a:cubicBezTo>
                    <a:pt x="2448991" y="276697"/>
                    <a:pt x="2447721" y="271292"/>
                    <a:pt x="2446451" y="266104"/>
                  </a:cubicBezTo>
                  <a:cubicBezTo>
                    <a:pt x="2441371" y="258106"/>
                    <a:pt x="2429941" y="92522"/>
                    <a:pt x="2429941" y="84524"/>
                  </a:cubicBezTo>
                  <a:cubicBezTo>
                    <a:pt x="2427401" y="77822"/>
                    <a:pt x="2424861" y="70905"/>
                    <a:pt x="2422321" y="63500"/>
                  </a:cubicBezTo>
                  <a:cubicBezTo>
                    <a:pt x="2421051" y="44450"/>
                    <a:pt x="2419781" y="43180"/>
                    <a:pt x="2399013" y="41910"/>
                  </a:cubicBezTo>
                  <a:cubicBezTo>
                    <a:pt x="2393401" y="41910"/>
                    <a:pt x="2389660" y="41910"/>
                    <a:pt x="2384048" y="40640"/>
                  </a:cubicBezTo>
                  <a:cubicBezTo>
                    <a:pt x="2337282" y="36830"/>
                    <a:pt x="2288646" y="31750"/>
                    <a:pt x="2241880" y="30480"/>
                  </a:cubicBezTo>
                  <a:cubicBezTo>
                    <a:pt x="2127772" y="26670"/>
                    <a:pt x="2011793" y="25400"/>
                    <a:pt x="1897685" y="22860"/>
                  </a:cubicBezTo>
                  <a:cubicBezTo>
                    <a:pt x="1880850" y="22860"/>
                    <a:pt x="1862143" y="22860"/>
                    <a:pt x="1845308" y="22860"/>
                  </a:cubicBezTo>
                  <a:cubicBezTo>
                    <a:pt x="1817248" y="22860"/>
                    <a:pt x="1789189" y="22860"/>
                    <a:pt x="1763000" y="22860"/>
                  </a:cubicBezTo>
                  <a:cubicBezTo>
                    <a:pt x="1703140" y="22860"/>
                    <a:pt x="1643280" y="22860"/>
                    <a:pt x="1585291" y="24130"/>
                  </a:cubicBezTo>
                  <a:cubicBezTo>
                    <a:pt x="1534784" y="25400"/>
                    <a:pt x="683649" y="29210"/>
                    <a:pt x="633142" y="29210"/>
                  </a:cubicBezTo>
                  <a:cubicBezTo>
                    <a:pt x="550835" y="29210"/>
                    <a:pt x="468527" y="26670"/>
                    <a:pt x="386220" y="33020"/>
                  </a:cubicBezTo>
                  <a:cubicBezTo>
                    <a:pt x="343195" y="36830"/>
                    <a:pt x="302042" y="36830"/>
                    <a:pt x="260888" y="38100"/>
                  </a:cubicBezTo>
                  <a:cubicBezTo>
                    <a:pt x="189804" y="41910"/>
                    <a:pt x="118720" y="45720"/>
                    <a:pt x="49530" y="50800"/>
                  </a:cubicBezTo>
                  <a:cubicBezTo>
                    <a:pt x="36830" y="50800"/>
                    <a:pt x="34290" y="53340"/>
                    <a:pt x="33020" y="65068"/>
                  </a:cubicBezTo>
                  <a:cubicBezTo>
                    <a:pt x="31750" y="68959"/>
                    <a:pt x="31750" y="72850"/>
                    <a:pt x="30480" y="76741"/>
                  </a:cubicBezTo>
                  <a:cubicBezTo>
                    <a:pt x="29210" y="83227"/>
                    <a:pt x="26670" y="89495"/>
                    <a:pt x="25400" y="95980"/>
                  </a:cubicBezTo>
                  <a:cubicBezTo>
                    <a:pt x="20320" y="102898"/>
                    <a:pt x="26670" y="271941"/>
                    <a:pt x="29210" y="278858"/>
                  </a:cubicBezTo>
                  <a:cubicBezTo>
                    <a:pt x="29210" y="286208"/>
                    <a:pt x="29210" y="293774"/>
                    <a:pt x="30480" y="301124"/>
                  </a:cubicBezTo>
                  <a:cubicBezTo>
                    <a:pt x="30480" y="306528"/>
                    <a:pt x="33020" y="311932"/>
                    <a:pt x="33020" y="317336"/>
                  </a:cubicBezTo>
                  <a:cubicBezTo>
                    <a:pt x="33020" y="323173"/>
                    <a:pt x="33020" y="329009"/>
                    <a:pt x="31750" y="336859"/>
                  </a:cubicBezTo>
                  <a:cubicBezTo>
                    <a:pt x="31750" y="340669"/>
                    <a:pt x="31750" y="343209"/>
                    <a:pt x="31750" y="347019"/>
                  </a:cubicBezTo>
                  <a:cubicBezTo>
                    <a:pt x="31750" y="357179"/>
                    <a:pt x="35560" y="360989"/>
                    <a:pt x="44450" y="360989"/>
                  </a:cubicBezTo>
                  <a:cubicBezTo>
                    <a:pt x="64472" y="360989"/>
                    <a:pt x="90661" y="362259"/>
                    <a:pt x="114979" y="362259"/>
                  </a:cubicBezTo>
                  <a:cubicBezTo>
                    <a:pt x="150521" y="362259"/>
                    <a:pt x="187933" y="359719"/>
                    <a:pt x="223475" y="362259"/>
                  </a:cubicBezTo>
                  <a:cubicBezTo>
                    <a:pt x="281465" y="366069"/>
                    <a:pt x="339454" y="368609"/>
                    <a:pt x="397444" y="367339"/>
                  </a:cubicBezTo>
                  <a:cubicBezTo>
                    <a:pt x="434856" y="366069"/>
                    <a:pt x="470398" y="368609"/>
                    <a:pt x="507810" y="368609"/>
                  </a:cubicBezTo>
                  <a:cubicBezTo>
                    <a:pt x="562059" y="368609"/>
                    <a:pt x="616307" y="367339"/>
                    <a:pt x="670555" y="368609"/>
                  </a:cubicBezTo>
                  <a:cubicBezTo>
                    <a:pt x="750992" y="369879"/>
                    <a:pt x="1633927" y="359719"/>
                    <a:pt x="1716235" y="362259"/>
                  </a:cubicBezTo>
                  <a:cubicBezTo>
                    <a:pt x="1751776" y="363529"/>
                    <a:pt x="1787318" y="364799"/>
                    <a:pt x="1820990" y="364799"/>
                  </a:cubicBezTo>
                  <a:cubicBezTo>
                    <a:pt x="1882720" y="367339"/>
                    <a:pt x="1942580" y="363529"/>
                    <a:pt x="2004311" y="367339"/>
                  </a:cubicBezTo>
                  <a:cubicBezTo>
                    <a:pt x="2054818" y="369879"/>
                    <a:pt x="2105325" y="369879"/>
                    <a:pt x="2155832" y="372419"/>
                  </a:cubicBezTo>
                  <a:cubicBezTo>
                    <a:pt x="2230657" y="376229"/>
                    <a:pt x="2305482" y="378769"/>
                    <a:pt x="2380307" y="380039"/>
                  </a:cubicBezTo>
                  <a:cubicBezTo>
                    <a:pt x="2408366" y="380039"/>
                    <a:pt x="2427401" y="378769"/>
                    <a:pt x="2447721" y="378769"/>
                  </a:cubicBezTo>
                  <a:close/>
                </a:path>
              </a:pathLst>
            </a:custGeom>
            <a:solidFill>
              <a:srgbClr val="DDE0EF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079486" y="3971958"/>
            <a:ext cx="6353895" cy="1701153"/>
            <a:chOff x="0" y="0"/>
            <a:chExt cx="8471860" cy="2268204"/>
          </a:xfrm>
        </p:grpSpPr>
        <p:sp>
          <p:nvSpPr>
            <p:cNvPr id="7" name="Freeform 7"/>
            <p:cNvSpPr/>
            <p:nvPr/>
          </p:nvSpPr>
          <p:spPr>
            <a:xfrm>
              <a:off x="3072914" y="0"/>
              <a:ext cx="2272750" cy="2268204"/>
            </a:xfrm>
            <a:custGeom>
              <a:avLst/>
              <a:gdLst/>
              <a:ahLst/>
              <a:cxnLst/>
              <a:rect l="l" t="t" r="r" b="b"/>
              <a:pathLst>
                <a:path w="2272750" h="2268204">
                  <a:moveTo>
                    <a:pt x="0" y="0"/>
                  </a:moveTo>
                  <a:lnTo>
                    <a:pt x="2272749" y="0"/>
                  </a:lnTo>
                  <a:lnTo>
                    <a:pt x="2272749" y="2268204"/>
                  </a:lnTo>
                  <a:lnTo>
                    <a:pt x="0" y="2268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4643533" y="0"/>
              <a:ext cx="1764914" cy="2268204"/>
            </a:xfrm>
            <a:custGeom>
              <a:avLst/>
              <a:gdLst/>
              <a:ahLst/>
              <a:cxnLst/>
              <a:rect l="l" t="t" r="r" b="b"/>
              <a:pathLst>
                <a:path w="1764914" h="2268204">
                  <a:moveTo>
                    <a:pt x="0" y="0"/>
                  </a:moveTo>
                  <a:lnTo>
                    <a:pt x="1764915" y="0"/>
                  </a:lnTo>
                  <a:lnTo>
                    <a:pt x="1764915" y="2268204"/>
                  </a:lnTo>
                  <a:lnTo>
                    <a:pt x="0" y="2268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8773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5647911" y="0"/>
              <a:ext cx="1789463" cy="2268204"/>
            </a:xfrm>
            <a:custGeom>
              <a:avLst/>
              <a:gdLst/>
              <a:ahLst/>
              <a:cxnLst/>
              <a:rect l="l" t="t" r="r" b="b"/>
              <a:pathLst>
                <a:path w="1789463" h="2268204">
                  <a:moveTo>
                    <a:pt x="0" y="0"/>
                  </a:moveTo>
                  <a:lnTo>
                    <a:pt x="1789463" y="0"/>
                  </a:lnTo>
                  <a:lnTo>
                    <a:pt x="1789463" y="2268204"/>
                  </a:lnTo>
                  <a:lnTo>
                    <a:pt x="0" y="2268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7007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2272750" cy="2268204"/>
            </a:xfrm>
            <a:custGeom>
              <a:avLst/>
              <a:gdLst/>
              <a:ahLst/>
              <a:cxnLst/>
              <a:rect l="l" t="t" r="r" b="b"/>
              <a:pathLst>
                <a:path w="2272750" h="2268204">
                  <a:moveTo>
                    <a:pt x="0" y="0"/>
                  </a:moveTo>
                  <a:lnTo>
                    <a:pt x="2272750" y="0"/>
                  </a:lnTo>
                  <a:lnTo>
                    <a:pt x="2272750" y="2268204"/>
                  </a:lnTo>
                  <a:lnTo>
                    <a:pt x="0" y="2268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020559" y="0"/>
              <a:ext cx="2272750" cy="2268204"/>
            </a:xfrm>
            <a:custGeom>
              <a:avLst/>
              <a:gdLst/>
              <a:ahLst/>
              <a:cxnLst/>
              <a:rect l="l" t="t" r="r" b="b"/>
              <a:pathLst>
                <a:path w="2272750" h="2268204">
                  <a:moveTo>
                    <a:pt x="0" y="0"/>
                  </a:moveTo>
                  <a:lnTo>
                    <a:pt x="2272750" y="0"/>
                  </a:lnTo>
                  <a:lnTo>
                    <a:pt x="2272750" y="2268204"/>
                  </a:lnTo>
                  <a:lnTo>
                    <a:pt x="0" y="2268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2049512" y="0"/>
              <a:ext cx="2272750" cy="2268204"/>
            </a:xfrm>
            <a:custGeom>
              <a:avLst/>
              <a:gdLst/>
              <a:ahLst/>
              <a:cxnLst/>
              <a:rect l="l" t="t" r="r" b="b"/>
              <a:pathLst>
                <a:path w="2272750" h="2268204">
                  <a:moveTo>
                    <a:pt x="0" y="0"/>
                  </a:moveTo>
                  <a:lnTo>
                    <a:pt x="2272750" y="0"/>
                  </a:lnTo>
                  <a:lnTo>
                    <a:pt x="2272750" y="2268204"/>
                  </a:lnTo>
                  <a:lnTo>
                    <a:pt x="0" y="2268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6199110" y="0"/>
              <a:ext cx="2272750" cy="2268204"/>
            </a:xfrm>
            <a:custGeom>
              <a:avLst/>
              <a:gdLst/>
              <a:ahLst/>
              <a:cxnLst/>
              <a:rect l="l" t="t" r="r" b="b"/>
              <a:pathLst>
                <a:path w="2272750" h="2268204">
                  <a:moveTo>
                    <a:pt x="0" y="0"/>
                  </a:moveTo>
                  <a:lnTo>
                    <a:pt x="2272750" y="0"/>
                  </a:lnTo>
                  <a:lnTo>
                    <a:pt x="2272750" y="2268204"/>
                  </a:lnTo>
                  <a:lnTo>
                    <a:pt x="0" y="2268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687060" y="809625"/>
            <a:ext cx="4913881" cy="1050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63"/>
              </a:lnSpc>
            </a:pPr>
            <a:r>
              <a:rPr lang="en-US" sz="5545">
                <a:solidFill>
                  <a:srgbClr val="586BB0"/>
                </a:solidFill>
                <a:latin typeface="Blodders"/>
              </a:rPr>
              <a:t>VANDUO IR CUKRUS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4267117" y="2398148"/>
            <a:ext cx="9753766" cy="1573810"/>
            <a:chOff x="0" y="0"/>
            <a:chExt cx="2465501" cy="397819"/>
          </a:xfrm>
        </p:grpSpPr>
        <p:sp>
          <p:nvSpPr>
            <p:cNvPr id="16" name="Freeform 16"/>
            <p:cNvSpPr/>
            <p:nvPr/>
          </p:nvSpPr>
          <p:spPr>
            <a:xfrm>
              <a:off x="10160" y="16510"/>
              <a:ext cx="2442641" cy="369879"/>
            </a:xfrm>
            <a:custGeom>
              <a:avLst/>
              <a:gdLst/>
              <a:ahLst/>
              <a:cxnLst/>
              <a:rect l="l" t="t" r="r" b="b"/>
              <a:pathLst>
                <a:path w="2442641" h="369879">
                  <a:moveTo>
                    <a:pt x="2442641" y="369879"/>
                  </a:moveTo>
                  <a:lnTo>
                    <a:pt x="0" y="362259"/>
                  </a:lnTo>
                  <a:lnTo>
                    <a:pt x="0" y="141511"/>
                  </a:lnTo>
                  <a:lnTo>
                    <a:pt x="17780" y="19050"/>
                  </a:lnTo>
                  <a:lnTo>
                    <a:pt x="1215902" y="0"/>
                  </a:lnTo>
                  <a:lnTo>
                    <a:pt x="2423591" y="5080"/>
                  </a:ln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-3810" y="0"/>
              <a:ext cx="2471851" cy="396549"/>
            </a:xfrm>
            <a:custGeom>
              <a:avLst/>
              <a:gdLst/>
              <a:ahLst/>
              <a:cxnLst/>
              <a:rect l="l" t="t" r="r" b="b"/>
              <a:pathLst>
                <a:path w="2471851" h="396549">
                  <a:moveTo>
                    <a:pt x="2437561" y="21590"/>
                  </a:moveTo>
                  <a:cubicBezTo>
                    <a:pt x="2438831" y="34290"/>
                    <a:pt x="2438831" y="44450"/>
                    <a:pt x="2440101" y="54610"/>
                  </a:cubicBezTo>
                  <a:cubicBezTo>
                    <a:pt x="2442641" y="68527"/>
                    <a:pt x="2443911" y="74580"/>
                    <a:pt x="2446451" y="80416"/>
                  </a:cubicBezTo>
                  <a:cubicBezTo>
                    <a:pt x="2446451" y="88847"/>
                    <a:pt x="2459151" y="255080"/>
                    <a:pt x="2465501" y="263510"/>
                  </a:cubicBezTo>
                  <a:cubicBezTo>
                    <a:pt x="2471851" y="276264"/>
                    <a:pt x="2468041" y="289234"/>
                    <a:pt x="2468041" y="301988"/>
                  </a:cubicBezTo>
                  <a:cubicBezTo>
                    <a:pt x="2468041" y="313229"/>
                    <a:pt x="2469311" y="323605"/>
                    <a:pt x="2470581" y="335589"/>
                  </a:cubicBezTo>
                  <a:cubicBezTo>
                    <a:pt x="2470581" y="357179"/>
                    <a:pt x="2470581" y="371149"/>
                    <a:pt x="2470581" y="395279"/>
                  </a:cubicBezTo>
                  <a:cubicBezTo>
                    <a:pt x="2447721" y="395279"/>
                    <a:pt x="2427401" y="396549"/>
                    <a:pt x="2404625" y="395279"/>
                  </a:cubicBezTo>
                  <a:cubicBezTo>
                    <a:pt x="2283034" y="390199"/>
                    <a:pt x="2159573" y="396549"/>
                    <a:pt x="2037982" y="391469"/>
                  </a:cubicBezTo>
                  <a:cubicBezTo>
                    <a:pt x="1965028" y="387659"/>
                    <a:pt x="1893944" y="390199"/>
                    <a:pt x="1820990" y="387659"/>
                  </a:cubicBezTo>
                  <a:cubicBezTo>
                    <a:pt x="1787318" y="386389"/>
                    <a:pt x="1753647" y="385119"/>
                    <a:pt x="1719976" y="383849"/>
                  </a:cubicBezTo>
                  <a:cubicBezTo>
                    <a:pt x="1699399" y="383849"/>
                    <a:pt x="1680693" y="385119"/>
                    <a:pt x="1660116" y="385119"/>
                  </a:cubicBezTo>
                  <a:cubicBezTo>
                    <a:pt x="1607738" y="383849"/>
                    <a:pt x="1463700" y="385119"/>
                    <a:pt x="1411323" y="383849"/>
                  </a:cubicBezTo>
                  <a:cubicBezTo>
                    <a:pt x="1373910" y="382579"/>
                    <a:pt x="625660" y="391469"/>
                    <a:pt x="588247" y="390199"/>
                  </a:cubicBezTo>
                  <a:cubicBezTo>
                    <a:pt x="578894" y="390199"/>
                    <a:pt x="567670" y="391469"/>
                    <a:pt x="558317" y="391469"/>
                  </a:cubicBezTo>
                  <a:cubicBezTo>
                    <a:pt x="535870" y="391469"/>
                    <a:pt x="515293" y="392739"/>
                    <a:pt x="492845" y="392739"/>
                  </a:cubicBezTo>
                  <a:cubicBezTo>
                    <a:pt x="436727" y="392739"/>
                    <a:pt x="382479" y="391469"/>
                    <a:pt x="326360" y="390199"/>
                  </a:cubicBezTo>
                  <a:cubicBezTo>
                    <a:pt x="292689" y="388929"/>
                    <a:pt x="259017" y="387659"/>
                    <a:pt x="227217" y="386389"/>
                  </a:cubicBezTo>
                  <a:cubicBezTo>
                    <a:pt x="167357" y="385119"/>
                    <a:pt x="107497" y="383849"/>
                    <a:pt x="48260" y="383849"/>
                  </a:cubicBezTo>
                  <a:cubicBezTo>
                    <a:pt x="38100" y="383849"/>
                    <a:pt x="29210" y="383849"/>
                    <a:pt x="19050" y="382579"/>
                  </a:cubicBezTo>
                  <a:cubicBezTo>
                    <a:pt x="10160" y="381309"/>
                    <a:pt x="5080" y="374959"/>
                    <a:pt x="7620" y="366069"/>
                  </a:cubicBezTo>
                  <a:cubicBezTo>
                    <a:pt x="16510" y="334413"/>
                    <a:pt x="12700" y="329009"/>
                    <a:pt x="11430" y="323389"/>
                  </a:cubicBezTo>
                  <a:cubicBezTo>
                    <a:pt x="10160" y="311932"/>
                    <a:pt x="6350" y="300691"/>
                    <a:pt x="7620" y="289234"/>
                  </a:cubicBezTo>
                  <a:cubicBezTo>
                    <a:pt x="5080" y="274967"/>
                    <a:pt x="0" y="98358"/>
                    <a:pt x="7620" y="83875"/>
                  </a:cubicBezTo>
                  <a:cubicBezTo>
                    <a:pt x="8890" y="81065"/>
                    <a:pt x="7620" y="78038"/>
                    <a:pt x="8890" y="75228"/>
                  </a:cubicBezTo>
                  <a:cubicBezTo>
                    <a:pt x="10160" y="70689"/>
                    <a:pt x="12700" y="657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731" y="30480"/>
                    <a:pt x="90661" y="29210"/>
                  </a:cubicBezTo>
                  <a:cubicBezTo>
                    <a:pt x="141168" y="25400"/>
                    <a:pt x="191675" y="22860"/>
                    <a:pt x="244052" y="20320"/>
                  </a:cubicBezTo>
                  <a:cubicBezTo>
                    <a:pt x="279594" y="17780"/>
                    <a:pt x="315136" y="16510"/>
                    <a:pt x="348807" y="13970"/>
                  </a:cubicBezTo>
                  <a:cubicBezTo>
                    <a:pt x="382479" y="11430"/>
                    <a:pt x="418020" y="8890"/>
                    <a:pt x="451692" y="8890"/>
                  </a:cubicBezTo>
                  <a:cubicBezTo>
                    <a:pt x="489104" y="7620"/>
                    <a:pt x="526517" y="10160"/>
                    <a:pt x="563929" y="8890"/>
                  </a:cubicBezTo>
                  <a:cubicBezTo>
                    <a:pt x="610695" y="8890"/>
                    <a:pt x="1458088" y="6350"/>
                    <a:pt x="1504854" y="5080"/>
                  </a:cubicBezTo>
                  <a:cubicBezTo>
                    <a:pt x="1549749" y="3810"/>
                    <a:pt x="1594644" y="2540"/>
                    <a:pt x="1641409" y="2540"/>
                  </a:cubicBezTo>
                  <a:cubicBezTo>
                    <a:pt x="1718105" y="1270"/>
                    <a:pt x="1792930" y="0"/>
                    <a:pt x="1869626" y="0"/>
                  </a:cubicBezTo>
                  <a:cubicBezTo>
                    <a:pt x="1901427" y="0"/>
                    <a:pt x="1935098" y="2540"/>
                    <a:pt x="1966898" y="2540"/>
                  </a:cubicBezTo>
                  <a:cubicBezTo>
                    <a:pt x="2054818" y="3810"/>
                    <a:pt x="2144608" y="5080"/>
                    <a:pt x="2232527" y="7620"/>
                  </a:cubicBezTo>
                  <a:cubicBezTo>
                    <a:pt x="2279293" y="8890"/>
                    <a:pt x="2326058" y="12700"/>
                    <a:pt x="2372824" y="16510"/>
                  </a:cubicBezTo>
                  <a:cubicBezTo>
                    <a:pt x="2384048" y="16510"/>
                    <a:pt x="2395272" y="16510"/>
                    <a:pt x="2404625" y="16510"/>
                  </a:cubicBezTo>
                  <a:cubicBezTo>
                    <a:pt x="2418511" y="17780"/>
                    <a:pt x="2427401" y="20320"/>
                    <a:pt x="2437561" y="21590"/>
                  </a:cubicBezTo>
                  <a:close/>
                  <a:moveTo>
                    <a:pt x="2447721" y="378769"/>
                  </a:moveTo>
                  <a:cubicBezTo>
                    <a:pt x="2448991" y="362259"/>
                    <a:pt x="2450261" y="349559"/>
                    <a:pt x="2450261" y="336859"/>
                  </a:cubicBezTo>
                  <a:cubicBezTo>
                    <a:pt x="2448991" y="322524"/>
                    <a:pt x="2447721" y="311067"/>
                    <a:pt x="2447721" y="298746"/>
                  </a:cubicBezTo>
                  <a:cubicBezTo>
                    <a:pt x="2447721" y="293125"/>
                    <a:pt x="2450261" y="287505"/>
                    <a:pt x="2448991" y="281885"/>
                  </a:cubicBezTo>
                  <a:cubicBezTo>
                    <a:pt x="2448991" y="276697"/>
                    <a:pt x="2447721" y="271292"/>
                    <a:pt x="2446451" y="266104"/>
                  </a:cubicBezTo>
                  <a:cubicBezTo>
                    <a:pt x="2441371" y="258106"/>
                    <a:pt x="2429941" y="92522"/>
                    <a:pt x="2429941" y="84524"/>
                  </a:cubicBezTo>
                  <a:cubicBezTo>
                    <a:pt x="2427401" y="77822"/>
                    <a:pt x="2424861" y="70905"/>
                    <a:pt x="2422321" y="63500"/>
                  </a:cubicBezTo>
                  <a:cubicBezTo>
                    <a:pt x="2421051" y="44450"/>
                    <a:pt x="2419781" y="43180"/>
                    <a:pt x="2399013" y="41910"/>
                  </a:cubicBezTo>
                  <a:cubicBezTo>
                    <a:pt x="2393401" y="41910"/>
                    <a:pt x="2389660" y="41910"/>
                    <a:pt x="2384048" y="40640"/>
                  </a:cubicBezTo>
                  <a:cubicBezTo>
                    <a:pt x="2337282" y="36830"/>
                    <a:pt x="2288646" y="31750"/>
                    <a:pt x="2241880" y="30480"/>
                  </a:cubicBezTo>
                  <a:cubicBezTo>
                    <a:pt x="2127772" y="26670"/>
                    <a:pt x="2011793" y="25400"/>
                    <a:pt x="1897685" y="22860"/>
                  </a:cubicBezTo>
                  <a:cubicBezTo>
                    <a:pt x="1880850" y="22860"/>
                    <a:pt x="1862143" y="22860"/>
                    <a:pt x="1845308" y="22860"/>
                  </a:cubicBezTo>
                  <a:cubicBezTo>
                    <a:pt x="1817248" y="22860"/>
                    <a:pt x="1789189" y="22860"/>
                    <a:pt x="1763000" y="22860"/>
                  </a:cubicBezTo>
                  <a:cubicBezTo>
                    <a:pt x="1703140" y="22860"/>
                    <a:pt x="1643280" y="22860"/>
                    <a:pt x="1585291" y="24130"/>
                  </a:cubicBezTo>
                  <a:cubicBezTo>
                    <a:pt x="1534784" y="25400"/>
                    <a:pt x="683649" y="29210"/>
                    <a:pt x="633142" y="29210"/>
                  </a:cubicBezTo>
                  <a:cubicBezTo>
                    <a:pt x="550835" y="29210"/>
                    <a:pt x="468527" y="26670"/>
                    <a:pt x="386220" y="33020"/>
                  </a:cubicBezTo>
                  <a:cubicBezTo>
                    <a:pt x="343195" y="36830"/>
                    <a:pt x="302042" y="36830"/>
                    <a:pt x="260888" y="38100"/>
                  </a:cubicBezTo>
                  <a:cubicBezTo>
                    <a:pt x="189804" y="41910"/>
                    <a:pt x="118720" y="45720"/>
                    <a:pt x="49530" y="50800"/>
                  </a:cubicBezTo>
                  <a:cubicBezTo>
                    <a:pt x="36830" y="50800"/>
                    <a:pt x="34290" y="53340"/>
                    <a:pt x="33020" y="65068"/>
                  </a:cubicBezTo>
                  <a:cubicBezTo>
                    <a:pt x="31750" y="68959"/>
                    <a:pt x="31750" y="72850"/>
                    <a:pt x="30480" y="76741"/>
                  </a:cubicBezTo>
                  <a:cubicBezTo>
                    <a:pt x="29210" y="83227"/>
                    <a:pt x="26670" y="89495"/>
                    <a:pt x="25400" y="95980"/>
                  </a:cubicBezTo>
                  <a:cubicBezTo>
                    <a:pt x="20320" y="102898"/>
                    <a:pt x="26670" y="271941"/>
                    <a:pt x="29210" y="278858"/>
                  </a:cubicBezTo>
                  <a:cubicBezTo>
                    <a:pt x="29210" y="286208"/>
                    <a:pt x="29210" y="293774"/>
                    <a:pt x="30480" y="301124"/>
                  </a:cubicBezTo>
                  <a:cubicBezTo>
                    <a:pt x="30480" y="306528"/>
                    <a:pt x="33020" y="311932"/>
                    <a:pt x="33020" y="317336"/>
                  </a:cubicBezTo>
                  <a:cubicBezTo>
                    <a:pt x="33020" y="323173"/>
                    <a:pt x="33020" y="329009"/>
                    <a:pt x="31750" y="336859"/>
                  </a:cubicBezTo>
                  <a:cubicBezTo>
                    <a:pt x="31750" y="340669"/>
                    <a:pt x="31750" y="343209"/>
                    <a:pt x="31750" y="347019"/>
                  </a:cubicBezTo>
                  <a:cubicBezTo>
                    <a:pt x="31750" y="357179"/>
                    <a:pt x="35560" y="360989"/>
                    <a:pt x="44450" y="360989"/>
                  </a:cubicBezTo>
                  <a:cubicBezTo>
                    <a:pt x="64472" y="360989"/>
                    <a:pt x="90661" y="362259"/>
                    <a:pt x="114979" y="362259"/>
                  </a:cubicBezTo>
                  <a:cubicBezTo>
                    <a:pt x="150521" y="362259"/>
                    <a:pt x="187933" y="359719"/>
                    <a:pt x="223475" y="362259"/>
                  </a:cubicBezTo>
                  <a:cubicBezTo>
                    <a:pt x="281465" y="366069"/>
                    <a:pt x="339454" y="368609"/>
                    <a:pt x="397444" y="367339"/>
                  </a:cubicBezTo>
                  <a:cubicBezTo>
                    <a:pt x="434856" y="366069"/>
                    <a:pt x="470398" y="368609"/>
                    <a:pt x="507810" y="368609"/>
                  </a:cubicBezTo>
                  <a:cubicBezTo>
                    <a:pt x="562059" y="368609"/>
                    <a:pt x="616307" y="367339"/>
                    <a:pt x="670555" y="368609"/>
                  </a:cubicBezTo>
                  <a:cubicBezTo>
                    <a:pt x="750992" y="369879"/>
                    <a:pt x="1633927" y="359719"/>
                    <a:pt x="1716235" y="362259"/>
                  </a:cubicBezTo>
                  <a:cubicBezTo>
                    <a:pt x="1751776" y="363529"/>
                    <a:pt x="1787318" y="364799"/>
                    <a:pt x="1820990" y="364799"/>
                  </a:cubicBezTo>
                  <a:cubicBezTo>
                    <a:pt x="1882720" y="367339"/>
                    <a:pt x="1942580" y="363529"/>
                    <a:pt x="2004311" y="367339"/>
                  </a:cubicBezTo>
                  <a:cubicBezTo>
                    <a:pt x="2054818" y="369879"/>
                    <a:pt x="2105325" y="369879"/>
                    <a:pt x="2155832" y="372419"/>
                  </a:cubicBezTo>
                  <a:cubicBezTo>
                    <a:pt x="2230657" y="376229"/>
                    <a:pt x="2305482" y="378769"/>
                    <a:pt x="2380307" y="380039"/>
                  </a:cubicBezTo>
                  <a:cubicBezTo>
                    <a:pt x="2408366" y="380039"/>
                    <a:pt x="2427401" y="378769"/>
                    <a:pt x="2447721" y="378769"/>
                  </a:cubicBez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311631" y="2648615"/>
            <a:ext cx="7852880" cy="1006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14"/>
              </a:lnSpc>
            </a:pPr>
            <a:r>
              <a:rPr lang="en-US" sz="2867">
                <a:solidFill>
                  <a:srgbClr val="5D6FBD"/>
                </a:solidFill>
                <a:latin typeface="Rubik 2"/>
              </a:rPr>
              <a:t>Reikalingas minimalus vandens kiekis - 1,8 litro per dieną.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4267117" y="6082686"/>
            <a:ext cx="9753766" cy="1573810"/>
            <a:chOff x="0" y="0"/>
            <a:chExt cx="2465501" cy="397819"/>
          </a:xfrm>
        </p:grpSpPr>
        <p:sp>
          <p:nvSpPr>
            <p:cNvPr id="20" name="Freeform 20"/>
            <p:cNvSpPr/>
            <p:nvPr/>
          </p:nvSpPr>
          <p:spPr>
            <a:xfrm>
              <a:off x="10160" y="16510"/>
              <a:ext cx="2442641" cy="369879"/>
            </a:xfrm>
            <a:custGeom>
              <a:avLst/>
              <a:gdLst/>
              <a:ahLst/>
              <a:cxnLst/>
              <a:rect l="l" t="t" r="r" b="b"/>
              <a:pathLst>
                <a:path w="2442641" h="369879">
                  <a:moveTo>
                    <a:pt x="2442641" y="369879"/>
                  </a:moveTo>
                  <a:lnTo>
                    <a:pt x="0" y="362259"/>
                  </a:lnTo>
                  <a:lnTo>
                    <a:pt x="0" y="141511"/>
                  </a:lnTo>
                  <a:lnTo>
                    <a:pt x="17780" y="19050"/>
                  </a:lnTo>
                  <a:lnTo>
                    <a:pt x="1215902" y="0"/>
                  </a:lnTo>
                  <a:lnTo>
                    <a:pt x="2423591" y="5080"/>
                  </a:ln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-3810" y="0"/>
              <a:ext cx="2471851" cy="396549"/>
            </a:xfrm>
            <a:custGeom>
              <a:avLst/>
              <a:gdLst/>
              <a:ahLst/>
              <a:cxnLst/>
              <a:rect l="l" t="t" r="r" b="b"/>
              <a:pathLst>
                <a:path w="2471851" h="396549">
                  <a:moveTo>
                    <a:pt x="2437561" y="21590"/>
                  </a:moveTo>
                  <a:cubicBezTo>
                    <a:pt x="2438831" y="34290"/>
                    <a:pt x="2438831" y="44450"/>
                    <a:pt x="2440101" y="54610"/>
                  </a:cubicBezTo>
                  <a:cubicBezTo>
                    <a:pt x="2442641" y="68527"/>
                    <a:pt x="2443911" y="74580"/>
                    <a:pt x="2446451" y="80416"/>
                  </a:cubicBezTo>
                  <a:cubicBezTo>
                    <a:pt x="2446451" y="88847"/>
                    <a:pt x="2459151" y="255080"/>
                    <a:pt x="2465501" y="263510"/>
                  </a:cubicBezTo>
                  <a:cubicBezTo>
                    <a:pt x="2471851" y="276264"/>
                    <a:pt x="2468041" y="289234"/>
                    <a:pt x="2468041" y="301988"/>
                  </a:cubicBezTo>
                  <a:cubicBezTo>
                    <a:pt x="2468041" y="313229"/>
                    <a:pt x="2469311" y="323605"/>
                    <a:pt x="2470581" y="335589"/>
                  </a:cubicBezTo>
                  <a:cubicBezTo>
                    <a:pt x="2470581" y="357179"/>
                    <a:pt x="2470581" y="371149"/>
                    <a:pt x="2470581" y="395279"/>
                  </a:cubicBezTo>
                  <a:cubicBezTo>
                    <a:pt x="2447721" y="395279"/>
                    <a:pt x="2427401" y="396549"/>
                    <a:pt x="2404625" y="395279"/>
                  </a:cubicBezTo>
                  <a:cubicBezTo>
                    <a:pt x="2283034" y="390199"/>
                    <a:pt x="2159573" y="396549"/>
                    <a:pt x="2037982" y="391469"/>
                  </a:cubicBezTo>
                  <a:cubicBezTo>
                    <a:pt x="1965028" y="387659"/>
                    <a:pt x="1893944" y="390199"/>
                    <a:pt x="1820990" y="387659"/>
                  </a:cubicBezTo>
                  <a:cubicBezTo>
                    <a:pt x="1787318" y="386389"/>
                    <a:pt x="1753647" y="385119"/>
                    <a:pt x="1719976" y="383849"/>
                  </a:cubicBezTo>
                  <a:cubicBezTo>
                    <a:pt x="1699399" y="383849"/>
                    <a:pt x="1680693" y="385119"/>
                    <a:pt x="1660116" y="385119"/>
                  </a:cubicBezTo>
                  <a:cubicBezTo>
                    <a:pt x="1607738" y="383849"/>
                    <a:pt x="1463700" y="385119"/>
                    <a:pt x="1411323" y="383849"/>
                  </a:cubicBezTo>
                  <a:cubicBezTo>
                    <a:pt x="1373910" y="382579"/>
                    <a:pt x="625660" y="391469"/>
                    <a:pt x="588247" y="390199"/>
                  </a:cubicBezTo>
                  <a:cubicBezTo>
                    <a:pt x="578894" y="390199"/>
                    <a:pt x="567670" y="391469"/>
                    <a:pt x="558317" y="391469"/>
                  </a:cubicBezTo>
                  <a:cubicBezTo>
                    <a:pt x="535870" y="391469"/>
                    <a:pt x="515293" y="392739"/>
                    <a:pt x="492845" y="392739"/>
                  </a:cubicBezTo>
                  <a:cubicBezTo>
                    <a:pt x="436727" y="392739"/>
                    <a:pt x="382479" y="391469"/>
                    <a:pt x="326360" y="390199"/>
                  </a:cubicBezTo>
                  <a:cubicBezTo>
                    <a:pt x="292689" y="388929"/>
                    <a:pt x="259017" y="387659"/>
                    <a:pt x="227217" y="386389"/>
                  </a:cubicBezTo>
                  <a:cubicBezTo>
                    <a:pt x="167357" y="385119"/>
                    <a:pt x="107497" y="383849"/>
                    <a:pt x="48260" y="383849"/>
                  </a:cubicBezTo>
                  <a:cubicBezTo>
                    <a:pt x="38100" y="383849"/>
                    <a:pt x="29210" y="383849"/>
                    <a:pt x="19050" y="382579"/>
                  </a:cubicBezTo>
                  <a:cubicBezTo>
                    <a:pt x="10160" y="381309"/>
                    <a:pt x="5080" y="374959"/>
                    <a:pt x="7620" y="366069"/>
                  </a:cubicBezTo>
                  <a:cubicBezTo>
                    <a:pt x="16510" y="334413"/>
                    <a:pt x="12700" y="329009"/>
                    <a:pt x="11430" y="323389"/>
                  </a:cubicBezTo>
                  <a:cubicBezTo>
                    <a:pt x="10160" y="311932"/>
                    <a:pt x="6350" y="300691"/>
                    <a:pt x="7620" y="289234"/>
                  </a:cubicBezTo>
                  <a:cubicBezTo>
                    <a:pt x="5080" y="274967"/>
                    <a:pt x="0" y="98358"/>
                    <a:pt x="7620" y="83875"/>
                  </a:cubicBezTo>
                  <a:cubicBezTo>
                    <a:pt x="8890" y="81065"/>
                    <a:pt x="7620" y="78038"/>
                    <a:pt x="8890" y="75228"/>
                  </a:cubicBezTo>
                  <a:cubicBezTo>
                    <a:pt x="10160" y="70689"/>
                    <a:pt x="12700" y="657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731" y="30480"/>
                    <a:pt x="90661" y="29210"/>
                  </a:cubicBezTo>
                  <a:cubicBezTo>
                    <a:pt x="141168" y="25400"/>
                    <a:pt x="191675" y="22860"/>
                    <a:pt x="244052" y="20320"/>
                  </a:cubicBezTo>
                  <a:cubicBezTo>
                    <a:pt x="279594" y="17780"/>
                    <a:pt x="315136" y="16510"/>
                    <a:pt x="348807" y="13970"/>
                  </a:cubicBezTo>
                  <a:cubicBezTo>
                    <a:pt x="382479" y="11430"/>
                    <a:pt x="418020" y="8890"/>
                    <a:pt x="451692" y="8890"/>
                  </a:cubicBezTo>
                  <a:cubicBezTo>
                    <a:pt x="489104" y="7620"/>
                    <a:pt x="526517" y="10160"/>
                    <a:pt x="563929" y="8890"/>
                  </a:cubicBezTo>
                  <a:cubicBezTo>
                    <a:pt x="610695" y="8890"/>
                    <a:pt x="1458088" y="6350"/>
                    <a:pt x="1504854" y="5080"/>
                  </a:cubicBezTo>
                  <a:cubicBezTo>
                    <a:pt x="1549749" y="3810"/>
                    <a:pt x="1594644" y="2540"/>
                    <a:pt x="1641409" y="2540"/>
                  </a:cubicBezTo>
                  <a:cubicBezTo>
                    <a:pt x="1718105" y="1270"/>
                    <a:pt x="1792930" y="0"/>
                    <a:pt x="1869626" y="0"/>
                  </a:cubicBezTo>
                  <a:cubicBezTo>
                    <a:pt x="1901427" y="0"/>
                    <a:pt x="1935098" y="2540"/>
                    <a:pt x="1966898" y="2540"/>
                  </a:cubicBezTo>
                  <a:cubicBezTo>
                    <a:pt x="2054818" y="3810"/>
                    <a:pt x="2144608" y="5080"/>
                    <a:pt x="2232527" y="7620"/>
                  </a:cubicBezTo>
                  <a:cubicBezTo>
                    <a:pt x="2279293" y="8890"/>
                    <a:pt x="2326058" y="12700"/>
                    <a:pt x="2372824" y="16510"/>
                  </a:cubicBezTo>
                  <a:cubicBezTo>
                    <a:pt x="2384048" y="16510"/>
                    <a:pt x="2395272" y="16510"/>
                    <a:pt x="2404625" y="16510"/>
                  </a:cubicBezTo>
                  <a:cubicBezTo>
                    <a:pt x="2418511" y="17780"/>
                    <a:pt x="2427401" y="20320"/>
                    <a:pt x="2437561" y="21590"/>
                  </a:cubicBezTo>
                  <a:close/>
                  <a:moveTo>
                    <a:pt x="2447721" y="378769"/>
                  </a:moveTo>
                  <a:cubicBezTo>
                    <a:pt x="2448991" y="362259"/>
                    <a:pt x="2450261" y="349559"/>
                    <a:pt x="2450261" y="336859"/>
                  </a:cubicBezTo>
                  <a:cubicBezTo>
                    <a:pt x="2448991" y="322524"/>
                    <a:pt x="2447721" y="311067"/>
                    <a:pt x="2447721" y="298746"/>
                  </a:cubicBezTo>
                  <a:cubicBezTo>
                    <a:pt x="2447721" y="293125"/>
                    <a:pt x="2450261" y="287505"/>
                    <a:pt x="2448991" y="281885"/>
                  </a:cubicBezTo>
                  <a:cubicBezTo>
                    <a:pt x="2448991" y="276697"/>
                    <a:pt x="2447721" y="271292"/>
                    <a:pt x="2446451" y="266104"/>
                  </a:cubicBezTo>
                  <a:cubicBezTo>
                    <a:pt x="2441371" y="258106"/>
                    <a:pt x="2429941" y="92522"/>
                    <a:pt x="2429941" y="84524"/>
                  </a:cubicBezTo>
                  <a:cubicBezTo>
                    <a:pt x="2427401" y="77822"/>
                    <a:pt x="2424861" y="70905"/>
                    <a:pt x="2422321" y="63500"/>
                  </a:cubicBezTo>
                  <a:cubicBezTo>
                    <a:pt x="2421051" y="44450"/>
                    <a:pt x="2419781" y="43180"/>
                    <a:pt x="2399013" y="41910"/>
                  </a:cubicBezTo>
                  <a:cubicBezTo>
                    <a:pt x="2393401" y="41910"/>
                    <a:pt x="2389660" y="41910"/>
                    <a:pt x="2384048" y="40640"/>
                  </a:cubicBezTo>
                  <a:cubicBezTo>
                    <a:pt x="2337282" y="36830"/>
                    <a:pt x="2288646" y="31750"/>
                    <a:pt x="2241880" y="30480"/>
                  </a:cubicBezTo>
                  <a:cubicBezTo>
                    <a:pt x="2127772" y="26670"/>
                    <a:pt x="2011793" y="25400"/>
                    <a:pt x="1897685" y="22860"/>
                  </a:cubicBezTo>
                  <a:cubicBezTo>
                    <a:pt x="1880850" y="22860"/>
                    <a:pt x="1862143" y="22860"/>
                    <a:pt x="1845308" y="22860"/>
                  </a:cubicBezTo>
                  <a:cubicBezTo>
                    <a:pt x="1817248" y="22860"/>
                    <a:pt x="1789189" y="22860"/>
                    <a:pt x="1763000" y="22860"/>
                  </a:cubicBezTo>
                  <a:cubicBezTo>
                    <a:pt x="1703140" y="22860"/>
                    <a:pt x="1643280" y="22860"/>
                    <a:pt x="1585291" y="24130"/>
                  </a:cubicBezTo>
                  <a:cubicBezTo>
                    <a:pt x="1534784" y="25400"/>
                    <a:pt x="683649" y="29210"/>
                    <a:pt x="633142" y="29210"/>
                  </a:cubicBezTo>
                  <a:cubicBezTo>
                    <a:pt x="550835" y="29210"/>
                    <a:pt x="468527" y="26670"/>
                    <a:pt x="386220" y="33020"/>
                  </a:cubicBezTo>
                  <a:cubicBezTo>
                    <a:pt x="343195" y="36830"/>
                    <a:pt x="302042" y="36830"/>
                    <a:pt x="260888" y="38100"/>
                  </a:cubicBezTo>
                  <a:cubicBezTo>
                    <a:pt x="189804" y="41910"/>
                    <a:pt x="118720" y="45720"/>
                    <a:pt x="49530" y="50800"/>
                  </a:cubicBezTo>
                  <a:cubicBezTo>
                    <a:pt x="36830" y="50800"/>
                    <a:pt x="34290" y="53340"/>
                    <a:pt x="33020" y="65068"/>
                  </a:cubicBezTo>
                  <a:cubicBezTo>
                    <a:pt x="31750" y="68959"/>
                    <a:pt x="31750" y="72850"/>
                    <a:pt x="30480" y="76741"/>
                  </a:cubicBezTo>
                  <a:cubicBezTo>
                    <a:pt x="29210" y="83227"/>
                    <a:pt x="26670" y="89495"/>
                    <a:pt x="25400" y="95980"/>
                  </a:cubicBezTo>
                  <a:cubicBezTo>
                    <a:pt x="20320" y="102898"/>
                    <a:pt x="26670" y="271941"/>
                    <a:pt x="29210" y="278858"/>
                  </a:cubicBezTo>
                  <a:cubicBezTo>
                    <a:pt x="29210" y="286208"/>
                    <a:pt x="29210" y="293774"/>
                    <a:pt x="30480" y="301124"/>
                  </a:cubicBezTo>
                  <a:cubicBezTo>
                    <a:pt x="30480" y="306528"/>
                    <a:pt x="33020" y="311932"/>
                    <a:pt x="33020" y="317336"/>
                  </a:cubicBezTo>
                  <a:cubicBezTo>
                    <a:pt x="33020" y="323173"/>
                    <a:pt x="33020" y="329009"/>
                    <a:pt x="31750" y="336859"/>
                  </a:cubicBezTo>
                  <a:cubicBezTo>
                    <a:pt x="31750" y="340669"/>
                    <a:pt x="31750" y="343209"/>
                    <a:pt x="31750" y="347019"/>
                  </a:cubicBezTo>
                  <a:cubicBezTo>
                    <a:pt x="31750" y="357179"/>
                    <a:pt x="35560" y="360989"/>
                    <a:pt x="44450" y="360989"/>
                  </a:cubicBezTo>
                  <a:cubicBezTo>
                    <a:pt x="64472" y="360989"/>
                    <a:pt x="90661" y="362259"/>
                    <a:pt x="114979" y="362259"/>
                  </a:cubicBezTo>
                  <a:cubicBezTo>
                    <a:pt x="150521" y="362259"/>
                    <a:pt x="187933" y="359719"/>
                    <a:pt x="223475" y="362259"/>
                  </a:cubicBezTo>
                  <a:cubicBezTo>
                    <a:pt x="281465" y="366069"/>
                    <a:pt x="339454" y="368609"/>
                    <a:pt x="397444" y="367339"/>
                  </a:cubicBezTo>
                  <a:cubicBezTo>
                    <a:pt x="434856" y="366069"/>
                    <a:pt x="470398" y="368609"/>
                    <a:pt x="507810" y="368609"/>
                  </a:cubicBezTo>
                  <a:cubicBezTo>
                    <a:pt x="562059" y="368609"/>
                    <a:pt x="616307" y="367339"/>
                    <a:pt x="670555" y="368609"/>
                  </a:cubicBezTo>
                  <a:cubicBezTo>
                    <a:pt x="750992" y="369879"/>
                    <a:pt x="1633927" y="359719"/>
                    <a:pt x="1716235" y="362259"/>
                  </a:cubicBezTo>
                  <a:cubicBezTo>
                    <a:pt x="1751776" y="363529"/>
                    <a:pt x="1787318" y="364799"/>
                    <a:pt x="1820990" y="364799"/>
                  </a:cubicBezTo>
                  <a:cubicBezTo>
                    <a:pt x="1882720" y="367339"/>
                    <a:pt x="1942580" y="363529"/>
                    <a:pt x="2004311" y="367339"/>
                  </a:cubicBezTo>
                  <a:cubicBezTo>
                    <a:pt x="2054818" y="369879"/>
                    <a:pt x="2105325" y="369879"/>
                    <a:pt x="2155832" y="372419"/>
                  </a:cubicBezTo>
                  <a:cubicBezTo>
                    <a:pt x="2230657" y="376229"/>
                    <a:pt x="2305482" y="378769"/>
                    <a:pt x="2380307" y="380039"/>
                  </a:cubicBezTo>
                  <a:cubicBezTo>
                    <a:pt x="2408366" y="380039"/>
                    <a:pt x="2427401" y="378769"/>
                    <a:pt x="2447721" y="378769"/>
                  </a:cubicBez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5311631" y="6366287"/>
            <a:ext cx="7948877" cy="1006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14"/>
              </a:lnSpc>
            </a:pPr>
            <a:r>
              <a:rPr lang="en-US" sz="2867">
                <a:solidFill>
                  <a:srgbClr val="5D6FBD"/>
                </a:solidFill>
                <a:latin typeface="Rubik 2"/>
              </a:rPr>
              <a:t>Rekomenduojama neviršyti 25 g pridėtinio cukraus per dieną.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4267117" y="7723171"/>
            <a:ext cx="9753766" cy="1573810"/>
            <a:chOff x="0" y="0"/>
            <a:chExt cx="2465501" cy="397819"/>
          </a:xfrm>
        </p:grpSpPr>
        <p:sp>
          <p:nvSpPr>
            <p:cNvPr id="24" name="Freeform 24"/>
            <p:cNvSpPr/>
            <p:nvPr/>
          </p:nvSpPr>
          <p:spPr>
            <a:xfrm>
              <a:off x="10160" y="16510"/>
              <a:ext cx="2442641" cy="369879"/>
            </a:xfrm>
            <a:custGeom>
              <a:avLst/>
              <a:gdLst/>
              <a:ahLst/>
              <a:cxnLst/>
              <a:rect l="l" t="t" r="r" b="b"/>
              <a:pathLst>
                <a:path w="2442641" h="369879">
                  <a:moveTo>
                    <a:pt x="2442641" y="369879"/>
                  </a:moveTo>
                  <a:lnTo>
                    <a:pt x="0" y="362259"/>
                  </a:lnTo>
                  <a:lnTo>
                    <a:pt x="0" y="141511"/>
                  </a:lnTo>
                  <a:lnTo>
                    <a:pt x="17780" y="19050"/>
                  </a:lnTo>
                  <a:lnTo>
                    <a:pt x="1215902" y="0"/>
                  </a:lnTo>
                  <a:lnTo>
                    <a:pt x="2423591" y="5080"/>
                  </a:lnTo>
                  <a:close/>
                </a:path>
              </a:pathLst>
            </a:custGeom>
            <a:solidFill>
              <a:srgbClr val="DDE0EF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-3810" y="0"/>
              <a:ext cx="2471851" cy="396549"/>
            </a:xfrm>
            <a:custGeom>
              <a:avLst/>
              <a:gdLst/>
              <a:ahLst/>
              <a:cxnLst/>
              <a:rect l="l" t="t" r="r" b="b"/>
              <a:pathLst>
                <a:path w="2471851" h="396549">
                  <a:moveTo>
                    <a:pt x="2437561" y="21590"/>
                  </a:moveTo>
                  <a:cubicBezTo>
                    <a:pt x="2438831" y="34290"/>
                    <a:pt x="2438831" y="44450"/>
                    <a:pt x="2440101" y="54610"/>
                  </a:cubicBezTo>
                  <a:cubicBezTo>
                    <a:pt x="2442641" y="68527"/>
                    <a:pt x="2443911" y="74580"/>
                    <a:pt x="2446451" y="80416"/>
                  </a:cubicBezTo>
                  <a:cubicBezTo>
                    <a:pt x="2446451" y="88847"/>
                    <a:pt x="2459151" y="255080"/>
                    <a:pt x="2465501" y="263510"/>
                  </a:cubicBezTo>
                  <a:cubicBezTo>
                    <a:pt x="2471851" y="276264"/>
                    <a:pt x="2468041" y="289234"/>
                    <a:pt x="2468041" y="301988"/>
                  </a:cubicBezTo>
                  <a:cubicBezTo>
                    <a:pt x="2468041" y="313229"/>
                    <a:pt x="2469311" y="323605"/>
                    <a:pt x="2470581" y="335589"/>
                  </a:cubicBezTo>
                  <a:cubicBezTo>
                    <a:pt x="2470581" y="357179"/>
                    <a:pt x="2470581" y="371149"/>
                    <a:pt x="2470581" y="395279"/>
                  </a:cubicBezTo>
                  <a:cubicBezTo>
                    <a:pt x="2447721" y="395279"/>
                    <a:pt x="2427401" y="396549"/>
                    <a:pt x="2404625" y="395279"/>
                  </a:cubicBezTo>
                  <a:cubicBezTo>
                    <a:pt x="2283034" y="390199"/>
                    <a:pt x="2159573" y="396549"/>
                    <a:pt x="2037982" y="391469"/>
                  </a:cubicBezTo>
                  <a:cubicBezTo>
                    <a:pt x="1965028" y="387659"/>
                    <a:pt x="1893944" y="390199"/>
                    <a:pt x="1820990" y="387659"/>
                  </a:cubicBezTo>
                  <a:cubicBezTo>
                    <a:pt x="1787318" y="386389"/>
                    <a:pt x="1753647" y="385119"/>
                    <a:pt x="1719976" y="383849"/>
                  </a:cubicBezTo>
                  <a:cubicBezTo>
                    <a:pt x="1699399" y="383849"/>
                    <a:pt x="1680693" y="385119"/>
                    <a:pt x="1660116" y="385119"/>
                  </a:cubicBezTo>
                  <a:cubicBezTo>
                    <a:pt x="1607738" y="383849"/>
                    <a:pt x="1463700" y="385119"/>
                    <a:pt x="1411323" y="383849"/>
                  </a:cubicBezTo>
                  <a:cubicBezTo>
                    <a:pt x="1373910" y="382579"/>
                    <a:pt x="625660" y="391469"/>
                    <a:pt x="588247" y="390199"/>
                  </a:cubicBezTo>
                  <a:cubicBezTo>
                    <a:pt x="578894" y="390199"/>
                    <a:pt x="567670" y="391469"/>
                    <a:pt x="558317" y="391469"/>
                  </a:cubicBezTo>
                  <a:cubicBezTo>
                    <a:pt x="535870" y="391469"/>
                    <a:pt x="515293" y="392739"/>
                    <a:pt x="492845" y="392739"/>
                  </a:cubicBezTo>
                  <a:cubicBezTo>
                    <a:pt x="436727" y="392739"/>
                    <a:pt x="382479" y="391469"/>
                    <a:pt x="326360" y="390199"/>
                  </a:cubicBezTo>
                  <a:cubicBezTo>
                    <a:pt x="292689" y="388929"/>
                    <a:pt x="259017" y="387659"/>
                    <a:pt x="227217" y="386389"/>
                  </a:cubicBezTo>
                  <a:cubicBezTo>
                    <a:pt x="167357" y="385119"/>
                    <a:pt x="107497" y="383849"/>
                    <a:pt x="48260" y="383849"/>
                  </a:cubicBezTo>
                  <a:cubicBezTo>
                    <a:pt x="38100" y="383849"/>
                    <a:pt x="29210" y="383849"/>
                    <a:pt x="19050" y="382579"/>
                  </a:cubicBezTo>
                  <a:cubicBezTo>
                    <a:pt x="10160" y="381309"/>
                    <a:pt x="5080" y="374959"/>
                    <a:pt x="7620" y="366069"/>
                  </a:cubicBezTo>
                  <a:cubicBezTo>
                    <a:pt x="16510" y="334413"/>
                    <a:pt x="12700" y="329009"/>
                    <a:pt x="11430" y="323389"/>
                  </a:cubicBezTo>
                  <a:cubicBezTo>
                    <a:pt x="10160" y="311932"/>
                    <a:pt x="6350" y="300691"/>
                    <a:pt x="7620" y="289234"/>
                  </a:cubicBezTo>
                  <a:cubicBezTo>
                    <a:pt x="5080" y="274967"/>
                    <a:pt x="0" y="98358"/>
                    <a:pt x="7620" y="83875"/>
                  </a:cubicBezTo>
                  <a:cubicBezTo>
                    <a:pt x="8890" y="81065"/>
                    <a:pt x="7620" y="78038"/>
                    <a:pt x="8890" y="75228"/>
                  </a:cubicBezTo>
                  <a:cubicBezTo>
                    <a:pt x="10160" y="70689"/>
                    <a:pt x="12700" y="657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731" y="30480"/>
                    <a:pt x="90661" y="29210"/>
                  </a:cubicBezTo>
                  <a:cubicBezTo>
                    <a:pt x="141168" y="25400"/>
                    <a:pt x="191675" y="22860"/>
                    <a:pt x="244052" y="20320"/>
                  </a:cubicBezTo>
                  <a:cubicBezTo>
                    <a:pt x="279594" y="17780"/>
                    <a:pt x="315136" y="16510"/>
                    <a:pt x="348807" y="13970"/>
                  </a:cubicBezTo>
                  <a:cubicBezTo>
                    <a:pt x="382479" y="11430"/>
                    <a:pt x="418020" y="8890"/>
                    <a:pt x="451692" y="8890"/>
                  </a:cubicBezTo>
                  <a:cubicBezTo>
                    <a:pt x="489104" y="7620"/>
                    <a:pt x="526517" y="10160"/>
                    <a:pt x="563929" y="8890"/>
                  </a:cubicBezTo>
                  <a:cubicBezTo>
                    <a:pt x="610695" y="8890"/>
                    <a:pt x="1458088" y="6350"/>
                    <a:pt x="1504854" y="5080"/>
                  </a:cubicBezTo>
                  <a:cubicBezTo>
                    <a:pt x="1549749" y="3810"/>
                    <a:pt x="1594644" y="2540"/>
                    <a:pt x="1641409" y="2540"/>
                  </a:cubicBezTo>
                  <a:cubicBezTo>
                    <a:pt x="1718105" y="1270"/>
                    <a:pt x="1792930" y="0"/>
                    <a:pt x="1869626" y="0"/>
                  </a:cubicBezTo>
                  <a:cubicBezTo>
                    <a:pt x="1901427" y="0"/>
                    <a:pt x="1935098" y="2540"/>
                    <a:pt x="1966898" y="2540"/>
                  </a:cubicBezTo>
                  <a:cubicBezTo>
                    <a:pt x="2054818" y="3810"/>
                    <a:pt x="2144608" y="5080"/>
                    <a:pt x="2232527" y="7620"/>
                  </a:cubicBezTo>
                  <a:cubicBezTo>
                    <a:pt x="2279293" y="8890"/>
                    <a:pt x="2326058" y="12700"/>
                    <a:pt x="2372824" y="16510"/>
                  </a:cubicBezTo>
                  <a:cubicBezTo>
                    <a:pt x="2384048" y="16510"/>
                    <a:pt x="2395272" y="16510"/>
                    <a:pt x="2404625" y="16510"/>
                  </a:cubicBezTo>
                  <a:cubicBezTo>
                    <a:pt x="2418511" y="17780"/>
                    <a:pt x="2427401" y="20320"/>
                    <a:pt x="2437561" y="21590"/>
                  </a:cubicBezTo>
                  <a:close/>
                  <a:moveTo>
                    <a:pt x="2447721" y="378769"/>
                  </a:moveTo>
                  <a:cubicBezTo>
                    <a:pt x="2448991" y="362259"/>
                    <a:pt x="2450261" y="349559"/>
                    <a:pt x="2450261" y="336859"/>
                  </a:cubicBezTo>
                  <a:cubicBezTo>
                    <a:pt x="2448991" y="322524"/>
                    <a:pt x="2447721" y="311067"/>
                    <a:pt x="2447721" y="298746"/>
                  </a:cubicBezTo>
                  <a:cubicBezTo>
                    <a:pt x="2447721" y="293125"/>
                    <a:pt x="2450261" y="287505"/>
                    <a:pt x="2448991" y="281885"/>
                  </a:cubicBezTo>
                  <a:cubicBezTo>
                    <a:pt x="2448991" y="276697"/>
                    <a:pt x="2447721" y="271292"/>
                    <a:pt x="2446451" y="266104"/>
                  </a:cubicBezTo>
                  <a:cubicBezTo>
                    <a:pt x="2441371" y="258106"/>
                    <a:pt x="2429941" y="92522"/>
                    <a:pt x="2429941" y="84524"/>
                  </a:cubicBezTo>
                  <a:cubicBezTo>
                    <a:pt x="2427401" y="77822"/>
                    <a:pt x="2424861" y="70905"/>
                    <a:pt x="2422321" y="63500"/>
                  </a:cubicBezTo>
                  <a:cubicBezTo>
                    <a:pt x="2421051" y="44450"/>
                    <a:pt x="2419781" y="43180"/>
                    <a:pt x="2399013" y="41910"/>
                  </a:cubicBezTo>
                  <a:cubicBezTo>
                    <a:pt x="2393401" y="41910"/>
                    <a:pt x="2389660" y="41910"/>
                    <a:pt x="2384048" y="40640"/>
                  </a:cubicBezTo>
                  <a:cubicBezTo>
                    <a:pt x="2337282" y="36830"/>
                    <a:pt x="2288646" y="31750"/>
                    <a:pt x="2241880" y="30480"/>
                  </a:cubicBezTo>
                  <a:cubicBezTo>
                    <a:pt x="2127772" y="26670"/>
                    <a:pt x="2011793" y="25400"/>
                    <a:pt x="1897685" y="22860"/>
                  </a:cubicBezTo>
                  <a:cubicBezTo>
                    <a:pt x="1880850" y="22860"/>
                    <a:pt x="1862143" y="22860"/>
                    <a:pt x="1845308" y="22860"/>
                  </a:cubicBezTo>
                  <a:cubicBezTo>
                    <a:pt x="1817248" y="22860"/>
                    <a:pt x="1789189" y="22860"/>
                    <a:pt x="1763000" y="22860"/>
                  </a:cubicBezTo>
                  <a:cubicBezTo>
                    <a:pt x="1703140" y="22860"/>
                    <a:pt x="1643280" y="22860"/>
                    <a:pt x="1585291" y="24130"/>
                  </a:cubicBezTo>
                  <a:cubicBezTo>
                    <a:pt x="1534784" y="25400"/>
                    <a:pt x="683649" y="29210"/>
                    <a:pt x="633142" y="29210"/>
                  </a:cubicBezTo>
                  <a:cubicBezTo>
                    <a:pt x="550835" y="29210"/>
                    <a:pt x="468527" y="26670"/>
                    <a:pt x="386220" y="33020"/>
                  </a:cubicBezTo>
                  <a:cubicBezTo>
                    <a:pt x="343195" y="36830"/>
                    <a:pt x="302042" y="36830"/>
                    <a:pt x="260888" y="38100"/>
                  </a:cubicBezTo>
                  <a:cubicBezTo>
                    <a:pt x="189804" y="41910"/>
                    <a:pt x="118720" y="45720"/>
                    <a:pt x="49530" y="50800"/>
                  </a:cubicBezTo>
                  <a:cubicBezTo>
                    <a:pt x="36830" y="50800"/>
                    <a:pt x="34290" y="53340"/>
                    <a:pt x="33020" y="65068"/>
                  </a:cubicBezTo>
                  <a:cubicBezTo>
                    <a:pt x="31750" y="68959"/>
                    <a:pt x="31750" y="72850"/>
                    <a:pt x="30480" y="76741"/>
                  </a:cubicBezTo>
                  <a:cubicBezTo>
                    <a:pt x="29210" y="83227"/>
                    <a:pt x="26670" y="89495"/>
                    <a:pt x="25400" y="95980"/>
                  </a:cubicBezTo>
                  <a:cubicBezTo>
                    <a:pt x="20320" y="102898"/>
                    <a:pt x="26670" y="271941"/>
                    <a:pt x="29210" y="278858"/>
                  </a:cubicBezTo>
                  <a:cubicBezTo>
                    <a:pt x="29210" y="286208"/>
                    <a:pt x="29210" y="293774"/>
                    <a:pt x="30480" y="301124"/>
                  </a:cubicBezTo>
                  <a:cubicBezTo>
                    <a:pt x="30480" y="306528"/>
                    <a:pt x="33020" y="311932"/>
                    <a:pt x="33020" y="317336"/>
                  </a:cubicBezTo>
                  <a:cubicBezTo>
                    <a:pt x="33020" y="323173"/>
                    <a:pt x="33020" y="329009"/>
                    <a:pt x="31750" y="336859"/>
                  </a:cubicBezTo>
                  <a:cubicBezTo>
                    <a:pt x="31750" y="340669"/>
                    <a:pt x="31750" y="343209"/>
                    <a:pt x="31750" y="347019"/>
                  </a:cubicBezTo>
                  <a:cubicBezTo>
                    <a:pt x="31750" y="357179"/>
                    <a:pt x="35560" y="360989"/>
                    <a:pt x="44450" y="360989"/>
                  </a:cubicBezTo>
                  <a:cubicBezTo>
                    <a:pt x="64472" y="360989"/>
                    <a:pt x="90661" y="362259"/>
                    <a:pt x="114979" y="362259"/>
                  </a:cubicBezTo>
                  <a:cubicBezTo>
                    <a:pt x="150521" y="362259"/>
                    <a:pt x="187933" y="359719"/>
                    <a:pt x="223475" y="362259"/>
                  </a:cubicBezTo>
                  <a:cubicBezTo>
                    <a:pt x="281465" y="366069"/>
                    <a:pt x="339454" y="368609"/>
                    <a:pt x="397444" y="367339"/>
                  </a:cubicBezTo>
                  <a:cubicBezTo>
                    <a:pt x="434856" y="366069"/>
                    <a:pt x="470398" y="368609"/>
                    <a:pt x="507810" y="368609"/>
                  </a:cubicBezTo>
                  <a:cubicBezTo>
                    <a:pt x="562059" y="368609"/>
                    <a:pt x="616307" y="367339"/>
                    <a:pt x="670555" y="368609"/>
                  </a:cubicBezTo>
                  <a:cubicBezTo>
                    <a:pt x="750992" y="369879"/>
                    <a:pt x="1633927" y="359719"/>
                    <a:pt x="1716235" y="362259"/>
                  </a:cubicBezTo>
                  <a:cubicBezTo>
                    <a:pt x="1751776" y="363529"/>
                    <a:pt x="1787318" y="364799"/>
                    <a:pt x="1820990" y="364799"/>
                  </a:cubicBezTo>
                  <a:cubicBezTo>
                    <a:pt x="1882720" y="367339"/>
                    <a:pt x="1942580" y="363529"/>
                    <a:pt x="2004311" y="367339"/>
                  </a:cubicBezTo>
                  <a:cubicBezTo>
                    <a:pt x="2054818" y="369879"/>
                    <a:pt x="2105325" y="369879"/>
                    <a:pt x="2155832" y="372419"/>
                  </a:cubicBezTo>
                  <a:cubicBezTo>
                    <a:pt x="2230657" y="376229"/>
                    <a:pt x="2305482" y="378769"/>
                    <a:pt x="2380307" y="380039"/>
                  </a:cubicBezTo>
                  <a:cubicBezTo>
                    <a:pt x="2408366" y="380039"/>
                    <a:pt x="2427401" y="378769"/>
                    <a:pt x="2447721" y="378769"/>
                  </a:cubicBezTo>
                  <a:close/>
                </a:path>
              </a:pathLst>
            </a:custGeom>
            <a:solidFill>
              <a:srgbClr val="DDE0EF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360320" y="7955152"/>
            <a:ext cx="5567361" cy="1303148"/>
            <a:chOff x="0" y="0"/>
            <a:chExt cx="7423147" cy="1737531"/>
          </a:xfrm>
        </p:grpSpPr>
        <p:sp>
          <p:nvSpPr>
            <p:cNvPr id="27" name="Freeform 27"/>
            <p:cNvSpPr/>
            <p:nvPr/>
          </p:nvSpPr>
          <p:spPr>
            <a:xfrm rot="1440868" flipH="1">
              <a:off x="33373" y="494206"/>
              <a:ext cx="2580333" cy="712817"/>
            </a:xfrm>
            <a:custGeom>
              <a:avLst/>
              <a:gdLst/>
              <a:ahLst/>
              <a:cxnLst/>
              <a:rect l="l" t="t" r="r" b="b"/>
              <a:pathLst>
                <a:path w="2580333" h="712817">
                  <a:moveTo>
                    <a:pt x="2580333" y="0"/>
                  </a:moveTo>
                  <a:lnTo>
                    <a:pt x="0" y="0"/>
                  </a:lnTo>
                  <a:lnTo>
                    <a:pt x="0" y="712817"/>
                  </a:lnTo>
                  <a:lnTo>
                    <a:pt x="2580333" y="712817"/>
                  </a:lnTo>
                  <a:lnTo>
                    <a:pt x="2580333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8"/>
            <p:cNvSpPr/>
            <p:nvPr/>
          </p:nvSpPr>
          <p:spPr>
            <a:xfrm rot="1440868" flipH="1">
              <a:off x="990247" y="494206"/>
              <a:ext cx="2580333" cy="712817"/>
            </a:xfrm>
            <a:custGeom>
              <a:avLst/>
              <a:gdLst/>
              <a:ahLst/>
              <a:cxnLst/>
              <a:rect l="l" t="t" r="r" b="b"/>
              <a:pathLst>
                <a:path w="2580333" h="712817">
                  <a:moveTo>
                    <a:pt x="2580333" y="0"/>
                  </a:moveTo>
                  <a:lnTo>
                    <a:pt x="0" y="0"/>
                  </a:lnTo>
                  <a:lnTo>
                    <a:pt x="0" y="712817"/>
                  </a:lnTo>
                  <a:lnTo>
                    <a:pt x="2580333" y="712817"/>
                  </a:lnTo>
                  <a:lnTo>
                    <a:pt x="2580333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9"/>
            <p:cNvSpPr/>
            <p:nvPr/>
          </p:nvSpPr>
          <p:spPr>
            <a:xfrm rot="1440868" flipH="1">
              <a:off x="1945387" y="530508"/>
              <a:ext cx="2580333" cy="712817"/>
            </a:xfrm>
            <a:custGeom>
              <a:avLst/>
              <a:gdLst/>
              <a:ahLst/>
              <a:cxnLst/>
              <a:rect l="l" t="t" r="r" b="b"/>
              <a:pathLst>
                <a:path w="2580333" h="712817">
                  <a:moveTo>
                    <a:pt x="2580332" y="0"/>
                  </a:moveTo>
                  <a:lnTo>
                    <a:pt x="0" y="0"/>
                  </a:lnTo>
                  <a:lnTo>
                    <a:pt x="0" y="712817"/>
                  </a:lnTo>
                  <a:lnTo>
                    <a:pt x="2580332" y="712817"/>
                  </a:lnTo>
                  <a:lnTo>
                    <a:pt x="2580332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30"/>
            <p:cNvSpPr/>
            <p:nvPr/>
          </p:nvSpPr>
          <p:spPr>
            <a:xfrm rot="1440868" flipH="1">
              <a:off x="2900526" y="518296"/>
              <a:ext cx="2580333" cy="712817"/>
            </a:xfrm>
            <a:custGeom>
              <a:avLst/>
              <a:gdLst/>
              <a:ahLst/>
              <a:cxnLst/>
              <a:rect l="l" t="t" r="r" b="b"/>
              <a:pathLst>
                <a:path w="2580333" h="712817">
                  <a:moveTo>
                    <a:pt x="2580333" y="0"/>
                  </a:moveTo>
                  <a:lnTo>
                    <a:pt x="0" y="0"/>
                  </a:lnTo>
                  <a:lnTo>
                    <a:pt x="0" y="712816"/>
                  </a:lnTo>
                  <a:lnTo>
                    <a:pt x="2580333" y="712816"/>
                  </a:lnTo>
                  <a:lnTo>
                    <a:pt x="2580333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31"/>
            <p:cNvSpPr/>
            <p:nvPr/>
          </p:nvSpPr>
          <p:spPr>
            <a:xfrm rot="1440868" flipH="1">
              <a:off x="3820518" y="530508"/>
              <a:ext cx="2580333" cy="712817"/>
            </a:xfrm>
            <a:custGeom>
              <a:avLst/>
              <a:gdLst/>
              <a:ahLst/>
              <a:cxnLst/>
              <a:rect l="l" t="t" r="r" b="b"/>
              <a:pathLst>
                <a:path w="2580333" h="712817">
                  <a:moveTo>
                    <a:pt x="2580332" y="0"/>
                  </a:moveTo>
                  <a:lnTo>
                    <a:pt x="0" y="0"/>
                  </a:lnTo>
                  <a:lnTo>
                    <a:pt x="0" y="712817"/>
                  </a:lnTo>
                  <a:lnTo>
                    <a:pt x="2580332" y="712817"/>
                  </a:lnTo>
                  <a:lnTo>
                    <a:pt x="2580332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32"/>
            <p:cNvSpPr/>
            <p:nvPr/>
          </p:nvSpPr>
          <p:spPr>
            <a:xfrm rot="1440868" flipH="1">
              <a:off x="4809441" y="530508"/>
              <a:ext cx="2580333" cy="712817"/>
            </a:xfrm>
            <a:custGeom>
              <a:avLst/>
              <a:gdLst/>
              <a:ahLst/>
              <a:cxnLst/>
              <a:rect l="l" t="t" r="r" b="b"/>
              <a:pathLst>
                <a:path w="2580333" h="712817">
                  <a:moveTo>
                    <a:pt x="2580333" y="0"/>
                  </a:moveTo>
                  <a:lnTo>
                    <a:pt x="0" y="0"/>
                  </a:lnTo>
                  <a:lnTo>
                    <a:pt x="0" y="712817"/>
                  </a:lnTo>
                  <a:lnTo>
                    <a:pt x="2580333" y="712817"/>
                  </a:lnTo>
                  <a:lnTo>
                    <a:pt x="2580333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3" name="Freeform 33"/>
          <p:cNvSpPr/>
          <p:nvPr/>
        </p:nvSpPr>
        <p:spPr>
          <a:xfrm flipH="1">
            <a:off x="-782259" y="3921899"/>
            <a:ext cx="5895384" cy="5895384"/>
          </a:xfrm>
          <a:custGeom>
            <a:avLst/>
            <a:gdLst/>
            <a:ahLst/>
            <a:cxnLst/>
            <a:rect l="l" t="t" r="r" b="b"/>
            <a:pathLst>
              <a:path w="5895384" h="5895384">
                <a:moveTo>
                  <a:pt x="5895383" y="0"/>
                </a:moveTo>
                <a:lnTo>
                  <a:pt x="0" y="0"/>
                </a:lnTo>
                <a:lnTo>
                  <a:pt x="0" y="5895384"/>
                </a:lnTo>
                <a:lnTo>
                  <a:pt x="5895383" y="5895384"/>
                </a:lnTo>
                <a:lnTo>
                  <a:pt x="5895383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02867" y="8982777"/>
            <a:ext cx="1585133" cy="1304223"/>
          </a:xfrm>
          <a:custGeom>
            <a:avLst/>
            <a:gdLst/>
            <a:ahLst/>
            <a:cxnLst/>
            <a:rect l="l" t="t" r="r" b="b"/>
            <a:pathLst>
              <a:path w="1585133" h="1304223">
                <a:moveTo>
                  <a:pt x="0" y="0"/>
                </a:moveTo>
                <a:lnTo>
                  <a:pt x="1585133" y="0"/>
                </a:lnTo>
                <a:lnTo>
                  <a:pt x="1585133" y="1304223"/>
                </a:lnTo>
                <a:lnTo>
                  <a:pt x="0" y="1304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757" t="-128349" r="-199663" b="-32516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6963168" y="809625"/>
            <a:ext cx="4361664" cy="1050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63"/>
              </a:lnSpc>
            </a:pPr>
            <a:r>
              <a:rPr lang="en-US" sz="5545">
                <a:solidFill>
                  <a:srgbClr val="586BB0"/>
                </a:solidFill>
                <a:latin typeface="Blodders"/>
              </a:rPr>
              <a:t>mitai ir faktai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495164" y="2786599"/>
            <a:ext cx="9135915" cy="1452026"/>
            <a:chOff x="0" y="0"/>
            <a:chExt cx="2309324" cy="367035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2286464" cy="339095"/>
            </a:xfrm>
            <a:custGeom>
              <a:avLst/>
              <a:gdLst/>
              <a:ahLst/>
              <a:cxnLst/>
              <a:rect l="l" t="t" r="r" b="b"/>
              <a:pathLst>
                <a:path w="2286464" h="339095">
                  <a:moveTo>
                    <a:pt x="2286464" y="339095"/>
                  </a:moveTo>
                  <a:lnTo>
                    <a:pt x="0" y="331475"/>
                  </a:lnTo>
                  <a:lnTo>
                    <a:pt x="0" y="130834"/>
                  </a:lnTo>
                  <a:lnTo>
                    <a:pt x="17780" y="19050"/>
                  </a:lnTo>
                  <a:lnTo>
                    <a:pt x="1138014" y="0"/>
                  </a:lnTo>
                  <a:lnTo>
                    <a:pt x="2267414" y="5080"/>
                  </a:ln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-3810" y="0"/>
              <a:ext cx="2315674" cy="365765"/>
            </a:xfrm>
            <a:custGeom>
              <a:avLst/>
              <a:gdLst/>
              <a:ahLst/>
              <a:cxnLst/>
              <a:rect l="l" t="t" r="r" b="b"/>
              <a:pathLst>
                <a:path w="2315674" h="365765">
                  <a:moveTo>
                    <a:pt x="2281384" y="21590"/>
                  </a:moveTo>
                  <a:cubicBezTo>
                    <a:pt x="2282654" y="34290"/>
                    <a:pt x="2282654" y="44450"/>
                    <a:pt x="2283924" y="54610"/>
                  </a:cubicBezTo>
                  <a:cubicBezTo>
                    <a:pt x="2286464" y="68051"/>
                    <a:pt x="2287734" y="73414"/>
                    <a:pt x="2290274" y="78585"/>
                  </a:cubicBezTo>
                  <a:cubicBezTo>
                    <a:pt x="2290274" y="86055"/>
                    <a:pt x="2302974" y="233341"/>
                    <a:pt x="2309324" y="240810"/>
                  </a:cubicBezTo>
                  <a:cubicBezTo>
                    <a:pt x="2315674" y="252110"/>
                    <a:pt x="2311864" y="263602"/>
                    <a:pt x="2311864" y="274902"/>
                  </a:cubicBezTo>
                  <a:cubicBezTo>
                    <a:pt x="2311864" y="284862"/>
                    <a:pt x="2313134" y="294055"/>
                    <a:pt x="2314404" y="304805"/>
                  </a:cubicBezTo>
                  <a:cubicBezTo>
                    <a:pt x="2314404" y="326395"/>
                    <a:pt x="2314404" y="340365"/>
                    <a:pt x="2314404" y="364495"/>
                  </a:cubicBezTo>
                  <a:cubicBezTo>
                    <a:pt x="2291544" y="364495"/>
                    <a:pt x="2271224" y="365765"/>
                    <a:pt x="2248954" y="364495"/>
                  </a:cubicBezTo>
                  <a:cubicBezTo>
                    <a:pt x="2135414" y="359415"/>
                    <a:pt x="2020128" y="365765"/>
                    <a:pt x="1906588" y="360685"/>
                  </a:cubicBezTo>
                  <a:cubicBezTo>
                    <a:pt x="1838464" y="356875"/>
                    <a:pt x="1772087" y="359415"/>
                    <a:pt x="1703963" y="356875"/>
                  </a:cubicBezTo>
                  <a:cubicBezTo>
                    <a:pt x="1672521" y="355605"/>
                    <a:pt x="1641079" y="354335"/>
                    <a:pt x="1609637" y="353065"/>
                  </a:cubicBezTo>
                  <a:cubicBezTo>
                    <a:pt x="1590423" y="353065"/>
                    <a:pt x="1572955" y="354335"/>
                    <a:pt x="1553741" y="354335"/>
                  </a:cubicBezTo>
                  <a:cubicBezTo>
                    <a:pt x="1504831" y="353065"/>
                    <a:pt x="1370330" y="354335"/>
                    <a:pt x="1321421" y="353065"/>
                  </a:cubicBezTo>
                  <a:cubicBezTo>
                    <a:pt x="1286485" y="351795"/>
                    <a:pt x="587778" y="360685"/>
                    <a:pt x="552843" y="359415"/>
                  </a:cubicBezTo>
                  <a:cubicBezTo>
                    <a:pt x="544109" y="359415"/>
                    <a:pt x="533628" y="360685"/>
                    <a:pt x="524895" y="360685"/>
                  </a:cubicBezTo>
                  <a:cubicBezTo>
                    <a:pt x="503933" y="360685"/>
                    <a:pt x="484719" y="361955"/>
                    <a:pt x="463758" y="361955"/>
                  </a:cubicBezTo>
                  <a:cubicBezTo>
                    <a:pt x="411355" y="361955"/>
                    <a:pt x="360698" y="360685"/>
                    <a:pt x="308295" y="359415"/>
                  </a:cubicBezTo>
                  <a:cubicBezTo>
                    <a:pt x="276854" y="358145"/>
                    <a:pt x="245412" y="356875"/>
                    <a:pt x="215717" y="355605"/>
                  </a:cubicBezTo>
                  <a:cubicBezTo>
                    <a:pt x="159820" y="354335"/>
                    <a:pt x="103924" y="353065"/>
                    <a:pt x="48260" y="353065"/>
                  </a:cubicBezTo>
                  <a:cubicBezTo>
                    <a:pt x="38100" y="353065"/>
                    <a:pt x="29210" y="353065"/>
                    <a:pt x="19050" y="351795"/>
                  </a:cubicBezTo>
                  <a:cubicBezTo>
                    <a:pt x="10160" y="350525"/>
                    <a:pt x="5080" y="344175"/>
                    <a:pt x="7620" y="335285"/>
                  </a:cubicBezTo>
                  <a:cubicBezTo>
                    <a:pt x="16510" y="303632"/>
                    <a:pt x="12700" y="298844"/>
                    <a:pt x="11430" y="293864"/>
                  </a:cubicBezTo>
                  <a:cubicBezTo>
                    <a:pt x="10160" y="283713"/>
                    <a:pt x="6350" y="273753"/>
                    <a:pt x="7620" y="263602"/>
                  </a:cubicBezTo>
                  <a:cubicBezTo>
                    <a:pt x="5080" y="250961"/>
                    <a:pt x="0" y="94482"/>
                    <a:pt x="7620" y="81649"/>
                  </a:cubicBezTo>
                  <a:cubicBezTo>
                    <a:pt x="8890" y="79159"/>
                    <a:pt x="7620" y="76478"/>
                    <a:pt x="8890" y="73988"/>
                  </a:cubicBezTo>
                  <a:cubicBezTo>
                    <a:pt x="10160" y="69966"/>
                    <a:pt x="12700" y="6556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254" y="30480"/>
                    <a:pt x="88203" y="29210"/>
                  </a:cubicBezTo>
                  <a:cubicBezTo>
                    <a:pt x="135365" y="25400"/>
                    <a:pt x="182528" y="22860"/>
                    <a:pt x="231438" y="20320"/>
                  </a:cubicBezTo>
                  <a:cubicBezTo>
                    <a:pt x="264626" y="17780"/>
                    <a:pt x="297815" y="16510"/>
                    <a:pt x="329257" y="13970"/>
                  </a:cubicBezTo>
                  <a:cubicBezTo>
                    <a:pt x="360698" y="11430"/>
                    <a:pt x="393887" y="8890"/>
                    <a:pt x="425329" y="8890"/>
                  </a:cubicBezTo>
                  <a:cubicBezTo>
                    <a:pt x="460264" y="7620"/>
                    <a:pt x="495200" y="10160"/>
                    <a:pt x="530135" y="8890"/>
                  </a:cubicBezTo>
                  <a:cubicBezTo>
                    <a:pt x="573804" y="8890"/>
                    <a:pt x="1365090" y="6350"/>
                    <a:pt x="1408759" y="5080"/>
                  </a:cubicBezTo>
                  <a:cubicBezTo>
                    <a:pt x="1450681" y="3810"/>
                    <a:pt x="1492604" y="2540"/>
                    <a:pt x="1536273" y="2540"/>
                  </a:cubicBezTo>
                  <a:cubicBezTo>
                    <a:pt x="1607891" y="1270"/>
                    <a:pt x="1677761" y="0"/>
                    <a:pt x="1749379" y="0"/>
                  </a:cubicBezTo>
                  <a:cubicBezTo>
                    <a:pt x="1779074" y="0"/>
                    <a:pt x="1810516" y="2540"/>
                    <a:pt x="1840211" y="2540"/>
                  </a:cubicBezTo>
                  <a:cubicBezTo>
                    <a:pt x="1922309" y="3810"/>
                    <a:pt x="2006153" y="5080"/>
                    <a:pt x="2088252" y="7620"/>
                  </a:cubicBezTo>
                  <a:cubicBezTo>
                    <a:pt x="2131921" y="8890"/>
                    <a:pt x="2175590" y="12700"/>
                    <a:pt x="2219259" y="16510"/>
                  </a:cubicBezTo>
                  <a:cubicBezTo>
                    <a:pt x="2229740" y="16510"/>
                    <a:pt x="2240220" y="16510"/>
                    <a:pt x="2248954" y="16510"/>
                  </a:cubicBezTo>
                  <a:cubicBezTo>
                    <a:pt x="2262334" y="17780"/>
                    <a:pt x="2271224" y="20320"/>
                    <a:pt x="2281384" y="21590"/>
                  </a:cubicBezTo>
                  <a:close/>
                  <a:moveTo>
                    <a:pt x="2291544" y="347985"/>
                  </a:moveTo>
                  <a:cubicBezTo>
                    <a:pt x="2292814" y="331475"/>
                    <a:pt x="2294084" y="318775"/>
                    <a:pt x="2294084" y="306075"/>
                  </a:cubicBezTo>
                  <a:cubicBezTo>
                    <a:pt x="2292814" y="293098"/>
                    <a:pt x="2291544" y="282947"/>
                    <a:pt x="2291544" y="272029"/>
                  </a:cubicBezTo>
                  <a:cubicBezTo>
                    <a:pt x="2291544" y="267050"/>
                    <a:pt x="2294084" y="262070"/>
                    <a:pt x="2292814" y="257090"/>
                  </a:cubicBezTo>
                  <a:cubicBezTo>
                    <a:pt x="2292814" y="252494"/>
                    <a:pt x="2291544" y="247705"/>
                    <a:pt x="2290274" y="243109"/>
                  </a:cubicBezTo>
                  <a:cubicBezTo>
                    <a:pt x="2285194" y="236022"/>
                    <a:pt x="2273764" y="89311"/>
                    <a:pt x="2273764" y="82224"/>
                  </a:cubicBezTo>
                  <a:cubicBezTo>
                    <a:pt x="2271224" y="76287"/>
                    <a:pt x="2268684" y="70158"/>
                    <a:pt x="2266144" y="63500"/>
                  </a:cubicBezTo>
                  <a:cubicBezTo>
                    <a:pt x="2264874" y="44450"/>
                    <a:pt x="2263604" y="43180"/>
                    <a:pt x="2243714" y="41910"/>
                  </a:cubicBezTo>
                  <a:cubicBezTo>
                    <a:pt x="2238474" y="41910"/>
                    <a:pt x="2234980" y="41910"/>
                    <a:pt x="2229740" y="40640"/>
                  </a:cubicBezTo>
                  <a:cubicBezTo>
                    <a:pt x="2186071" y="36830"/>
                    <a:pt x="2140655" y="31750"/>
                    <a:pt x="2096986" y="30480"/>
                  </a:cubicBezTo>
                  <a:cubicBezTo>
                    <a:pt x="1990433" y="26670"/>
                    <a:pt x="1882133" y="25400"/>
                    <a:pt x="1775580" y="22860"/>
                  </a:cubicBezTo>
                  <a:cubicBezTo>
                    <a:pt x="1759859" y="22860"/>
                    <a:pt x="1742392" y="22860"/>
                    <a:pt x="1726671" y="22860"/>
                  </a:cubicBezTo>
                  <a:cubicBezTo>
                    <a:pt x="1700469" y="22860"/>
                    <a:pt x="1674268" y="22860"/>
                    <a:pt x="1649813" y="22860"/>
                  </a:cubicBezTo>
                  <a:cubicBezTo>
                    <a:pt x="1593916" y="22860"/>
                    <a:pt x="1538020" y="22860"/>
                    <a:pt x="1483870" y="24130"/>
                  </a:cubicBezTo>
                  <a:cubicBezTo>
                    <a:pt x="1436707" y="25400"/>
                    <a:pt x="641928" y="29210"/>
                    <a:pt x="594765" y="29210"/>
                  </a:cubicBezTo>
                  <a:cubicBezTo>
                    <a:pt x="517908" y="29210"/>
                    <a:pt x="441050" y="26670"/>
                    <a:pt x="364192" y="33020"/>
                  </a:cubicBezTo>
                  <a:cubicBezTo>
                    <a:pt x="324016" y="36830"/>
                    <a:pt x="285587" y="36830"/>
                    <a:pt x="247159" y="38100"/>
                  </a:cubicBezTo>
                  <a:cubicBezTo>
                    <a:pt x="180781" y="41910"/>
                    <a:pt x="114404" y="45720"/>
                    <a:pt x="49530" y="50800"/>
                  </a:cubicBezTo>
                  <a:cubicBezTo>
                    <a:pt x="36830" y="50800"/>
                    <a:pt x="34290" y="53340"/>
                    <a:pt x="33020" y="64986"/>
                  </a:cubicBezTo>
                  <a:cubicBezTo>
                    <a:pt x="31750" y="68434"/>
                    <a:pt x="31750" y="71881"/>
                    <a:pt x="30480" y="75329"/>
                  </a:cubicBezTo>
                  <a:cubicBezTo>
                    <a:pt x="29210" y="81075"/>
                    <a:pt x="26670" y="86629"/>
                    <a:pt x="25400" y="92375"/>
                  </a:cubicBezTo>
                  <a:cubicBezTo>
                    <a:pt x="20320" y="98504"/>
                    <a:pt x="26670" y="248280"/>
                    <a:pt x="29210" y="254409"/>
                  </a:cubicBezTo>
                  <a:cubicBezTo>
                    <a:pt x="29210" y="260921"/>
                    <a:pt x="29210" y="267624"/>
                    <a:pt x="30480" y="274136"/>
                  </a:cubicBezTo>
                  <a:cubicBezTo>
                    <a:pt x="30480" y="278925"/>
                    <a:pt x="33020" y="283713"/>
                    <a:pt x="33020" y="288501"/>
                  </a:cubicBezTo>
                  <a:cubicBezTo>
                    <a:pt x="33020" y="293672"/>
                    <a:pt x="33020" y="298844"/>
                    <a:pt x="31750" y="306075"/>
                  </a:cubicBezTo>
                  <a:cubicBezTo>
                    <a:pt x="31750" y="309885"/>
                    <a:pt x="31750" y="312425"/>
                    <a:pt x="31750" y="316235"/>
                  </a:cubicBezTo>
                  <a:cubicBezTo>
                    <a:pt x="31750" y="326395"/>
                    <a:pt x="35560" y="330205"/>
                    <a:pt x="44450" y="330205"/>
                  </a:cubicBezTo>
                  <a:cubicBezTo>
                    <a:pt x="63748" y="330205"/>
                    <a:pt x="88203" y="331475"/>
                    <a:pt x="110911" y="331475"/>
                  </a:cubicBezTo>
                  <a:cubicBezTo>
                    <a:pt x="144099" y="331475"/>
                    <a:pt x="179035" y="328935"/>
                    <a:pt x="212223" y="331475"/>
                  </a:cubicBezTo>
                  <a:cubicBezTo>
                    <a:pt x="266373" y="335285"/>
                    <a:pt x="320523" y="337825"/>
                    <a:pt x="374673" y="336555"/>
                  </a:cubicBezTo>
                  <a:cubicBezTo>
                    <a:pt x="409608" y="335285"/>
                    <a:pt x="442797" y="337825"/>
                    <a:pt x="477732" y="337825"/>
                  </a:cubicBezTo>
                  <a:cubicBezTo>
                    <a:pt x="528388" y="337825"/>
                    <a:pt x="579044" y="336555"/>
                    <a:pt x="629701" y="337825"/>
                  </a:cubicBezTo>
                  <a:cubicBezTo>
                    <a:pt x="704812" y="339095"/>
                    <a:pt x="1529286" y="328935"/>
                    <a:pt x="1606144" y="331475"/>
                  </a:cubicBezTo>
                  <a:cubicBezTo>
                    <a:pt x="1639332" y="332745"/>
                    <a:pt x="1672521" y="334015"/>
                    <a:pt x="1703963" y="334015"/>
                  </a:cubicBezTo>
                  <a:cubicBezTo>
                    <a:pt x="1761606" y="336555"/>
                    <a:pt x="1817503" y="332745"/>
                    <a:pt x="1875146" y="336555"/>
                  </a:cubicBezTo>
                  <a:cubicBezTo>
                    <a:pt x="1922309" y="339095"/>
                    <a:pt x="1969471" y="339095"/>
                    <a:pt x="2016634" y="341635"/>
                  </a:cubicBezTo>
                  <a:cubicBezTo>
                    <a:pt x="2086505" y="345445"/>
                    <a:pt x="2156376" y="347985"/>
                    <a:pt x="2226246" y="349255"/>
                  </a:cubicBezTo>
                  <a:cubicBezTo>
                    <a:pt x="2252448" y="349255"/>
                    <a:pt x="2271224" y="347985"/>
                    <a:pt x="2291544" y="347985"/>
                  </a:cubicBez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152310" y="3256914"/>
            <a:ext cx="7939543" cy="555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4"/>
              </a:lnSpc>
            </a:pPr>
            <a:r>
              <a:rPr lang="en-US" sz="3252">
                <a:solidFill>
                  <a:srgbClr val="586BB0"/>
                </a:solidFill>
                <a:latin typeface="Rubik 2"/>
              </a:rPr>
              <a:t>Rudasis cukrus sveikiau už baltąjį.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2257921" y="2307755"/>
            <a:ext cx="2433589" cy="2575783"/>
            <a:chOff x="0" y="0"/>
            <a:chExt cx="3244785" cy="3434377"/>
          </a:xfrm>
        </p:grpSpPr>
        <p:sp>
          <p:nvSpPr>
            <p:cNvPr id="9" name="Freeform 9"/>
            <p:cNvSpPr/>
            <p:nvPr/>
          </p:nvSpPr>
          <p:spPr>
            <a:xfrm rot="4874891">
              <a:off x="101638" y="309800"/>
              <a:ext cx="3041509" cy="2814778"/>
            </a:xfrm>
            <a:custGeom>
              <a:avLst/>
              <a:gdLst/>
              <a:ahLst/>
              <a:cxnLst/>
              <a:rect l="l" t="t" r="r" b="b"/>
              <a:pathLst>
                <a:path w="3041509" h="2814778">
                  <a:moveTo>
                    <a:pt x="0" y="0"/>
                  </a:moveTo>
                  <a:lnTo>
                    <a:pt x="3041509" y="0"/>
                  </a:lnTo>
                  <a:lnTo>
                    <a:pt x="3041509" y="2814778"/>
                  </a:lnTo>
                  <a:lnTo>
                    <a:pt x="0" y="2814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82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 rot="4874891">
              <a:off x="326032" y="471913"/>
              <a:ext cx="2818021" cy="2607950"/>
            </a:xfrm>
            <a:custGeom>
              <a:avLst/>
              <a:gdLst/>
              <a:ahLst/>
              <a:cxnLst/>
              <a:rect l="l" t="t" r="r" b="b"/>
              <a:pathLst>
                <a:path w="2818021" h="2607950">
                  <a:moveTo>
                    <a:pt x="0" y="0"/>
                  </a:moveTo>
                  <a:lnTo>
                    <a:pt x="2818021" y="0"/>
                  </a:lnTo>
                  <a:lnTo>
                    <a:pt x="2818021" y="2607950"/>
                  </a:lnTo>
                  <a:lnTo>
                    <a:pt x="0" y="2607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83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 rot="2968366">
              <a:off x="1258276" y="2000725"/>
              <a:ext cx="728233" cy="721861"/>
            </a:xfrm>
            <a:custGeom>
              <a:avLst/>
              <a:gdLst/>
              <a:ahLst/>
              <a:cxnLst/>
              <a:rect l="l" t="t" r="r" b="b"/>
              <a:pathLst>
                <a:path w="728233" h="721861">
                  <a:moveTo>
                    <a:pt x="0" y="0"/>
                  </a:moveTo>
                  <a:lnTo>
                    <a:pt x="728233" y="0"/>
                  </a:lnTo>
                  <a:lnTo>
                    <a:pt x="728233" y="721861"/>
                  </a:lnTo>
                  <a:lnTo>
                    <a:pt x="0" y="7218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329262" y="1543367"/>
              <a:ext cx="547497" cy="450472"/>
            </a:xfrm>
            <a:custGeom>
              <a:avLst/>
              <a:gdLst/>
              <a:ahLst/>
              <a:cxnLst/>
              <a:rect l="l" t="t" r="r" b="b"/>
              <a:pathLst>
                <a:path w="547497" h="450472">
                  <a:moveTo>
                    <a:pt x="0" y="0"/>
                  </a:moveTo>
                  <a:lnTo>
                    <a:pt x="547497" y="0"/>
                  </a:lnTo>
                  <a:lnTo>
                    <a:pt x="547497" y="450472"/>
                  </a:lnTo>
                  <a:lnTo>
                    <a:pt x="0" y="450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55757" t="-128349" r="-199663" b="-325162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34216" y="966270"/>
              <a:ext cx="368795" cy="425737"/>
            </a:xfrm>
            <a:custGeom>
              <a:avLst/>
              <a:gdLst/>
              <a:ahLst/>
              <a:cxnLst/>
              <a:rect l="l" t="t" r="r" b="b"/>
              <a:pathLst>
                <a:path w="368795" h="425737">
                  <a:moveTo>
                    <a:pt x="0" y="0"/>
                  </a:moveTo>
                  <a:lnTo>
                    <a:pt x="368795" y="0"/>
                  </a:lnTo>
                  <a:lnTo>
                    <a:pt x="368795" y="425737"/>
                  </a:lnTo>
                  <a:lnTo>
                    <a:pt x="0" y="425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603011" y="969026"/>
              <a:ext cx="368795" cy="425737"/>
            </a:xfrm>
            <a:custGeom>
              <a:avLst/>
              <a:gdLst/>
              <a:ahLst/>
              <a:cxnLst/>
              <a:rect l="l" t="t" r="r" b="b"/>
              <a:pathLst>
                <a:path w="368795" h="425737">
                  <a:moveTo>
                    <a:pt x="0" y="0"/>
                  </a:moveTo>
                  <a:lnTo>
                    <a:pt x="368794" y="0"/>
                  </a:lnTo>
                  <a:lnTo>
                    <a:pt x="368794" y="425737"/>
                  </a:lnTo>
                  <a:lnTo>
                    <a:pt x="0" y="425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52035" y="678820"/>
              <a:ext cx="368795" cy="425737"/>
            </a:xfrm>
            <a:custGeom>
              <a:avLst/>
              <a:gdLst/>
              <a:ahLst/>
              <a:cxnLst/>
              <a:rect l="l" t="t" r="r" b="b"/>
              <a:pathLst>
                <a:path w="368795" h="425737">
                  <a:moveTo>
                    <a:pt x="0" y="0"/>
                  </a:moveTo>
                  <a:lnTo>
                    <a:pt x="368794" y="0"/>
                  </a:lnTo>
                  <a:lnTo>
                    <a:pt x="368794" y="425737"/>
                  </a:lnTo>
                  <a:lnTo>
                    <a:pt x="0" y="425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495164" y="4883539"/>
            <a:ext cx="9135915" cy="1796062"/>
            <a:chOff x="0" y="0"/>
            <a:chExt cx="2309324" cy="453998"/>
          </a:xfrm>
        </p:grpSpPr>
        <p:sp>
          <p:nvSpPr>
            <p:cNvPr id="17" name="Freeform 17"/>
            <p:cNvSpPr/>
            <p:nvPr/>
          </p:nvSpPr>
          <p:spPr>
            <a:xfrm>
              <a:off x="10160" y="16510"/>
              <a:ext cx="2286464" cy="426058"/>
            </a:xfrm>
            <a:custGeom>
              <a:avLst/>
              <a:gdLst/>
              <a:ahLst/>
              <a:cxnLst/>
              <a:rect l="l" t="t" r="r" b="b"/>
              <a:pathLst>
                <a:path w="2286464" h="426058">
                  <a:moveTo>
                    <a:pt x="2286464" y="426058"/>
                  </a:moveTo>
                  <a:lnTo>
                    <a:pt x="0" y="418438"/>
                  </a:lnTo>
                  <a:lnTo>
                    <a:pt x="0" y="160995"/>
                  </a:lnTo>
                  <a:lnTo>
                    <a:pt x="17780" y="19050"/>
                  </a:lnTo>
                  <a:lnTo>
                    <a:pt x="1138014" y="0"/>
                  </a:lnTo>
                  <a:lnTo>
                    <a:pt x="2267414" y="5080"/>
                  </a:ln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-3810" y="0"/>
              <a:ext cx="2315674" cy="452728"/>
            </a:xfrm>
            <a:custGeom>
              <a:avLst/>
              <a:gdLst/>
              <a:ahLst/>
              <a:cxnLst/>
              <a:rect l="l" t="t" r="r" b="b"/>
              <a:pathLst>
                <a:path w="2315674" h="452728">
                  <a:moveTo>
                    <a:pt x="2281384" y="21590"/>
                  </a:moveTo>
                  <a:cubicBezTo>
                    <a:pt x="2282654" y="34290"/>
                    <a:pt x="2282654" y="44450"/>
                    <a:pt x="2283924" y="54610"/>
                  </a:cubicBezTo>
                  <a:cubicBezTo>
                    <a:pt x="2286464" y="69396"/>
                    <a:pt x="2287734" y="76708"/>
                    <a:pt x="2290274" y="83759"/>
                  </a:cubicBezTo>
                  <a:cubicBezTo>
                    <a:pt x="2290274" y="93943"/>
                    <a:pt x="2302974" y="294753"/>
                    <a:pt x="2309324" y="304938"/>
                  </a:cubicBezTo>
                  <a:cubicBezTo>
                    <a:pt x="2315674" y="320344"/>
                    <a:pt x="2311864" y="336012"/>
                    <a:pt x="2311864" y="351419"/>
                  </a:cubicBezTo>
                  <a:cubicBezTo>
                    <a:pt x="2311864" y="364998"/>
                    <a:pt x="2313134" y="377532"/>
                    <a:pt x="2314404" y="391768"/>
                  </a:cubicBezTo>
                  <a:cubicBezTo>
                    <a:pt x="2314404" y="413358"/>
                    <a:pt x="2314404" y="427328"/>
                    <a:pt x="2314404" y="451458"/>
                  </a:cubicBezTo>
                  <a:cubicBezTo>
                    <a:pt x="2291544" y="451458"/>
                    <a:pt x="2271224" y="452728"/>
                    <a:pt x="2248954" y="451458"/>
                  </a:cubicBezTo>
                  <a:cubicBezTo>
                    <a:pt x="2135414" y="446378"/>
                    <a:pt x="2020128" y="452728"/>
                    <a:pt x="1906588" y="447648"/>
                  </a:cubicBezTo>
                  <a:cubicBezTo>
                    <a:pt x="1838464" y="443838"/>
                    <a:pt x="1772087" y="446378"/>
                    <a:pt x="1703963" y="443838"/>
                  </a:cubicBezTo>
                  <a:cubicBezTo>
                    <a:pt x="1672521" y="442568"/>
                    <a:pt x="1641079" y="441298"/>
                    <a:pt x="1609637" y="440028"/>
                  </a:cubicBezTo>
                  <a:cubicBezTo>
                    <a:pt x="1590423" y="440028"/>
                    <a:pt x="1572955" y="441298"/>
                    <a:pt x="1553741" y="441298"/>
                  </a:cubicBezTo>
                  <a:cubicBezTo>
                    <a:pt x="1504831" y="440028"/>
                    <a:pt x="1370330" y="441298"/>
                    <a:pt x="1321421" y="440028"/>
                  </a:cubicBezTo>
                  <a:cubicBezTo>
                    <a:pt x="1286485" y="438758"/>
                    <a:pt x="587778" y="447648"/>
                    <a:pt x="552843" y="446378"/>
                  </a:cubicBezTo>
                  <a:cubicBezTo>
                    <a:pt x="544109" y="446378"/>
                    <a:pt x="533628" y="447648"/>
                    <a:pt x="524895" y="447648"/>
                  </a:cubicBezTo>
                  <a:cubicBezTo>
                    <a:pt x="503933" y="447648"/>
                    <a:pt x="484719" y="448918"/>
                    <a:pt x="463758" y="448918"/>
                  </a:cubicBezTo>
                  <a:cubicBezTo>
                    <a:pt x="411355" y="448918"/>
                    <a:pt x="360698" y="447648"/>
                    <a:pt x="308295" y="446378"/>
                  </a:cubicBezTo>
                  <a:cubicBezTo>
                    <a:pt x="276854" y="445108"/>
                    <a:pt x="245412" y="443838"/>
                    <a:pt x="215717" y="442568"/>
                  </a:cubicBezTo>
                  <a:cubicBezTo>
                    <a:pt x="159820" y="441298"/>
                    <a:pt x="103924" y="440028"/>
                    <a:pt x="48260" y="440028"/>
                  </a:cubicBezTo>
                  <a:cubicBezTo>
                    <a:pt x="38100" y="440028"/>
                    <a:pt x="29210" y="440028"/>
                    <a:pt x="19050" y="438758"/>
                  </a:cubicBezTo>
                  <a:cubicBezTo>
                    <a:pt x="10160" y="437488"/>
                    <a:pt x="5080" y="431138"/>
                    <a:pt x="7620" y="422248"/>
                  </a:cubicBezTo>
                  <a:cubicBezTo>
                    <a:pt x="16510" y="390589"/>
                    <a:pt x="12700" y="384061"/>
                    <a:pt x="11430" y="377271"/>
                  </a:cubicBezTo>
                  <a:cubicBezTo>
                    <a:pt x="10160" y="363431"/>
                    <a:pt x="6350" y="349852"/>
                    <a:pt x="7620" y="336012"/>
                  </a:cubicBezTo>
                  <a:cubicBezTo>
                    <a:pt x="5080" y="318778"/>
                    <a:pt x="0" y="105433"/>
                    <a:pt x="7620" y="87937"/>
                  </a:cubicBezTo>
                  <a:cubicBezTo>
                    <a:pt x="8890" y="84542"/>
                    <a:pt x="7620" y="80886"/>
                    <a:pt x="8890" y="77491"/>
                  </a:cubicBezTo>
                  <a:cubicBezTo>
                    <a:pt x="10160" y="72008"/>
                    <a:pt x="12700" y="660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254" y="30480"/>
                    <a:pt x="88203" y="29210"/>
                  </a:cubicBezTo>
                  <a:cubicBezTo>
                    <a:pt x="135365" y="25400"/>
                    <a:pt x="182528" y="22860"/>
                    <a:pt x="231438" y="20320"/>
                  </a:cubicBezTo>
                  <a:cubicBezTo>
                    <a:pt x="264626" y="17780"/>
                    <a:pt x="297815" y="16510"/>
                    <a:pt x="329257" y="13970"/>
                  </a:cubicBezTo>
                  <a:cubicBezTo>
                    <a:pt x="360698" y="11430"/>
                    <a:pt x="393887" y="8890"/>
                    <a:pt x="425329" y="8890"/>
                  </a:cubicBezTo>
                  <a:cubicBezTo>
                    <a:pt x="460264" y="7620"/>
                    <a:pt x="495200" y="10160"/>
                    <a:pt x="530135" y="8890"/>
                  </a:cubicBezTo>
                  <a:cubicBezTo>
                    <a:pt x="573804" y="8890"/>
                    <a:pt x="1365090" y="6350"/>
                    <a:pt x="1408759" y="5080"/>
                  </a:cubicBezTo>
                  <a:cubicBezTo>
                    <a:pt x="1450681" y="3810"/>
                    <a:pt x="1492604" y="2540"/>
                    <a:pt x="1536273" y="2540"/>
                  </a:cubicBezTo>
                  <a:cubicBezTo>
                    <a:pt x="1607891" y="1270"/>
                    <a:pt x="1677761" y="0"/>
                    <a:pt x="1749379" y="0"/>
                  </a:cubicBezTo>
                  <a:cubicBezTo>
                    <a:pt x="1779074" y="0"/>
                    <a:pt x="1810516" y="2540"/>
                    <a:pt x="1840211" y="2540"/>
                  </a:cubicBezTo>
                  <a:cubicBezTo>
                    <a:pt x="1922309" y="3810"/>
                    <a:pt x="2006153" y="5080"/>
                    <a:pt x="2088252" y="7620"/>
                  </a:cubicBezTo>
                  <a:cubicBezTo>
                    <a:pt x="2131921" y="8890"/>
                    <a:pt x="2175590" y="12700"/>
                    <a:pt x="2219259" y="16510"/>
                  </a:cubicBezTo>
                  <a:cubicBezTo>
                    <a:pt x="2229740" y="16510"/>
                    <a:pt x="2240220" y="16510"/>
                    <a:pt x="2248954" y="16510"/>
                  </a:cubicBezTo>
                  <a:cubicBezTo>
                    <a:pt x="2262334" y="17780"/>
                    <a:pt x="2271224" y="20320"/>
                    <a:pt x="2281384" y="21590"/>
                  </a:cubicBezTo>
                  <a:close/>
                  <a:moveTo>
                    <a:pt x="2291544" y="434948"/>
                  </a:moveTo>
                  <a:cubicBezTo>
                    <a:pt x="2292814" y="418438"/>
                    <a:pt x="2294084" y="405738"/>
                    <a:pt x="2294084" y="393038"/>
                  </a:cubicBezTo>
                  <a:cubicBezTo>
                    <a:pt x="2292814" y="376227"/>
                    <a:pt x="2291544" y="362387"/>
                    <a:pt x="2291544" y="347502"/>
                  </a:cubicBezTo>
                  <a:cubicBezTo>
                    <a:pt x="2291544" y="340713"/>
                    <a:pt x="2294084" y="333923"/>
                    <a:pt x="2292814" y="327134"/>
                  </a:cubicBezTo>
                  <a:cubicBezTo>
                    <a:pt x="2292814" y="320867"/>
                    <a:pt x="2291544" y="314338"/>
                    <a:pt x="2290274" y="308071"/>
                  </a:cubicBezTo>
                  <a:cubicBezTo>
                    <a:pt x="2285194" y="298409"/>
                    <a:pt x="2273764" y="98382"/>
                    <a:pt x="2273764" y="88720"/>
                  </a:cubicBezTo>
                  <a:cubicBezTo>
                    <a:pt x="2271224" y="80625"/>
                    <a:pt x="2268684" y="72269"/>
                    <a:pt x="2266144" y="63500"/>
                  </a:cubicBezTo>
                  <a:cubicBezTo>
                    <a:pt x="2264874" y="44450"/>
                    <a:pt x="2263604" y="43180"/>
                    <a:pt x="2243714" y="41910"/>
                  </a:cubicBezTo>
                  <a:cubicBezTo>
                    <a:pt x="2238474" y="41910"/>
                    <a:pt x="2234980" y="41910"/>
                    <a:pt x="2229740" y="40640"/>
                  </a:cubicBezTo>
                  <a:cubicBezTo>
                    <a:pt x="2186071" y="36830"/>
                    <a:pt x="2140655" y="31750"/>
                    <a:pt x="2096986" y="30480"/>
                  </a:cubicBezTo>
                  <a:cubicBezTo>
                    <a:pt x="1990433" y="26670"/>
                    <a:pt x="1882133" y="25400"/>
                    <a:pt x="1775580" y="22860"/>
                  </a:cubicBezTo>
                  <a:cubicBezTo>
                    <a:pt x="1759859" y="22860"/>
                    <a:pt x="1742392" y="22860"/>
                    <a:pt x="1726671" y="22860"/>
                  </a:cubicBezTo>
                  <a:cubicBezTo>
                    <a:pt x="1700469" y="22860"/>
                    <a:pt x="1674268" y="22860"/>
                    <a:pt x="1649813" y="22860"/>
                  </a:cubicBezTo>
                  <a:cubicBezTo>
                    <a:pt x="1593916" y="22860"/>
                    <a:pt x="1538020" y="22860"/>
                    <a:pt x="1483870" y="24130"/>
                  </a:cubicBezTo>
                  <a:cubicBezTo>
                    <a:pt x="1436707" y="25400"/>
                    <a:pt x="641928" y="29210"/>
                    <a:pt x="594765" y="29210"/>
                  </a:cubicBezTo>
                  <a:cubicBezTo>
                    <a:pt x="517908" y="29210"/>
                    <a:pt x="441050" y="26670"/>
                    <a:pt x="364192" y="33020"/>
                  </a:cubicBezTo>
                  <a:cubicBezTo>
                    <a:pt x="324016" y="36830"/>
                    <a:pt x="285587" y="36830"/>
                    <a:pt x="247159" y="38100"/>
                  </a:cubicBezTo>
                  <a:cubicBezTo>
                    <a:pt x="180781" y="41910"/>
                    <a:pt x="114404" y="45720"/>
                    <a:pt x="49530" y="50800"/>
                  </a:cubicBezTo>
                  <a:cubicBezTo>
                    <a:pt x="36830" y="50800"/>
                    <a:pt x="34290" y="53340"/>
                    <a:pt x="33020" y="65218"/>
                  </a:cubicBezTo>
                  <a:cubicBezTo>
                    <a:pt x="31750" y="69919"/>
                    <a:pt x="31750" y="74619"/>
                    <a:pt x="30480" y="79319"/>
                  </a:cubicBezTo>
                  <a:cubicBezTo>
                    <a:pt x="29210" y="87153"/>
                    <a:pt x="26670" y="94726"/>
                    <a:pt x="25400" y="102560"/>
                  </a:cubicBezTo>
                  <a:cubicBezTo>
                    <a:pt x="20320" y="110916"/>
                    <a:pt x="26670" y="315122"/>
                    <a:pt x="29210" y="323478"/>
                  </a:cubicBezTo>
                  <a:cubicBezTo>
                    <a:pt x="29210" y="332356"/>
                    <a:pt x="29210" y="341496"/>
                    <a:pt x="30480" y="350374"/>
                  </a:cubicBezTo>
                  <a:cubicBezTo>
                    <a:pt x="30480" y="356903"/>
                    <a:pt x="33020" y="363431"/>
                    <a:pt x="33020" y="369959"/>
                  </a:cubicBezTo>
                  <a:cubicBezTo>
                    <a:pt x="33020" y="377010"/>
                    <a:pt x="33020" y="384061"/>
                    <a:pt x="31750" y="393038"/>
                  </a:cubicBezTo>
                  <a:cubicBezTo>
                    <a:pt x="31750" y="396848"/>
                    <a:pt x="31750" y="399388"/>
                    <a:pt x="31750" y="403198"/>
                  </a:cubicBezTo>
                  <a:cubicBezTo>
                    <a:pt x="31750" y="413358"/>
                    <a:pt x="35560" y="417168"/>
                    <a:pt x="44450" y="417168"/>
                  </a:cubicBezTo>
                  <a:cubicBezTo>
                    <a:pt x="63748" y="417168"/>
                    <a:pt x="88203" y="418438"/>
                    <a:pt x="110911" y="418438"/>
                  </a:cubicBezTo>
                  <a:cubicBezTo>
                    <a:pt x="144099" y="418438"/>
                    <a:pt x="179035" y="415898"/>
                    <a:pt x="212223" y="418438"/>
                  </a:cubicBezTo>
                  <a:cubicBezTo>
                    <a:pt x="266373" y="422248"/>
                    <a:pt x="320523" y="424788"/>
                    <a:pt x="374673" y="423518"/>
                  </a:cubicBezTo>
                  <a:cubicBezTo>
                    <a:pt x="409608" y="422248"/>
                    <a:pt x="442797" y="424788"/>
                    <a:pt x="477732" y="424788"/>
                  </a:cubicBezTo>
                  <a:cubicBezTo>
                    <a:pt x="528388" y="424788"/>
                    <a:pt x="579044" y="423518"/>
                    <a:pt x="629701" y="424788"/>
                  </a:cubicBezTo>
                  <a:cubicBezTo>
                    <a:pt x="704812" y="426058"/>
                    <a:pt x="1529286" y="415898"/>
                    <a:pt x="1606144" y="418438"/>
                  </a:cubicBezTo>
                  <a:cubicBezTo>
                    <a:pt x="1639332" y="419708"/>
                    <a:pt x="1672521" y="420978"/>
                    <a:pt x="1703963" y="420978"/>
                  </a:cubicBezTo>
                  <a:cubicBezTo>
                    <a:pt x="1761606" y="423518"/>
                    <a:pt x="1817503" y="419708"/>
                    <a:pt x="1875146" y="423518"/>
                  </a:cubicBezTo>
                  <a:cubicBezTo>
                    <a:pt x="1922309" y="426058"/>
                    <a:pt x="1969471" y="426058"/>
                    <a:pt x="2016634" y="428598"/>
                  </a:cubicBezTo>
                  <a:cubicBezTo>
                    <a:pt x="2086505" y="432408"/>
                    <a:pt x="2156376" y="434948"/>
                    <a:pt x="2226246" y="436218"/>
                  </a:cubicBezTo>
                  <a:cubicBezTo>
                    <a:pt x="2252448" y="436218"/>
                    <a:pt x="2271224" y="434948"/>
                    <a:pt x="2291544" y="434948"/>
                  </a:cubicBez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493560" y="5222038"/>
            <a:ext cx="7139124" cy="1127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4"/>
              </a:lnSpc>
            </a:pPr>
            <a:r>
              <a:rPr lang="en-US" sz="3252">
                <a:solidFill>
                  <a:srgbClr val="586BB0"/>
                </a:solidFill>
                <a:latin typeface="Rubik 2"/>
              </a:rPr>
              <a:t>Šaldytos daržovės gali būti sveikiau už šviežias.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2379154" y="4594172"/>
            <a:ext cx="2312356" cy="2447466"/>
            <a:chOff x="0" y="0"/>
            <a:chExt cx="3083141" cy="3263289"/>
          </a:xfrm>
        </p:grpSpPr>
        <p:sp>
          <p:nvSpPr>
            <p:cNvPr id="21" name="Freeform 21"/>
            <p:cNvSpPr/>
            <p:nvPr/>
          </p:nvSpPr>
          <p:spPr>
            <a:xfrm rot="4874891">
              <a:off x="96575" y="294366"/>
              <a:ext cx="2889992" cy="2674556"/>
            </a:xfrm>
            <a:custGeom>
              <a:avLst/>
              <a:gdLst/>
              <a:ahLst/>
              <a:cxnLst/>
              <a:rect l="l" t="t" r="r" b="b"/>
              <a:pathLst>
                <a:path w="2889992" h="2674556">
                  <a:moveTo>
                    <a:pt x="0" y="0"/>
                  </a:moveTo>
                  <a:lnTo>
                    <a:pt x="2889991" y="0"/>
                  </a:lnTo>
                  <a:lnTo>
                    <a:pt x="2889991" y="2674556"/>
                  </a:lnTo>
                  <a:lnTo>
                    <a:pt x="0" y="26745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82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/>
            <p:nvPr/>
          </p:nvSpPr>
          <p:spPr>
            <a:xfrm rot="4874891">
              <a:off x="309791" y="448404"/>
              <a:ext cx="2677637" cy="2478031"/>
            </a:xfrm>
            <a:custGeom>
              <a:avLst/>
              <a:gdLst/>
              <a:ahLst/>
              <a:cxnLst/>
              <a:rect l="l" t="t" r="r" b="b"/>
              <a:pathLst>
                <a:path w="2677637" h="2478031">
                  <a:moveTo>
                    <a:pt x="0" y="0"/>
                  </a:moveTo>
                  <a:lnTo>
                    <a:pt x="2677636" y="0"/>
                  </a:lnTo>
                  <a:lnTo>
                    <a:pt x="2677636" y="2478031"/>
                  </a:lnTo>
                  <a:lnTo>
                    <a:pt x="0" y="24780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83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277682" y="1268080"/>
              <a:ext cx="551238" cy="453550"/>
            </a:xfrm>
            <a:custGeom>
              <a:avLst/>
              <a:gdLst/>
              <a:ahLst/>
              <a:cxnLst/>
              <a:rect l="l" t="t" r="r" b="b"/>
              <a:pathLst>
                <a:path w="551238" h="453550">
                  <a:moveTo>
                    <a:pt x="0" y="0"/>
                  </a:moveTo>
                  <a:lnTo>
                    <a:pt x="551238" y="0"/>
                  </a:lnTo>
                  <a:lnTo>
                    <a:pt x="551238" y="453550"/>
                  </a:lnTo>
                  <a:lnTo>
                    <a:pt x="0" y="453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55757" t="-128349" r="-199663" b="-325162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4"/>
            <p:cNvSpPr/>
            <p:nvPr/>
          </p:nvSpPr>
          <p:spPr>
            <a:xfrm rot="5462294">
              <a:off x="1143501" y="1551429"/>
              <a:ext cx="796138" cy="1270433"/>
            </a:xfrm>
            <a:custGeom>
              <a:avLst/>
              <a:gdLst/>
              <a:ahLst/>
              <a:cxnLst/>
              <a:rect l="l" t="t" r="r" b="b"/>
              <a:pathLst>
                <a:path w="796138" h="1270433">
                  <a:moveTo>
                    <a:pt x="0" y="0"/>
                  </a:moveTo>
                  <a:lnTo>
                    <a:pt x="796138" y="0"/>
                  </a:lnTo>
                  <a:lnTo>
                    <a:pt x="796138" y="1270433"/>
                  </a:lnTo>
                  <a:lnTo>
                    <a:pt x="0" y="12704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065502" y="1918860"/>
              <a:ext cx="212180" cy="225724"/>
            </a:xfrm>
            <a:custGeom>
              <a:avLst/>
              <a:gdLst/>
              <a:ahLst/>
              <a:cxnLst/>
              <a:rect l="l" t="t" r="r" b="b"/>
              <a:pathLst>
                <a:path w="212180" h="225724">
                  <a:moveTo>
                    <a:pt x="0" y="0"/>
                  </a:moveTo>
                  <a:lnTo>
                    <a:pt x="212180" y="0"/>
                  </a:lnTo>
                  <a:lnTo>
                    <a:pt x="212180" y="225724"/>
                  </a:lnTo>
                  <a:lnTo>
                    <a:pt x="0" y="225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301144" y="1811527"/>
              <a:ext cx="527776" cy="739137"/>
            </a:xfrm>
            <a:custGeom>
              <a:avLst/>
              <a:gdLst/>
              <a:ahLst/>
              <a:cxnLst/>
              <a:rect l="l" t="t" r="r" b="b"/>
              <a:pathLst>
                <a:path w="527776" h="739137">
                  <a:moveTo>
                    <a:pt x="0" y="0"/>
                  </a:moveTo>
                  <a:lnTo>
                    <a:pt x="527776" y="0"/>
                  </a:lnTo>
                  <a:lnTo>
                    <a:pt x="527776" y="739137"/>
                  </a:lnTo>
                  <a:lnTo>
                    <a:pt x="0" y="7391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277682" y="473442"/>
              <a:ext cx="527776" cy="739137"/>
            </a:xfrm>
            <a:custGeom>
              <a:avLst/>
              <a:gdLst/>
              <a:ahLst/>
              <a:cxnLst/>
              <a:rect l="l" t="t" r="r" b="b"/>
              <a:pathLst>
                <a:path w="527776" h="739137">
                  <a:moveTo>
                    <a:pt x="0" y="0"/>
                  </a:moveTo>
                  <a:lnTo>
                    <a:pt x="527776" y="0"/>
                  </a:lnTo>
                  <a:lnTo>
                    <a:pt x="527776" y="739137"/>
                  </a:lnTo>
                  <a:lnTo>
                    <a:pt x="0" y="7391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2495164" y="7327300"/>
            <a:ext cx="9200410" cy="1486956"/>
            <a:chOff x="0" y="0"/>
            <a:chExt cx="2309324" cy="373229"/>
          </a:xfrm>
        </p:grpSpPr>
        <p:sp>
          <p:nvSpPr>
            <p:cNvPr id="29" name="Freeform 29"/>
            <p:cNvSpPr/>
            <p:nvPr/>
          </p:nvSpPr>
          <p:spPr>
            <a:xfrm>
              <a:off x="10160" y="16510"/>
              <a:ext cx="2286464" cy="345289"/>
            </a:xfrm>
            <a:custGeom>
              <a:avLst/>
              <a:gdLst/>
              <a:ahLst/>
              <a:cxnLst/>
              <a:rect l="l" t="t" r="r" b="b"/>
              <a:pathLst>
                <a:path w="2286464" h="345289">
                  <a:moveTo>
                    <a:pt x="2286464" y="345289"/>
                  </a:moveTo>
                  <a:lnTo>
                    <a:pt x="0" y="337669"/>
                  </a:lnTo>
                  <a:lnTo>
                    <a:pt x="0" y="132982"/>
                  </a:lnTo>
                  <a:lnTo>
                    <a:pt x="17780" y="19050"/>
                  </a:lnTo>
                  <a:lnTo>
                    <a:pt x="1138014" y="0"/>
                  </a:lnTo>
                  <a:lnTo>
                    <a:pt x="2267414" y="5080"/>
                  </a:ln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-3810" y="0"/>
              <a:ext cx="2315674" cy="371959"/>
            </a:xfrm>
            <a:custGeom>
              <a:avLst/>
              <a:gdLst/>
              <a:ahLst/>
              <a:cxnLst/>
              <a:rect l="l" t="t" r="r" b="b"/>
              <a:pathLst>
                <a:path w="2315674" h="371959">
                  <a:moveTo>
                    <a:pt x="2281384" y="21590"/>
                  </a:moveTo>
                  <a:cubicBezTo>
                    <a:pt x="2282654" y="34290"/>
                    <a:pt x="2282654" y="44450"/>
                    <a:pt x="2283924" y="54610"/>
                  </a:cubicBezTo>
                  <a:cubicBezTo>
                    <a:pt x="2286464" y="68147"/>
                    <a:pt x="2287734" y="73648"/>
                    <a:pt x="2290274" y="78953"/>
                  </a:cubicBezTo>
                  <a:cubicBezTo>
                    <a:pt x="2290274" y="86616"/>
                    <a:pt x="2302974" y="237715"/>
                    <a:pt x="2309324" y="245378"/>
                  </a:cubicBezTo>
                  <a:cubicBezTo>
                    <a:pt x="2315674" y="256971"/>
                    <a:pt x="2311864" y="268760"/>
                    <a:pt x="2311864" y="280353"/>
                  </a:cubicBezTo>
                  <a:cubicBezTo>
                    <a:pt x="2311864" y="290570"/>
                    <a:pt x="2313134" y="300001"/>
                    <a:pt x="2314404" y="310999"/>
                  </a:cubicBezTo>
                  <a:cubicBezTo>
                    <a:pt x="2314404" y="332589"/>
                    <a:pt x="2314404" y="346559"/>
                    <a:pt x="2314404" y="370689"/>
                  </a:cubicBezTo>
                  <a:cubicBezTo>
                    <a:pt x="2291544" y="370689"/>
                    <a:pt x="2271224" y="371959"/>
                    <a:pt x="2248954" y="370689"/>
                  </a:cubicBezTo>
                  <a:cubicBezTo>
                    <a:pt x="2135414" y="365609"/>
                    <a:pt x="2020128" y="371959"/>
                    <a:pt x="1906588" y="366879"/>
                  </a:cubicBezTo>
                  <a:cubicBezTo>
                    <a:pt x="1838464" y="363069"/>
                    <a:pt x="1772087" y="365609"/>
                    <a:pt x="1703963" y="363069"/>
                  </a:cubicBezTo>
                  <a:cubicBezTo>
                    <a:pt x="1672521" y="361799"/>
                    <a:pt x="1641079" y="360529"/>
                    <a:pt x="1609637" y="359259"/>
                  </a:cubicBezTo>
                  <a:cubicBezTo>
                    <a:pt x="1590423" y="359259"/>
                    <a:pt x="1572955" y="360529"/>
                    <a:pt x="1553741" y="360529"/>
                  </a:cubicBezTo>
                  <a:cubicBezTo>
                    <a:pt x="1504831" y="359259"/>
                    <a:pt x="1370330" y="360529"/>
                    <a:pt x="1321421" y="359259"/>
                  </a:cubicBezTo>
                  <a:cubicBezTo>
                    <a:pt x="1286485" y="357989"/>
                    <a:pt x="587778" y="366879"/>
                    <a:pt x="552843" y="365609"/>
                  </a:cubicBezTo>
                  <a:cubicBezTo>
                    <a:pt x="544109" y="365609"/>
                    <a:pt x="533628" y="366879"/>
                    <a:pt x="524895" y="366879"/>
                  </a:cubicBezTo>
                  <a:cubicBezTo>
                    <a:pt x="503933" y="366879"/>
                    <a:pt x="484719" y="368149"/>
                    <a:pt x="463758" y="368149"/>
                  </a:cubicBezTo>
                  <a:cubicBezTo>
                    <a:pt x="411355" y="368149"/>
                    <a:pt x="360698" y="366879"/>
                    <a:pt x="308295" y="365609"/>
                  </a:cubicBezTo>
                  <a:cubicBezTo>
                    <a:pt x="276854" y="364339"/>
                    <a:pt x="245412" y="363069"/>
                    <a:pt x="215717" y="361799"/>
                  </a:cubicBezTo>
                  <a:cubicBezTo>
                    <a:pt x="159820" y="360529"/>
                    <a:pt x="103924" y="359259"/>
                    <a:pt x="48260" y="359259"/>
                  </a:cubicBezTo>
                  <a:cubicBezTo>
                    <a:pt x="38100" y="359259"/>
                    <a:pt x="29210" y="359259"/>
                    <a:pt x="19050" y="357989"/>
                  </a:cubicBezTo>
                  <a:cubicBezTo>
                    <a:pt x="10160" y="356719"/>
                    <a:pt x="5080" y="350369"/>
                    <a:pt x="7620" y="341479"/>
                  </a:cubicBezTo>
                  <a:cubicBezTo>
                    <a:pt x="16510" y="309826"/>
                    <a:pt x="12700" y="304914"/>
                    <a:pt x="11430" y="299805"/>
                  </a:cubicBezTo>
                  <a:cubicBezTo>
                    <a:pt x="10160" y="289391"/>
                    <a:pt x="6350" y="279174"/>
                    <a:pt x="7620" y="268760"/>
                  </a:cubicBezTo>
                  <a:cubicBezTo>
                    <a:pt x="5080" y="255792"/>
                    <a:pt x="0" y="95262"/>
                    <a:pt x="7620" y="82097"/>
                  </a:cubicBezTo>
                  <a:cubicBezTo>
                    <a:pt x="8890" y="79543"/>
                    <a:pt x="7620" y="76792"/>
                    <a:pt x="8890" y="74238"/>
                  </a:cubicBezTo>
                  <a:cubicBezTo>
                    <a:pt x="10160" y="70112"/>
                    <a:pt x="12700" y="6559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254" y="30480"/>
                    <a:pt x="88203" y="29210"/>
                  </a:cubicBezTo>
                  <a:cubicBezTo>
                    <a:pt x="135365" y="25400"/>
                    <a:pt x="182528" y="22860"/>
                    <a:pt x="231438" y="20320"/>
                  </a:cubicBezTo>
                  <a:cubicBezTo>
                    <a:pt x="264626" y="17780"/>
                    <a:pt x="297815" y="16510"/>
                    <a:pt x="329257" y="13970"/>
                  </a:cubicBezTo>
                  <a:cubicBezTo>
                    <a:pt x="360698" y="11430"/>
                    <a:pt x="393887" y="8890"/>
                    <a:pt x="425329" y="8890"/>
                  </a:cubicBezTo>
                  <a:cubicBezTo>
                    <a:pt x="460264" y="7620"/>
                    <a:pt x="495200" y="10160"/>
                    <a:pt x="530135" y="8890"/>
                  </a:cubicBezTo>
                  <a:cubicBezTo>
                    <a:pt x="573804" y="8890"/>
                    <a:pt x="1365090" y="6350"/>
                    <a:pt x="1408759" y="5080"/>
                  </a:cubicBezTo>
                  <a:cubicBezTo>
                    <a:pt x="1450681" y="3810"/>
                    <a:pt x="1492604" y="2540"/>
                    <a:pt x="1536273" y="2540"/>
                  </a:cubicBezTo>
                  <a:cubicBezTo>
                    <a:pt x="1607891" y="1270"/>
                    <a:pt x="1677761" y="0"/>
                    <a:pt x="1749379" y="0"/>
                  </a:cubicBezTo>
                  <a:cubicBezTo>
                    <a:pt x="1779074" y="0"/>
                    <a:pt x="1810516" y="2540"/>
                    <a:pt x="1840211" y="2540"/>
                  </a:cubicBezTo>
                  <a:cubicBezTo>
                    <a:pt x="1922309" y="3810"/>
                    <a:pt x="2006153" y="5080"/>
                    <a:pt x="2088252" y="7620"/>
                  </a:cubicBezTo>
                  <a:cubicBezTo>
                    <a:pt x="2131921" y="8890"/>
                    <a:pt x="2175590" y="12700"/>
                    <a:pt x="2219259" y="16510"/>
                  </a:cubicBezTo>
                  <a:cubicBezTo>
                    <a:pt x="2229740" y="16510"/>
                    <a:pt x="2240220" y="16510"/>
                    <a:pt x="2248954" y="16510"/>
                  </a:cubicBezTo>
                  <a:cubicBezTo>
                    <a:pt x="2262334" y="17780"/>
                    <a:pt x="2271224" y="20320"/>
                    <a:pt x="2281384" y="21590"/>
                  </a:cubicBezTo>
                  <a:close/>
                  <a:moveTo>
                    <a:pt x="2291544" y="354179"/>
                  </a:moveTo>
                  <a:cubicBezTo>
                    <a:pt x="2292814" y="337669"/>
                    <a:pt x="2294084" y="324969"/>
                    <a:pt x="2294084" y="312269"/>
                  </a:cubicBezTo>
                  <a:cubicBezTo>
                    <a:pt x="2292814" y="299019"/>
                    <a:pt x="2291544" y="288605"/>
                    <a:pt x="2291544" y="277405"/>
                  </a:cubicBezTo>
                  <a:cubicBezTo>
                    <a:pt x="2291544" y="272297"/>
                    <a:pt x="2294084" y="267188"/>
                    <a:pt x="2292814" y="262079"/>
                  </a:cubicBezTo>
                  <a:cubicBezTo>
                    <a:pt x="2292814" y="257364"/>
                    <a:pt x="2291544" y="252452"/>
                    <a:pt x="2290274" y="247736"/>
                  </a:cubicBezTo>
                  <a:cubicBezTo>
                    <a:pt x="2285194" y="240466"/>
                    <a:pt x="2273764" y="89957"/>
                    <a:pt x="2273764" y="82687"/>
                  </a:cubicBezTo>
                  <a:cubicBezTo>
                    <a:pt x="2271224" y="76596"/>
                    <a:pt x="2268684" y="70308"/>
                    <a:pt x="2266144" y="63500"/>
                  </a:cubicBezTo>
                  <a:cubicBezTo>
                    <a:pt x="2264874" y="44450"/>
                    <a:pt x="2263604" y="43180"/>
                    <a:pt x="2243714" y="41910"/>
                  </a:cubicBezTo>
                  <a:cubicBezTo>
                    <a:pt x="2238474" y="41910"/>
                    <a:pt x="2234980" y="41910"/>
                    <a:pt x="2229740" y="40640"/>
                  </a:cubicBezTo>
                  <a:cubicBezTo>
                    <a:pt x="2186071" y="36830"/>
                    <a:pt x="2140655" y="31750"/>
                    <a:pt x="2096986" y="30480"/>
                  </a:cubicBezTo>
                  <a:cubicBezTo>
                    <a:pt x="1990433" y="26670"/>
                    <a:pt x="1882133" y="25400"/>
                    <a:pt x="1775580" y="22860"/>
                  </a:cubicBezTo>
                  <a:cubicBezTo>
                    <a:pt x="1759859" y="22860"/>
                    <a:pt x="1742392" y="22860"/>
                    <a:pt x="1726671" y="22860"/>
                  </a:cubicBezTo>
                  <a:cubicBezTo>
                    <a:pt x="1700469" y="22860"/>
                    <a:pt x="1674268" y="22860"/>
                    <a:pt x="1649813" y="22860"/>
                  </a:cubicBezTo>
                  <a:cubicBezTo>
                    <a:pt x="1593916" y="22860"/>
                    <a:pt x="1538020" y="22860"/>
                    <a:pt x="1483870" y="24130"/>
                  </a:cubicBezTo>
                  <a:cubicBezTo>
                    <a:pt x="1436707" y="25400"/>
                    <a:pt x="641928" y="29210"/>
                    <a:pt x="594765" y="29210"/>
                  </a:cubicBezTo>
                  <a:cubicBezTo>
                    <a:pt x="517908" y="29210"/>
                    <a:pt x="441050" y="26670"/>
                    <a:pt x="364192" y="33020"/>
                  </a:cubicBezTo>
                  <a:cubicBezTo>
                    <a:pt x="324016" y="36830"/>
                    <a:pt x="285587" y="36830"/>
                    <a:pt x="247159" y="38100"/>
                  </a:cubicBezTo>
                  <a:cubicBezTo>
                    <a:pt x="180781" y="41910"/>
                    <a:pt x="114404" y="45720"/>
                    <a:pt x="49530" y="50800"/>
                  </a:cubicBezTo>
                  <a:cubicBezTo>
                    <a:pt x="36830" y="50800"/>
                    <a:pt x="34290" y="53340"/>
                    <a:pt x="33020" y="65003"/>
                  </a:cubicBezTo>
                  <a:cubicBezTo>
                    <a:pt x="31750" y="68540"/>
                    <a:pt x="31750" y="72076"/>
                    <a:pt x="30480" y="75613"/>
                  </a:cubicBezTo>
                  <a:cubicBezTo>
                    <a:pt x="29210" y="81508"/>
                    <a:pt x="26670" y="87206"/>
                    <a:pt x="25400" y="93101"/>
                  </a:cubicBezTo>
                  <a:cubicBezTo>
                    <a:pt x="20320" y="99388"/>
                    <a:pt x="26670" y="253041"/>
                    <a:pt x="29210" y="259329"/>
                  </a:cubicBezTo>
                  <a:cubicBezTo>
                    <a:pt x="29210" y="266009"/>
                    <a:pt x="29210" y="272886"/>
                    <a:pt x="30480" y="279567"/>
                  </a:cubicBezTo>
                  <a:cubicBezTo>
                    <a:pt x="30480" y="284479"/>
                    <a:pt x="33020" y="289391"/>
                    <a:pt x="33020" y="294303"/>
                  </a:cubicBezTo>
                  <a:cubicBezTo>
                    <a:pt x="33020" y="299609"/>
                    <a:pt x="33020" y="304914"/>
                    <a:pt x="31750" y="312269"/>
                  </a:cubicBezTo>
                  <a:cubicBezTo>
                    <a:pt x="31750" y="316079"/>
                    <a:pt x="31750" y="318619"/>
                    <a:pt x="31750" y="322429"/>
                  </a:cubicBezTo>
                  <a:cubicBezTo>
                    <a:pt x="31750" y="332589"/>
                    <a:pt x="35560" y="336399"/>
                    <a:pt x="44450" y="336399"/>
                  </a:cubicBezTo>
                  <a:cubicBezTo>
                    <a:pt x="63748" y="336399"/>
                    <a:pt x="88203" y="337669"/>
                    <a:pt x="110911" y="337669"/>
                  </a:cubicBezTo>
                  <a:cubicBezTo>
                    <a:pt x="144099" y="337669"/>
                    <a:pt x="179035" y="335129"/>
                    <a:pt x="212223" y="337669"/>
                  </a:cubicBezTo>
                  <a:cubicBezTo>
                    <a:pt x="266373" y="341479"/>
                    <a:pt x="320523" y="344019"/>
                    <a:pt x="374673" y="342749"/>
                  </a:cubicBezTo>
                  <a:cubicBezTo>
                    <a:pt x="409608" y="341479"/>
                    <a:pt x="442797" y="344019"/>
                    <a:pt x="477732" y="344019"/>
                  </a:cubicBezTo>
                  <a:cubicBezTo>
                    <a:pt x="528388" y="344019"/>
                    <a:pt x="579044" y="342749"/>
                    <a:pt x="629701" y="344019"/>
                  </a:cubicBezTo>
                  <a:cubicBezTo>
                    <a:pt x="704812" y="345289"/>
                    <a:pt x="1529286" y="335129"/>
                    <a:pt x="1606144" y="337669"/>
                  </a:cubicBezTo>
                  <a:cubicBezTo>
                    <a:pt x="1639332" y="338939"/>
                    <a:pt x="1672521" y="340209"/>
                    <a:pt x="1703963" y="340209"/>
                  </a:cubicBezTo>
                  <a:cubicBezTo>
                    <a:pt x="1761606" y="342749"/>
                    <a:pt x="1817503" y="338939"/>
                    <a:pt x="1875146" y="342749"/>
                  </a:cubicBezTo>
                  <a:cubicBezTo>
                    <a:pt x="1922309" y="345289"/>
                    <a:pt x="1969471" y="345289"/>
                    <a:pt x="2016634" y="347829"/>
                  </a:cubicBezTo>
                  <a:cubicBezTo>
                    <a:pt x="2086505" y="351639"/>
                    <a:pt x="2156376" y="354179"/>
                    <a:pt x="2226246" y="355449"/>
                  </a:cubicBezTo>
                  <a:cubicBezTo>
                    <a:pt x="2252448" y="355449"/>
                    <a:pt x="2271224" y="354179"/>
                    <a:pt x="2291544" y="354179"/>
                  </a:cubicBez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1" name="Freeform 31"/>
          <p:cNvSpPr/>
          <p:nvPr/>
        </p:nvSpPr>
        <p:spPr>
          <a:xfrm rot="4874891">
            <a:off x="12423338" y="7130650"/>
            <a:ext cx="2223987" cy="2058199"/>
          </a:xfrm>
          <a:custGeom>
            <a:avLst/>
            <a:gdLst/>
            <a:ahLst/>
            <a:cxnLst/>
            <a:rect l="l" t="t" r="r" b="b"/>
            <a:pathLst>
              <a:path w="2223987" h="2058199">
                <a:moveTo>
                  <a:pt x="0" y="0"/>
                </a:moveTo>
                <a:lnTo>
                  <a:pt x="2223987" y="0"/>
                </a:lnTo>
                <a:lnTo>
                  <a:pt x="2223987" y="2058199"/>
                </a:lnTo>
                <a:lnTo>
                  <a:pt x="0" y="20581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2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/>
          <p:cNvSpPr/>
          <p:nvPr/>
        </p:nvSpPr>
        <p:spPr>
          <a:xfrm rot="4874891">
            <a:off x="12587418" y="7249189"/>
            <a:ext cx="2060570" cy="1906963"/>
          </a:xfrm>
          <a:custGeom>
            <a:avLst/>
            <a:gdLst/>
            <a:ahLst/>
            <a:cxnLst/>
            <a:rect l="l" t="t" r="r" b="b"/>
            <a:pathLst>
              <a:path w="2060570" h="1906963">
                <a:moveTo>
                  <a:pt x="0" y="0"/>
                </a:moveTo>
                <a:lnTo>
                  <a:pt x="2060570" y="0"/>
                </a:lnTo>
                <a:lnTo>
                  <a:pt x="2060570" y="1906964"/>
                </a:lnTo>
                <a:lnTo>
                  <a:pt x="0" y="1906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83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TextBox 33"/>
          <p:cNvSpPr txBox="1"/>
          <p:nvPr/>
        </p:nvSpPr>
        <p:spPr>
          <a:xfrm>
            <a:off x="3152310" y="7781012"/>
            <a:ext cx="7886118" cy="564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86"/>
              </a:lnSpc>
            </a:pPr>
            <a:r>
              <a:rPr lang="en-US" sz="3275">
                <a:solidFill>
                  <a:srgbClr val="586BB0"/>
                </a:solidFill>
                <a:latin typeface="Rubik 2"/>
              </a:rPr>
              <a:t>Visi riebalai yra nesveika.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2988259" y="7505243"/>
            <a:ext cx="1094144" cy="1309013"/>
            <a:chOff x="0" y="0"/>
            <a:chExt cx="1458859" cy="1745350"/>
          </a:xfrm>
        </p:grpSpPr>
        <p:sp>
          <p:nvSpPr>
            <p:cNvPr id="35" name="Freeform 35"/>
            <p:cNvSpPr/>
            <p:nvPr/>
          </p:nvSpPr>
          <p:spPr>
            <a:xfrm>
              <a:off x="868656" y="874376"/>
              <a:ext cx="478244" cy="870974"/>
            </a:xfrm>
            <a:custGeom>
              <a:avLst/>
              <a:gdLst/>
              <a:ahLst/>
              <a:cxnLst/>
              <a:rect l="l" t="t" r="r" b="b"/>
              <a:pathLst>
                <a:path w="478244" h="870974">
                  <a:moveTo>
                    <a:pt x="0" y="0"/>
                  </a:moveTo>
                  <a:lnTo>
                    <a:pt x="478244" y="0"/>
                  </a:lnTo>
                  <a:lnTo>
                    <a:pt x="478244" y="870974"/>
                  </a:lnTo>
                  <a:lnTo>
                    <a:pt x="0" y="870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90556" y="932340"/>
              <a:ext cx="614307" cy="531375"/>
            </a:xfrm>
            <a:custGeom>
              <a:avLst/>
              <a:gdLst/>
              <a:ahLst/>
              <a:cxnLst/>
              <a:rect l="l" t="t" r="r" b="b"/>
              <a:pathLst>
                <a:path w="614307" h="531375">
                  <a:moveTo>
                    <a:pt x="0" y="0"/>
                  </a:moveTo>
                  <a:lnTo>
                    <a:pt x="614307" y="0"/>
                  </a:lnTo>
                  <a:lnTo>
                    <a:pt x="614307" y="531375"/>
                  </a:lnTo>
                  <a:lnTo>
                    <a:pt x="0" y="5313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0" y="0"/>
              <a:ext cx="795419" cy="640674"/>
            </a:xfrm>
            <a:custGeom>
              <a:avLst/>
              <a:gdLst/>
              <a:ahLst/>
              <a:cxnLst/>
              <a:rect l="l" t="t" r="r" b="b"/>
              <a:pathLst>
                <a:path w="795419" h="640674">
                  <a:moveTo>
                    <a:pt x="0" y="0"/>
                  </a:moveTo>
                  <a:lnTo>
                    <a:pt x="795419" y="0"/>
                  </a:lnTo>
                  <a:lnTo>
                    <a:pt x="795419" y="640674"/>
                  </a:lnTo>
                  <a:lnTo>
                    <a:pt x="0" y="6406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943033" y="156885"/>
              <a:ext cx="515826" cy="554110"/>
            </a:xfrm>
            <a:custGeom>
              <a:avLst/>
              <a:gdLst/>
              <a:ahLst/>
              <a:cxnLst/>
              <a:rect l="l" t="t" r="r" b="b"/>
              <a:pathLst>
                <a:path w="515826" h="554110">
                  <a:moveTo>
                    <a:pt x="0" y="0"/>
                  </a:moveTo>
                  <a:lnTo>
                    <a:pt x="515826" y="0"/>
                  </a:lnTo>
                  <a:lnTo>
                    <a:pt x="515826" y="554110"/>
                  </a:lnTo>
                  <a:lnTo>
                    <a:pt x="0" y="554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9" name="Freeform 39"/>
          <p:cNvSpPr/>
          <p:nvPr/>
        </p:nvSpPr>
        <p:spPr>
          <a:xfrm>
            <a:off x="13315608" y="2842461"/>
            <a:ext cx="5288713" cy="5288713"/>
          </a:xfrm>
          <a:custGeom>
            <a:avLst/>
            <a:gdLst/>
            <a:ahLst/>
            <a:cxnLst/>
            <a:rect l="l" t="t" r="r" b="b"/>
            <a:pathLst>
              <a:path w="5288713" h="5288713">
                <a:moveTo>
                  <a:pt x="0" y="0"/>
                </a:moveTo>
                <a:lnTo>
                  <a:pt x="5288713" y="0"/>
                </a:lnTo>
                <a:lnTo>
                  <a:pt x="5288713" y="5288713"/>
                </a:lnTo>
                <a:lnTo>
                  <a:pt x="0" y="5288713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02867" y="8982777"/>
            <a:ext cx="1585133" cy="1304223"/>
          </a:xfrm>
          <a:custGeom>
            <a:avLst/>
            <a:gdLst/>
            <a:ahLst/>
            <a:cxnLst/>
            <a:rect l="l" t="t" r="r" b="b"/>
            <a:pathLst>
              <a:path w="1585133" h="1304223">
                <a:moveTo>
                  <a:pt x="0" y="0"/>
                </a:moveTo>
                <a:lnTo>
                  <a:pt x="1585133" y="0"/>
                </a:lnTo>
                <a:lnTo>
                  <a:pt x="1585133" y="1304223"/>
                </a:lnTo>
                <a:lnTo>
                  <a:pt x="0" y="1304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757" t="-128349" r="-199663" b="-32516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6963168" y="809625"/>
            <a:ext cx="4361664" cy="1050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63"/>
              </a:lnSpc>
            </a:pPr>
            <a:r>
              <a:rPr lang="en-US" sz="5545">
                <a:solidFill>
                  <a:srgbClr val="586BB0"/>
                </a:solidFill>
                <a:latin typeface="Blodders"/>
              </a:rPr>
              <a:t>mitai ir faktai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3349152" y="2496612"/>
            <a:ext cx="9130261" cy="1722555"/>
            <a:chOff x="0" y="0"/>
            <a:chExt cx="2309324" cy="435687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2286464" cy="407747"/>
            </a:xfrm>
            <a:custGeom>
              <a:avLst/>
              <a:gdLst/>
              <a:ahLst/>
              <a:cxnLst/>
              <a:rect l="l" t="t" r="r" b="b"/>
              <a:pathLst>
                <a:path w="2286464" h="407747">
                  <a:moveTo>
                    <a:pt x="2286464" y="407747"/>
                  </a:moveTo>
                  <a:lnTo>
                    <a:pt x="0" y="400127"/>
                  </a:lnTo>
                  <a:lnTo>
                    <a:pt x="0" y="154644"/>
                  </a:lnTo>
                  <a:lnTo>
                    <a:pt x="17780" y="19050"/>
                  </a:lnTo>
                  <a:lnTo>
                    <a:pt x="1138014" y="0"/>
                  </a:lnTo>
                  <a:lnTo>
                    <a:pt x="2267414" y="5080"/>
                  </a:ln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-3810" y="0"/>
              <a:ext cx="2315674" cy="434417"/>
            </a:xfrm>
            <a:custGeom>
              <a:avLst/>
              <a:gdLst/>
              <a:ahLst/>
              <a:cxnLst/>
              <a:rect l="l" t="t" r="r" b="b"/>
              <a:pathLst>
                <a:path w="2315674" h="434417">
                  <a:moveTo>
                    <a:pt x="2281384" y="21590"/>
                  </a:moveTo>
                  <a:cubicBezTo>
                    <a:pt x="2282654" y="34290"/>
                    <a:pt x="2282654" y="44450"/>
                    <a:pt x="2283924" y="54610"/>
                  </a:cubicBezTo>
                  <a:cubicBezTo>
                    <a:pt x="2286464" y="69113"/>
                    <a:pt x="2287734" y="76014"/>
                    <a:pt x="2290274" y="82669"/>
                  </a:cubicBezTo>
                  <a:cubicBezTo>
                    <a:pt x="2290274" y="92282"/>
                    <a:pt x="2302974" y="281822"/>
                    <a:pt x="2309324" y="291435"/>
                  </a:cubicBezTo>
                  <a:cubicBezTo>
                    <a:pt x="2315674" y="305977"/>
                    <a:pt x="2311864" y="320766"/>
                    <a:pt x="2311864" y="335308"/>
                  </a:cubicBezTo>
                  <a:cubicBezTo>
                    <a:pt x="2311864" y="348125"/>
                    <a:pt x="2313134" y="359955"/>
                    <a:pt x="2314404" y="373457"/>
                  </a:cubicBezTo>
                  <a:cubicBezTo>
                    <a:pt x="2314404" y="395047"/>
                    <a:pt x="2314404" y="409017"/>
                    <a:pt x="2314404" y="433147"/>
                  </a:cubicBezTo>
                  <a:cubicBezTo>
                    <a:pt x="2291544" y="433147"/>
                    <a:pt x="2271224" y="434417"/>
                    <a:pt x="2248954" y="433147"/>
                  </a:cubicBezTo>
                  <a:cubicBezTo>
                    <a:pt x="2135414" y="428067"/>
                    <a:pt x="2020128" y="434417"/>
                    <a:pt x="1906588" y="429337"/>
                  </a:cubicBezTo>
                  <a:cubicBezTo>
                    <a:pt x="1838464" y="425527"/>
                    <a:pt x="1772087" y="428067"/>
                    <a:pt x="1703963" y="425527"/>
                  </a:cubicBezTo>
                  <a:cubicBezTo>
                    <a:pt x="1672521" y="424257"/>
                    <a:pt x="1641079" y="422987"/>
                    <a:pt x="1609637" y="421717"/>
                  </a:cubicBezTo>
                  <a:cubicBezTo>
                    <a:pt x="1590423" y="421717"/>
                    <a:pt x="1572955" y="422987"/>
                    <a:pt x="1553741" y="422987"/>
                  </a:cubicBezTo>
                  <a:cubicBezTo>
                    <a:pt x="1504831" y="421717"/>
                    <a:pt x="1370330" y="422987"/>
                    <a:pt x="1321421" y="421717"/>
                  </a:cubicBezTo>
                  <a:cubicBezTo>
                    <a:pt x="1286485" y="420447"/>
                    <a:pt x="587778" y="429337"/>
                    <a:pt x="552843" y="428067"/>
                  </a:cubicBezTo>
                  <a:cubicBezTo>
                    <a:pt x="544109" y="428067"/>
                    <a:pt x="533628" y="429337"/>
                    <a:pt x="524895" y="429337"/>
                  </a:cubicBezTo>
                  <a:cubicBezTo>
                    <a:pt x="503933" y="429337"/>
                    <a:pt x="484719" y="430607"/>
                    <a:pt x="463758" y="430607"/>
                  </a:cubicBezTo>
                  <a:cubicBezTo>
                    <a:pt x="411355" y="430607"/>
                    <a:pt x="360698" y="429337"/>
                    <a:pt x="308295" y="428067"/>
                  </a:cubicBezTo>
                  <a:cubicBezTo>
                    <a:pt x="276854" y="426797"/>
                    <a:pt x="245412" y="425527"/>
                    <a:pt x="215717" y="424257"/>
                  </a:cubicBezTo>
                  <a:cubicBezTo>
                    <a:pt x="159820" y="422987"/>
                    <a:pt x="103924" y="421717"/>
                    <a:pt x="48260" y="421717"/>
                  </a:cubicBezTo>
                  <a:cubicBezTo>
                    <a:pt x="38100" y="421717"/>
                    <a:pt x="29210" y="421717"/>
                    <a:pt x="19050" y="420447"/>
                  </a:cubicBezTo>
                  <a:cubicBezTo>
                    <a:pt x="10160" y="419177"/>
                    <a:pt x="5080" y="412827"/>
                    <a:pt x="7620" y="403937"/>
                  </a:cubicBezTo>
                  <a:cubicBezTo>
                    <a:pt x="16510" y="372279"/>
                    <a:pt x="12700" y="366117"/>
                    <a:pt x="11430" y="359709"/>
                  </a:cubicBezTo>
                  <a:cubicBezTo>
                    <a:pt x="10160" y="346646"/>
                    <a:pt x="6350" y="333829"/>
                    <a:pt x="7620" y="320766"/>
                  </a:cubicBezTo>
                  <a:cubicBezTo>
                    <a:pt x="5080" y="304498"/>
                    <a:pt x="0" y="103127"/>
                    <a:pt x="7620" y="86613"/>
                  </a:cubicBezTo>
                  <a:cubicBezTo>
                    <a:pt x="8890" y="83409"/>
                    <a:pt x="7620" y="79958"/>
                    <a:pt x="8890" y="76754"/>
                  </a:cubicBezTo>
                  <a:cubicBezTo>
                    <a:pt x="10160" y="71578"/>
                    <a:pt x="12700" y="6590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254" y="30480"/>
                    <a:pt x="88203" y="29210"/>
                  </a:cubicBezTo>
                  <a:cubicBezTo>
                    <a:pt x="135365" y="25400"/>
                    <a:pt x="182528" y="22860"/>
                    <a:pt x="231438" y="20320"/>
                  </a:cubicBezTo>
                  <a:cubicBezTo>
                    <a:pt x="264626" y="17780"/>
                    <a:pt x="297815" y="16510"/>
                    <a:pt x="329257" y="13970"/>
                  </a:cubicBezTo>
                  <a:cubicBezTo>
                    <a:pt x="360698" y="11430"/>
                    <a:pt x="393887" y="8890"/>
                    <a:pt x="425329" y="8890"/>
                  </a:cubicBezTo>
                  <a:cubicBezTo>
                    <a:pt x="460264" y="7620"/>
                    <a:pt x="495200" y="10160"/>
                    <a:pt x="530135" y="8890"/>
                  </a:cubicBezTo>
                  <a:cubicBezTo>
                    <a:pt x="573804" y="8890"/>
                    <a:pt x="1365090" y="6350"/>
                    <a:pt x="1408759" y="5080"/>
                  </a:cubicBezTo>
                  <a:cubicBezTo>
                    <a:pt x="1450681" y="3810"/>
                    <a:pt x="1492604" y="2540"/>
                    <a:pt x="1536273" y="2540"/>
                  </a:cubicBezTo>
                  <a:cubicBezTo>
                    <a:pt x="1607891" y="1270"/>
                    <a:pt x="1677761" y="0"/>
                    <a:pt x="1749379" y="0"/>
                  </a:cubicBezTo>
                  <a:cubicBezTo>
                    <a:pt x="1779074" y="0"/>
                    <a:pt x="1810516" y="2540"/>
                    <a:pt x="1840211" y="2540"/>
                  </a:cubicBezTo>
                  <a:cubicBezTo>
                    <a:pt x="1922309" y="3810"/>
                    <a:pt x="2006153" y="5080"/>
                    <a:pt x="2088252" y="7620"/>
                  </a:cubicBezTo>
                  <a:cubicBezTo>
                    <a:pt x="2131921" y="8890"/>
                    <a:pt x="2175590" y="12700"/>
                    <a:pt x="2219259" y="16510"/>
                  </a:cubicBezTo>
                  <a:cubicBezTo>
                    <a:pt x="2229740" y="16510"/>
                    <a:pt x="2240220" y="16510"/>
                    <a:pt x="2248954" y="16510"/>
                  </a:cubicBezTo>
                  <a:cubicBezTo>
                    <a:pt x="2262334" y="17780"/>
                    <a:pt x="2271224" y="20320"/>
                    <a:pt x="2281384" y="21590"/>
                  </a:cubicBezTo>
                  <a:close/>
                  <a:moveTo>
                    <a:pt x="2291544" y="416637"/>
                  </a:moveTo>
                  <a:cubicBezTo>
                    <a:pt x="2292814" y="400127"/>
                    <a:pt x="2294084" y="387427"/>
                    <a:pt x="2294084" y="374727"/>
                  </a:cubicBezTo>
                  <a:cubicBezTo>
                    <a:pt x="2292814" y="358723"/>
                    <a:pt x="2291544" y="345660"/>
                    <a:pt x="2291544" y="331611"/>
                  </a:cubicBezTo>
                  <a:cubicBezTo>
                    <a:pt x="2291544" y="325202"/>
                    <a:pt x="2294084" y="318794"/>
                    <a:pt x="2292814" y="312385"/>
                  </a:cubicBezTo>
                  <a:cubicBezTo>
                    <a:pt x="2292814" y="306470"/>
                    <a:pt x="2291544" y="300308"/>
                    <a:pt x="2290274" y="294393"/>
                  </a:cubicBezTo>
                  <a:cubicBezTo>
                    <a:pt x="2285194" y="285273"/>
                    <a:pt x="2273764" y="96472"/>
                    <a:pt x="2273764" y="87352"/>
                  </a:cubicBezTo>
                  <a:cubicBezTo>
                    <a:pt x="2271224" y="79712"/>
                    <a:pt x="2268684" y="71824"/>
                    <a:pt x="2266144" y="63500"/>
                  </a:cubicBezTo>
                  <a:cubicBezTo>
                    <a:pt x="2264874" y="44450"/>
                    <a:pt x="2263604" y="43180"/>
                    <a:pt x="2243714" y="41910"/>
                  </a:cubicBezTo>
                  <a:cubicBezTo>
                    <a:pt x="2238474" y="41910"/>
                    <a:pt x="2234980" y="41910"/>
                    <a:pt x="2229740" y="40640"/>
                  </a:cubicBezTo>
                  <a:cubicBezTo>
                    <a:pt x="2186071" y="36830"/>
                    <a:pt x="2140655" y="31750"/>
                    <a:pt x="2096986" y="30480"/>
                  </a:cubicBezTo>
                  <a:cubicBezTo>
                    <a:pt x="1990433" y="26670"/>
                    <a:pt x="1882133" y="25400"/>
                    <a:pt x="1775580" y="22860"/>
                  </a:cubicBezTo>
                  <a:cubicBezTo>
                    <a:pt x="1759859" y="22860"/>
                    <a:pt x="1742392" y="22860"/>
                    <a:pt x="1726671" y="22860"/>
                  </a:cubicBezTo>
                  <a:cubicBezTo>
                    <a:pt x="1700469" y="22860"/>
                    <a:pt x="1674268" y="22860"/>
                    <a:pt x="1649813" y="22860"/>
                  </a:cubicBezTo>
                  <a:cubicBezTo>
                    <a:pt x="1593916" y="22860"/>
                    <a:pt x="1538020" y="22860"/>
                    <a:pt x="1483870" y="24130"/>
                  </a:cubicBezTo>
                  <a:cubicBezTo>
                    <a:pt x="1436707" y="25400"/>
                    <a:pt x="641928" y="29210"/>
                    <a:pt x="594765" y="29210"/>
                  </a:cubicBezTo>
                  <a:cubicBezTo>
                    <a:pt x="517908" y="29210"/>
                    <a:pt x="441050" y="26670"/>
                    <a:pt x="364192" y="33020"/>
                  </a:cubicBezTo>
                  <a:cubicBezTo>
                    <a:pt x="324016" y="36830"/>
                    <a:pt x="285587" y="36830"/>
                    <a:pt x="247159" y="38100"/>
                  </a:cubicBezTo>
                  <a:cubicBezTo>
                    <a:pt x="180781" y="41910"/>
                    <a:pt x="114404" y="45720"/>
                    <a:pt x="49530" y="50800"/>
                  </a:cubicBezTo>
                  <a:cubicBezTo>
                    <a:pt x="36830" y="50800"/>
                    <a:pt x="34290" y="53340"/>
                    <a:pt x="33020" y="65169"/>
                  </a:cubicBezTo>
                  <a:cubicBezTo>
                    <a:pt x="31750" y="69606"/>
                    <a:pt x="31750" y="74043"/>
                    <a:pt x="30480" y="78479"/>
                  </a:cubicBezTo>
                  <a:cubicBezTo>
                    <a:pt x="29210" y="85873"/>
                    <a:pt x="26670" y="93021"/>
                    <a:pt x="25400" y="100416"/>
                  </a:cubicBezTo>
                  <a:cubicBezTo>
                    <a:pt x="20320" y="108303"/>
                    <a:pt x="26670" y="301047"/>
                    <a:pt x="29210" y="308935"/>
                  </a:cubicBezTo>
                  <a:cubicBezTo>
                    <a:pt x="29210" y="317315"/>
                    <a:pt x="29210" y="325942"/>
                    <a:pt x="30480" y="334322"/>
                  </a:cubicBezTo>
                  <a:cubicBezTo>
                    <a:pt x="30480" y="340484"/>
                    <a:pt x="33020" y="346646"/>
                    <a:pt x="33020" y="352808"/>
                  </a:cubicBezTo>
                  <a:cubicBezTo>
                    <a:pt x="33020" y="359462"/>
                    <a:pt x="33020" y="366117"/>
                    <a:pt x="31750" y="374727"/>
                  </a:cubicBezTo>
                  <a:cubicBezTo>
                    <a:pt x="31750" y="378537"/>
                    <a:pt x="31750" y="381077"/>
                    <a:pt x="31750" y="384887"/>
                  </a:cubicBezTo>
                  <a:cubicBezTo>
                    <a:pt x="31750" y="395047"/>
                    <a:pt x="35560" y="398857"/>
                    <a:pt x="44450" y="398857"/>
                  </a:cubicBezTo>
                  <a:cubicBezTo>
                    <a:pt x="63748" y="398857"/>
                    <a:pt x="88203" y="400127"/>
                    <a:pt x="110911" y="400127"/>
                  </a:cubicBezTo>
                  <a:cubicBezTo>
                    <a:pt x="144099" y="400127"/>
                    <a:pt x="179035" y="397587"/>
                    <a:pt x="212223" y="400127"/>
                  </a:cubicBezTo>
                  <a:cubicBezTo>
                    <a:pt x="266373" y="403937"/>
                    <a:pt x="320523" y="406477"/>
                    <a:pt x="374673" y="405207"/>
                  </a:cubicBezTo>
                  <a:cubicBezTo>
                    <a:pt x="409608" y="403937"/>
                    <a:pt x="442797" y="406477"/>
                    <a:pt x="477732" y="406477"/>
                  </a:cubicBezTo>
                  <a:cubicBezTo>
                    <a:pt x="528388" y="406477"/>
                    <a:pt x="579044" y="405207"/>
                    <a:pt x="629701" y="406477"/>
                  </a:cubicBezTo>
                  <a:cubicBezTo>
                    <a:pt x="704812" y="407747"/>
                    <a:pt x="1529286" y="397587"/>
                    <a:pt x="1606144" y="400127"/>
                  </a:cubicBezTo>
                  <a:cubicBezTo>
                    <a:pt x="1639332" y="401397"/>
                    <a:pt x="1672521" y="402667"/>
                    <a:pt x="1703963" y="402667"/>
                  </a:cubicBezTo>
                  <a:cubicBezTo>
                    <a:pt x="1761606" y="405207"/>
                    <a:pt x="1817503" y="401397"/>
                    <a:pt x="1875146" y="405207"/>
                  </a:cubicBezTo>
                  <a:cubicBezTo>
                    <a:pt x="1922309" y="407747"/>
                    <a:pt x="1969471" y="407747"/>
                    <a:pt x="2016634" y="410287"/>
                  </a:cubicBezTo>
                  <a:cubicBezTo>
                    <a:pt x="2086505" y="414097"/>
                    <a:pt x="2156376" y="416637"/>
                    <a:pt x="2226246" y="417907"/>
                  </a:cubicBezTo>
                  <a:cubicBezTo>
                    <a:pt x="2252448" y="417907"/>
                    <a:pt x="2271224" y="416637"/>
                    <a:pt x="2291544" y="416637"/>
                  </a:cubicBez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560813" y="2762350"/>
            <a:ext cx="6764517" cy="1127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1"/>
              </a:lnSpc>
            </a:pPr>
            <a:r>
              <a:rPr lang="en-US" sz="3250">
                <a:solidFill>
                  <a:srgbClr val="586BB0"/>
                </a:solidFill>
                <a:latin typeface="Rubik 2"/>
              </a:rPr>
              <a:t>Vaisių sultys yra taip pat sveika, kaip ir vaisiai.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3259711" y="1946398"/>
            <a:ext cx="2667143" cy="2822984"/>
            <a:chOff x="0" y="0"/>
            <a:chExt cx="3556190" cy="3763978"/>
          </a:xfrm>
        </p:grpSpPr>
        <p:sp>
          <p:nvSpPr>
            <p:cNvPr id="9" name="Freeform 9"/>
            <p:cNvSpPr/>
            <p:nvPr/>
          </p:nvSpPr>
          <p:spPr>
            <a:xfrm rot="4874891">
              <a:off x="111392" y="339531"/>
              <a:ext cx="3333406" cy="3084916"/>
            </a:xfrm>
            <a:custGeom>
              <a:avLst/>
              <a:gdLst/>
              <a:ahLst/>
              <a:cxnLst/>
              <a:rect l="l" t="t" r="r" b="b"/>
              <a:pathLst>
                <a:path w="3333406" h="3084916">
                  <a:moveTo>
                    <a:pt x="0" y="0"/>
                  </a:moveTo>
                  <a:lnTo>
                    <a:pt x="3333406" y="0"/>
                  </a:lnTo>
                  <a:lnTo>
                    <a:pt x="3333406" y="3084916"/>
                  </a:lnTo>
                  <a:lnTo>
                    <a:pt x="0" y="3084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82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 rot="4874891">
              <a:off x="357322" y="517203"/>
              <a:ext cx="3088469" cy="2858238"/>
            </a:xfrm>
            <a:custGeom>
              <a:avLst/>
              <a:gdLst/>
              <a:ahLst/>
              <a:cxnLst/>
              <a:rect l="l" t="t" r="r" b="b"/>
              <a:pathLst>
                <a:path w="3088469" h="2858238">
                  <a:moveTo>
                    <a:pt x="0" y="0"/>
                  </a:moveTo>
                  <a:lnTo>
                    <a:pt x="3088470" y="0"/>
                  </a:lnTo>
                  <a:lnTo>
                    <a:pt x="3088470" y="2858238"/>
                  </a:lnTo>
                  <a:lnTo>
                    <a:pt x="0" y="2858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83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053585" y="1724103"/>
              <a:ext cx="715741" cy="1170946"/>
            </a:xfrm>
            <a:custGeom>
              <a:avLst/>
              <a:gdLst/>
              <a:ahLst/>
              <a:cxnLst/>
              <a:rect l="l" t="t" r="r" b="b"/>
              <a:pathLst>
                <a:path w="715741" h="1170946">
                  <a:moveTo>
                    <a:pt x="0" y="0"/>
                  </a:moveTo>
                  <a:lnTo>
                    <a:pt x="715741" y="0"/>
                  </a:lnTo>
                  <a:lnTo>
                    <a:pt x="715741" y="1170946"/>
                  </a:lnTo>
                  <a:lnTo>
                    <a:pt x="0" y="11709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450603" y="841555"/>
              <a:ext cx="1052002" cy="1176019"/>
            </a:xfrm>
            <a:custGeom>
              <a:avLst/>
              <a:gdLst/>
              <a:ahLst/>
              <a:cxnLst/>
              <a:rect l="l" t="t" r="r" b="b"/>
              <a:pathLst>
                <a:path w="1052002" h="1176019">
                  <a:moveTo>
                    <a:pt x="0" y="0"/>
                  </a:moveTo>
                  <a:lnTo>
                    <a:pt x="1052002" y="0"/>
                  </a:lnTo>
                  <a:lnTo>
                    <a:pt x="1052002" y="1176019"/>
                  </a:lnTo>
                  <a:lnTo>
                    <a:pt x="0" y="11760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377941" y="4857342"/>
            <a:ext cx="9130261" cy="1750806"/>
            <a:chOff x="0" y="0"/>
            <a:chExt cx="2309324" cy="442833"/>
          </a:xfrm>
        </p:grpSpPr>
        <p:sp>
          <p:nvSpPr>
            <p:cNvPr id="14" name="Freeform 14"/>
            <p:cNvSpPr/>
            <p:nvPr/>
          </p:nvSpPr>
          <p:spPr>
            <a:xfrm>
              <a:off x="10160" y="16510"/>
              <a:ext cx="2286464" cy="414893"/>
            </a:xfrm>
            <a:custGeom>
              <a:avLst/>
              <a:gdLst/>
              <a:ahLst/>
              <a:cxnLst/>
              <a:rect l="l" t="t" r="r" b="b"/>
              <a:pathLst>
                <a:path w="2286464" h="414893">
                  <a:moveTo>
                    <a:pt x="2286464" y="414893"/>
                  </a:moveTo>
                  <a:lnTo>
                    <a:pt x="0" y="407273"/>
                  </a:lnTo>
                  <a:lnTo>
                    <a:pt x="0" y="157123"/>
                  </a:lnTo>
                  <a:lnTo>
                    <a:pt x="17780" y="19050"/>
                  </a:lnTo>
                  <a:lnTo>
                    <a:pt x="1138014" y="0"/>
                  </a:lnTo>
                  <a:lnTo>
                    <a:pt x="2267414" y="5080"/>
                  </a:ln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-3810" y="0"/>
              <a:ext cx="2315674" cy="441563"/>
            </a:xfrm>
            <a:custGeom>
              <a:avLst/>
              <a:gdLst/>
              <a:ahLst/>
              <a:cxnLst/>
              <a:rect l="l" t="t" r="r" b="b"/>
              <a:pathLst>
                <a:path w="2315674" h="441563">
                  <a:moveTo>
                    <a:pt x="2281384" y="21590"/>
                  </a:moveTo>
                  <a:cubicBezTo>
                    <a:pt x="2282654" y="34290"/>
                    <a:pt x="2282654" y="44450"/>
                    <a:pt x="2283924" y="54610"/>
                  </a:cubicBezTo>
                  <a:cubicBezTo>
                    <a:pt x="2286464" y="69224"/>
                    <a:pt x="2287734" y="76285"/>
                    <a:pt x="2290274" y="83094"/>
                  </a:cubicBezTo>
                  <a:cubicBezTo>
                    <a:pt x="2290274" y="92930"/>
                    <a:pt x="2302974" y="286868"/>
                    <a:pt x="2309324" y="296704"/>
                  </a:cubicBezTo>
                  <a:cubicBezTo>
                    <a:pt x="2315674" y="311584"/>
                    <a:pt x="2311864" y="326715"/>
                    <a:pt x="2311864" y="341595"/>
                  </a:cubicBezTo>
                  <a:cubicBezTo>
                    <a:pt x="2311864" y="354709"/>
                    <a:pt x="2313134" y="366814"/>
                    <a:pt x="2314404" y="380603"/>
                  </a:cubicBezTo>
                  <a:cubicBezTo>
                    <a:pt x="2314404" y="402193"/>
                    <a:pt x="2314404" y="416163"/>
                    <a:pt x="2314404" y="440293"/>
                  </a:cubicBezTo>
                  <a:cubicBezTo>
                    <a:pt x="2291544" y="440293"/>
                    <a:pt x="2271224" y="441563"/>
                    <a:pt x="2248954" y="440293"/>
                  </a:cubicBezTo>
                  <a:cubicBezTo>
                    <a:pt x="2135414" y="435213"/>
                    <a:pt x="2020128" y="441563"/>
                    <a:pt x="1906588" y="436483"/>
                  </a:cubicBezTo>
                  <a:cubicBezTo>
                    <a:pt x="1838464" y="432673"/>
                    <a:pt x="1772087" y="435213"/>
                    <a:pt x="1703963" y="432673"/>
                  </a:cubicBezTo>
                  <a:cubicBezTo>
                    <a:pt x="1672521" y="431403"/>
                    <a:pt x="1641079" y="430133"/>
                    <a:pt x="1609637" y="428863"/>
                  </a:cubicBezTo>
                  <a:cubicBezTo>
                    <a:pt x="1590423" y="428863"/>
                    <a:pt x="1572955" y="430133"/>
                    <a:pt x="1553741" y="430133"/>
                  </a:cubicBezTo>
                  <a:cubicBezTo>
                    <a:pt x="1504831" y="428863"/>
                    <a:pt x="1370330" y="430133"/>
                    <a:pt x="1321421" y="428863"/>
                  </a:cubicBezTo>
                  <a:cubicBezTo>
                    <a:pt x="1286485" y="427593"/>
                    <a:pt x="587778" y="436483"/>
                    <a:pt x="552843" y="435213"/>
                  </a:cubicBezTo>
                  <a:cubicBezTo>
                    <a:pt x="544109" y="435213"/>
                    <a:pt x="533628" y="436483"/>
                    <a:pt x="524895" y="436483"/>
                  </a:cubicBezTo>
                  <a:cubicBezTo>
                    <a:pt x="503933" y="436483"/>
                    <a:pt x="484719" y="437753"/>
                    <a:pt x="463758" y="437753"/>
                  </a:cubicBezTo>
                  <a:cubicBezTo>
                    <a:pt x="411355" y="437753"/>
                    <a:pt x="360698" y="436483"/>
                    <a:pt x="308295" y="435213"/>
                  </a:cubicBezTo>
                  <a:cubicBezTo>
                    <a:pt x="276854" y="433943"/>
                    <a:pt x="245412" y="432673"/>
                    <a:pt x="215717" y="431403"/>
                  </a:cubicBezTo>
                  <a:cubicBezTo>
                    <a:pt x="159820" y="430133"/>
                    <a:pt x="103924" y="428863"/>
                    <a:pt x="48260" y="428863"/>
                  </a:cubicBezTo>
                  <a:cubicBezTo>
                    <a:pt x="38100" y="428863"/>
                    <a:pt x="29210" y="428863"/>
                    <a:pt x="19050" y="427593"/>
                  </a:cubicBezTo>
                  <a:cubicBezTo>
                    <a:pt x="10160" y="426323"/>
                    <a:pt x="5080" y="419973"/>
                    <a:pt x="7620" y="411083"/>
                  </a:cubicBezTo>
                  <a:cubicBezTo>
                    <a:pt x="16510" y="379424"/>
                    <a:pt x="12700" y="373119"/>
                    <a:pt x="11430" y="366562"/>
                  </a:cubicBezTo>
                  <a:cubicBezTo>
                    <a:pt x="10160" y="353196"/>
                    <a:pt x="6350" y="340082"/>
                    <a:pt x="7620" y="326715"/>
                  </a:cubicBezTo>
                  <a:cubicBezTo>
                    <a:pt x="5080" y="310070"/>
                    <a:pt x="0" y="104027"/>
                    <a:pt x="7620" y="87129"/>
                  </a:cubicBezTo>
                  <a:cubicBezTo>
                    <a:pt x="8890" y="83851"/>
                    <a:pt x="7620" y="80320"/>
                    <a:pt x="8890" y="77042"/>
                  </a:cubicBezTo>
                  <a:cubicBezTo>
                    <a:pt x="10160" y="71746"/>
                    <a:pt x="12700" y="6594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254" y="30480"/>
                    <a:pt x="88203" y="29210"/>
                  </a:cubicBezTo>
                  <a:cubicBezTo>
                    <a:pt x="135365" y="25400"/>
                    <a:pt x="182528" y="22860"/>
                    <a:pt x="231438" y="20320"/>
                  </a:cubicBezTo>
                  <a:cubicBezTo>
                    <a:pt x="264626" y="17780"/>
                    <a:pt x="297815" y="16510"/>
                    <a:pt x="329257" y="13970"/>
                  </a:cubicBezTo>
                  <a:cubicBezTo>
                    <a:pt x="360698" y="11430"/>
                    <a:pt x="393887" y="8890"/>
                    <a:pt x="425329" y="8890"/>
                  </a:cubicBezTo>
                  <a:cubicBezTo>
                    <a:pt x="460264" y="7620"/>
                    <a:pt x="495200" y="10160"/>
                    <a:pt x="530135" y="8890"/>
                  </a:cubicBezTo>
                  <a:cubicBezTo>
                    <a:pt x="573804" y="8890"/>
                    <a:pt x="1365090" y="6350"/>
                    <a:pt x="1408759" y="5080"/>
                  </a:cubicBezTo>
                  <a:cubicBezTo>
                    <a:pt x="1450681" y="3810"/>
                    <a:pt x="1492604" y="2540"/>
                    <a:pt x="1536273" y="2540"/>
                  </a:cubicBezTo>
                  <a:cubicBezTo>
                    <a:pt x="1607891" y="1270"/>
                    <a:pt x="1677761" y="0"/>
                    <a:pt x="1749379" y="0"/>
                  </a:cubicBezTo>
                  <a:cubicBezTo>
                    <a:pt x="1779074" y="0"/>
                    <a:pt x="1810516" y="2540"/>
                    <a:pt x="1840211" y="2540"/>
                  </a:cubicBezTo>
                  <a:cubicBezTo>
                    <a:pt x="1922309" y="3810"/>
                    <a:pt x="2006153" y="5080"/>
                    <a:pt x="2088252" y="7620"/>
                  </a:cubicBezTo>
                  <a:cubicBezTo>
                    <a:pt x="2131921" y="8890"/>
                    <a:pt x="2175590" y="12700"/>
                    <a:pt x="2219259" y="16510"/>
                  </a:cubicBezTo>
                  <a:cubicBezTo>
                    <a:pt x="2229740" y="16510"/>
                    <a:pt x="2240220" y="16510"/>
                    <a:pt x="2248954" y="16510"/>
                  </a:cubicBezTo>
                  <a:cubicBezTo>
                    <a:pt x="2262334" y="17780"/>
                    <a:pt x="2271224" y="20320"/>
                    <a:pt x="2281384" y="21590"/>
                  </a:cubicBezTo>
                  <a:close/>
                  <a:moveTo>
                    <a:pt x="2291544" y="423783"/>
                  </a:moveTo>
                  <a:cubicBezTo>
                    <a:pt x="2292814" y="407273"/>
                    <a:pt x="2294084" y="394573"/>
                    <a:pt x="2294084" y="381873"/>
                  </a:cubicBezTo>
                  <a:cubicBezTo>
                    <a:pt x="2292814" y="365553"/>
                    <a:pt x="2291544" y="352187"/>
                    <a:pt x="2291544" y="337812"/>
                  </a:cubicBezTo>
                  <a:cubicBezTo>
                    <a:pt x="2291544" y="331255"/>
                    <a:pt x="2294084" y="324698"/>
                    <a:pt x="2292814" y="318141"/>
                  </a:cubicBezTo>
                  <a:cubicBezTo>
                    <a:pt x="2292814" y="312088"/>
                    <a:pt x="2291544" y="305783"/>
                    <a:pt x="2290274" y="299730"/>
                  </a:cubicBezTo>
                  <a:cubicBezTo>
                    <a:pt x="2285194" y="290399"/>
                    <a:pt x="2273764" y="97217"/>
                    <a:pt x="2273764" y="87886"/>
                  </a:cubicBezTo>
                  <a:cubicBezTo>
                    <a:pt x="2271224" y="80068"/>
                    <a:pt x="2268684" y="71998"/>
                    <a:pt x="2266144" y="63500"/>
                  </a:cubicBezTo>
                  <a:cubicBezTo>
                    <a:pt x="2264874" y="44450"/>
                    <a:pt x="2263604" y="43180"/>
                    <a:pt x="2243714" y="41910"/>
                  </a:cubicBezTo>
                  <a:cubicBezTo>
                    <a:pt x="2238474" y="41910"/>
                    <a:pt x="2234980" y="41910"/>
                    <a:pt x="2229740" y="40640"/>
                  </a:cubicBezTo>
                  <a:cubicBezTo>
                    <a:pt x="2186071" y="36830"/>
                    <a:pt x="2140655" y="31750"/>
                    <a:pt x="2096986" y="30480"/>
                  </a:cubicBezTo>
                  <a:cubicBezTo>
                    <a:pt x="1990433" y="26670"/>
                    <a:pt x="1882133" y="25400"/>
                    <a:pt x="1775580" y="22860"/>
                  </a:cubicBezTo>
                  <a:cubicBezTo>
                    <a:pt x="1759859" y="22860"/>
                    <a:pt x="1742392" y="22860"/>
                    <a:pt x="1726671" y="22860"/>
                  </a:cubicBezTo>
                  <a:cubicBezTo>
                    <a:pt x="1700469" y="22860"/>
                    <a:pt x="1674268" y="22860"/>
                    <a:pt x="1649813" y="22860"/>
                  </a:cubicBezTo>
                  <a:cubicBezTo>
                    <a:pt x="1593916" y="22860"/>
                    <a:pt x="1538020" y="22860"/>
                    <a:pt x="1483870" y="24130"/>
                  </a:cubicBezTo>
                  <a:cubicBezTo>
                    <a:pt x="1436707" y="25400"/>
                    <a:pt x="641928" y="29210"/>
                    <a:pt x="594765" y="29210"/>
                  </a:cubicBezTo>
                  <a:cubicBezTo>
                    <a:pt x="517908" y="29210"/>
                    <a:pt x="441050" y="26670"/>
                    <a:pt x="364192" y="33020"/>
                  </a:cubicBezTo>
                  <a:cubicBezTo>
                    <a:pt x="324016" y="36830"/>
                    <a:pt x="285587" y="36830"/>
                    <a:pt x="247159" y="38100"/>
                  </a:cubicBezTo>
                  <a:cubicBezTo>
                    <a:pt x="180781" y="41910"/>
                    <a:pt x="114404" y="45720"/>
                    <a:pt x="49530" y="50800"/>
                  </a:cubicBezTo>
                  <a:cubicBezTo>
                    <a:pt x="36830" y="50800"/>
                    <a:pt x="34290" y="53340"/>
                    <a:pt x="33020" y="65188"/>
                  </a:cubicBezTo>
                  <a:cubicBezTo>
                    <a:pt x="31750" y="69728"/>
                    <a:pt x="31750" y="74268"/>
                    <a:pt x="30480" y="78807"/>
                  </a:cubicBezTo>
                  <a:cubicBezTo>
                    <a:pt x="29210" y="86373"/>
                    <a:pt x="26670" y="93687"/>
                    <a:pt x="25400" y="101252"/>
                  </a:cubicBezTo>
                  <a:cubicBezTo>
                    <a:pt x="20320" y="109323"/>
                    <a:pt x="26670" y="306540"/>
                    <a:pt x="29210" y="314610"/>
                  </a:cubicBezTo>
                  <a:cubicBezTo>
                    <a:pt x="29210" y="323185"/>
                    <a:pt x="29210" y="332011"/>
                    <a:pt x="30480" y="340586"/>
                  </a:cubicBezTo>
                  <a:cubicBezTo>
                    <a:pt x="30480" y="346891"/>
                    <a:pt x="33020" y="353196"/>
                    <a:pt x="33020" y="359501"/>
                  </a:cubicBezTo>
                  <a:cubicBezTo>
                    <a:pt x="33020" y="366310"/>
                    <a:pt x="33020" y="373119"/>
                    <a:pt x="31750" y="381873"/>
                  </a:cubicBezTo>
                  <a:cubicBezTo>
                    <a:pt x="31750" y="385683"/>
                    <a:pt x="31750" y="388223"/>
                    <a:pt x="31750" y="392033"/>
                  </a:cubicBezTo>
                  <a:cubicBezTo>
                    <a:pt x="31750" y="402193"/>
                    <a:pt x="35560" y="406003"/>
                    <a:pt x="44450" y="406003"/>
                  </a:cubicBezTo>
                  <a:cubicBezTo>
                    <a:pt x="63748" y="406003"/>
                    <a:pt x="88203" y="407273"/>
                    <a:pt x="110911" y="407273"/>
                  </a:cubicBezTo>
                  <a:cubicBezTo>
                    <a:pt x="144099" y="407273"/>
                    <a:pt x="179035" y="404733"/>
                    <a:pt x="212223" y="407273"/>
                  </a:cubicBezTo>
                  <a:cubicBezTo>
                    <a:pt x="266373" y="411083"/>
                    <a:pt x="320523" y="413623"/>
                    <a:pt x="374673" y="412353"/>
                  </a:cubicBezTo>
                  <a:cubicBezTo>
                    <a:pt x="409608" y="411083"/>
                    <a:pt x="442797" y="413623"/>
                    <a:pt x="477732" y="413623"/>
                  </a:cubicBezTo>
                  <a:cubicBezTo>
                    <a:pt x="528388" y="413623"/>
                    <a:pt x="579044" y="412353"/>
                    <a:pt x="629701" y="413623"/>
                  </a:cubicBezTo>
                  <a:cubicBezTo>
                    <a:pt x="704812" y="414893"/>
                    <a:pt x="1529286" y="404733"/>
                    <a:pt x="1606144" y="407273"/>
                  </a:cubicBezTo>
                  <a:cubicBezTo>
                    <a:pt x="1639332" y="408543"/>
                    <a:pt x="1672521" y="409813"/>
                    <a:pt x="1703963" y="409813"/>
                  </a:cubicBezTo>
                  <a:cubicBezTo>
                    <a:pt x="1761606" y="412353"/>
                    <a:pt x="1817503" y="408543"/>
                    <a:pt x="1875146" y="412353"/>
                  </a:cubicBezTo>
                  <a:cubicBezTo>
                    <a:pt x="1922309" y="414893"/>
                    <a:pt x="1969471" y="414893"/>
                    <a:pt x="2016634" y="417433"/>
                  </a:cubicBezTo>
                  <a:cubicBezTo>
                    <a:pt x="2086505" y="421243"/>
                    <a:pt x="2156376" y="423783"/>
                    <a:pt x="2226246" y="425053"/>
                  </a:cubicBezTo>
                  <a:cubicBezTo>
                    <a:pt x="2252448" y="425053"/>
                    <a:pt x="2271224" y="423783"/>
                    <a:pt x="2291544" y="423783"/>
                  </a:cubicBez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036376" y="5103701"/>
            <a:ext cx="7825991" cy="1127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1"/>
              </a:lnSpc>
            </a:pPr>
            <a:r>
              <a:rPr lang="en-US" sz="3250">
                <a:solidFill>
                  <a:srgbClr val="586BB0"/>
                </a:solidFill>
                <a:latin typeface="Rubik 2"/>
              </a:rPr>
              <a:t>Sausi saldūs pusryčiai (pusryčių dribsniai) tinka pusryčiams.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3374769" y="4398284"/>
            <a:ext cx="2437026" cy="2579421"/>
            <a:chOff x="0" y="0"/>
            <a:chExt cx="3249368" cy="3439229"/>
          </a:xfrm>
        </p:grpSpPr>
        <p:sp>
          <p:nvSpPr>
            <p:cNvPr id="18" name="Freeform 18"/>
            <p:cNvSpPr/>
            <p:nvPr/>
          </p:nvSpPr>
          <p:spPr>
            <a:xfrm rot="4874891">
              <a:off x="101781" y="310237"/>
              <a:ext cx="3045805" cy="2818754"/>
            </a:xfrm>
            <a:custGeom>
              <a:avLst/>
              <a:gdLst/>
              <a:ahLst/>
              <a:cxnLst/>
              <a:rect l="l" t="t" r="r" b="b"/>
              <a:pathLst>
                <a:path w="3045805" h="2818754">
                  <a:moveTo>
                    <a:pt x="0" y="0"/>
                  </a:moveTo>
                  <a:lnTo>
                    <a:pt x="3045806" y="0"/>
                  </a:lnTo>
                  <a:lnTo>
                    <a:pt x="3045806" y="2818755"/>
                  </a:lnTo>
                  <a:lnTo>
                    <a:pt x="0" y="28187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82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 rot="4874891">
              <a:off x="326493" y="472580"/>
              <a:ext cx="2822001" cy="2611634"/>
            </a:xfrm>
            <a:custGeom>
              <a:avLst/>
              <a:gdLst/>
              <a:ahLst/>
              <a:cxnLst/>
              <a:rect l="l" t="t" r="r" b="b"/>
              <a:pathLst>
                <a:path w="2822001" h="2611634">
                  <a:moveTo>
                    <a:pt x="0" y="0"/>
                  </a:moveTo>
                  <a:lnTo>
                    <a:pt x="2822001" y="0"/>
                  </a:lnTo>
                  <a:lnTo>
                    <a:pt x="2822001" y="2611634"/>
                  </a:lnTo>
                  <a:lnTo>
                    <a:pt x="0" y="2611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83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674121" y="768947"/>
              <a:ext cx="2163860" cy="1885263"/>
            </a:xfrm>
            <a:custGeom>
              <a:avLst/>
              <a:gdLst/>
              <a:ahLst/>
              <a:cxnLst/>
              <a:rect l="l" t="t" r="r" b="b"/>
              <a:pathLst>
                <a:path w="2163860" h="1885263">
                  <a:moveTo>
                    <a:pt x="0" y="0"/>
                  </a:moveTo>
                  <a:lnTo>
                    <a:pt x="2163860" y="0"/>
                  </a:lnTo>
                  <a:lnTo>
                    <a:pt x="2163860" y="1885263"/>
                  </a:lnTo>
                  <a:lnTo>
                    <a:pt x="0" y="1885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384240" y="7220129"/>
            <a:ext cx="9130261" cy="1426189"/>
            <a:chOff x="0" y="0"/>
            <a:chExt cx="2309324" cy="360727"/>
          </a:xfrm>
        </p:grpSpPr>
        <p:sp>
          <p:nvSpPr>
            <p:cNvPr id="22" name="Freeform 22"/>
            <p:cNvSpPr/>
            <p:nvPr/>
          </p:nvSpPr>
          <p:spPr>
            <a:xfrm>
              <a:off x="10160" y="16510"/>
              <a:ext cx="2286464" cy="332787"/>
            </a:xfrm>
            <a:custGeom>
              <a:avLst/>
              <a:gdLst/>
              <a:ahLst/>
              <a:cxnLst/>
              <a:rect l="l" t="t" r="r" b="b"/>
              <a:pathLst>
                <a:path w="2286464" h="332787">
                  <a:moveTo>
                    <a:pt x="2286464" y="332787"/>
                  </a:moveTo>
                  <a:lnTo>
                    <a:pt x="0" y="325167"/>
                  </a:lnTo>
                  <a:lnTo>
                    <a:pt x="0" y="128646"/>
                  </a:lnTo>
                  <a:lnTo>
                    <a:pt x="17780" y="19050"/>
                  </a:lnTo>
                  <a:lnTo>
                    <a:pt x="1138014" y="0"/>
                  </a:lnTo>
                  <a:lnTo>
                    <a:pt x="2267414" y="5080"/>
                  </a:ln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-3810" y="0"/>
              <a:ext cx="2315674" cy="359457"/>
            </a:xfrm>
            <a:custGeom>
              <a:avLst/>
              <a:gdLst/>
              <a:ahLst/>
              <a:cxnLst/>
              <a:rect l="l" t="t" r="r" b="b"/>
              <a:pathLst>
                <a:path w="2315674" h="359457">
                  <a:moveTo>
                    <a:pt x="2281384" y="21590"/>
                  </a:moveTo>
                  <a:cubicBezTo>
                    <a:pt x="2282654" y="34290"/>
                    <a:pt x="2282654" y="44450"/>
                    <a:pt x="2283924" y="54610"/>
                  </a:cubicBezTo>
                  <a:cubicBezTo>
                    <a:pt x="2286464" y="67953"/>
                    <a:pt x="2287734" y="73175"/>
                    <a:pt x="2290274" y="78210"/>
                  </a:cubicBezTo>
                  <a:cubicBezTo>
                    <a:pt x="2290274" y="85482"/>
                    <a:pt x="2302974" y="228886"/>
                    <a:pt x="2309324" y="236159"/>
                  </a:cubicBezTo>
                  <a:cubicBezTo>
                    <a:pt x="2315674" y="247161"/>
                    <a:pt x="2311864" y="258350"/>
                    <a:pt x="2311864" y="269352"/>
                  </a:cubicBezTo>
                  <a:cubicBezTo>
                    <a:pt x="2311864" y="279049"/>
                    <a:pt x="2313134" y="288001"/>
                    <a:pt x="2314404" y="298497"/>
                  </a:cubicBezTo>
                  <a:cubicBezTo>
                    <a:pt x="2314404" y="320087"/>
                    <a:pt x="2314404" y="334057"/>
                    <a:pt x="2314404" y="358187"/>
                  </a:cubicBezTo>
                  <a:cubicBezTo>
                    <a:pt x="2291544" y="358187"/>
                    <a:pt x="2271224" y="359457"/>
                    <a:pt x="2248954" y="358187"/>
                  </a:cubicBezTo>
                  <a:cubicBezTo>
                    <a:pt x="2135414" y="353107"/>
                    <a:pt x="2020128" y="359457"/>
                    <a:pt x="1906588" y="354377"/>
                  </a:cubicBezTo>
                  <a:cubicBezTo>
                    <a:pt x="1838464" y="350567"/>
                    <a:pt x="1772087" y="353107"/>
                    <a:pt x="1703963" y="350567"/>
                  </a:cubicBezTo>
                  <a:cubicBezTo>
                    <a:pt x="1672521" y="349297"/>
                    <a:pt x="1641079" y="348027"/>
                    <a:pt x="1609637" y="346757"/>
                  </a:cubicBezTo>
                  <a:cubicBezTo>
                    <a:pt x="1590423" y="346757"/>
                    <a:pt x="1572955" y="348027"/>
                    <a:pt x="1553741" y="348027"/>
                  </a:cubicBezTo>
                  <a:cubicBezTo>
                    <a:pt x="1504831" y="346757"/>
                    <a:pt x="1370330" y="348027"/>
                    <a:pt x="1321421" y="346757"/>
                  </a:cubicBezTo>
                  <a:cubicBezTo>
                    <a:pt x="1286485" y="345487"/>
                    <a:pt x="587778" y="354377"/>
                    <a:pt x="552843" y="353107"/>
                  </a:cubicBezTo>
                  <a:cubicBezTo>
                    <a:pt x="544109" y="353107"/>
                    <a:pt x="533628" y="354377"/>
                    <a:pt x="524895" y="354377"/>
                  </a:cubicBezTo>
                  <a:cubicBezTo>
                    <a:pt x="503933" y="354377"/>
                    <a:pt x="484719" y="355647"/>
                    <a:pt x="463758" y="355647"/>
                  </a:cubicBezTo>
                  <a:cubicBezTo>
                    <a:pt x="411355" y="355647"/>
                    <a:pt x="360698" y="354377"/>
                    <a:pt x="308295" y="353107"/>
                  </a:cubicBezTo>
                  <a:cubicBezTo>
                    <a:pt x="276854" y="351837"/>
                    <a:pt x="245412" y="350567"/>
                    <a:pt x="215717" y="349297"/>
                  </a:cubicBezTo>
                  <a:cubicBezTo>
                    <a:pt x="159820" y="348027"/>
                    <a:pt x="103924" y="346757"/>
                    <a:pt x="48260" y="346757"/>
                  </a:cubicBezTo>
                  <a:cubicBezTo>
                    <a:pt x="38100" y="346757"/>
                    <a:pt x="29210" y="346757"/>
                    <a:pt x="19050" y="345487"/>
                  </a:cubicBezTo>
                  <a:cubicBezTo>
                    <a:pt x="10160" y="344217"/>
                    <a:pt x="5080" y="337867"/>
                    <a:pt x="7620" y="328977"/>
                  </a:cubicBezTo>
                  <a:cubicBezTo>
                    <a:pt x="16510" y="297325"/>
                    <a:pt x="12700" y="292663"/>
                    <a:pt x="11430" y="287814"/>
                  </a:cubicBezTo>
                  <a:cubicBezTo>
                    <a:pt x="10160" y="277931"/>
                    <a:pt x="6350" y="268234"/>
                    <a:pt x="7620" y="258350"/>
                  </a:cubicBezTo>
                  <a:cubicBezTo>
                    <a:pt x="5080" y="246042"/>
                    <a:pt x="0" y="93688"/>
                    <a:pt x="7620" y="81193"/>
                  </a:cubicBezTo>
                  <a:cubicBezTo>
                    <a:pt x="8890" y="78769"/>
                    <a:pt x="7620" y="76158"/>
                    <a:pt x="8890" y="73734"/>
                  </a:cubicBezTo>
                  <a:cubicBezTo>
                    <a:pt x="10160" y="69818"/>
                    <a:pt x="12700" y="6552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254" y="30480"/>
                    <a:pt x="88203" y="29210"/>
                  </a:cubicBezTo>
                  <a:cubicBezTo>
                    <a:pt x="135365" y="25400"/>
                    <a:pt x="182528" y="22860"/>
                    <a:pt x="231438" y="20320"/>
                  </a:cubicBezTo>
                  <a:cubicBezTo>
                    <a:pt x="264626" y="17780"/>
                    <a:pt x="297815" y="16510"/>
                    <a:pt x="329257" y="13970"/>
                  </a:cubicBezTo>
                  <a:cubicBezTo>
                    <a:pt x="360698" y="11430"/>
                    <a:pt x="393887" y="8890"/>
                    <a:pt x="425329" y="8890"/>
                  </a:cubicBezTo>
                  <a:cubicBezTo>
                    <a:pt x="460264" y="7620"/>
                    <a:pt x="495200" y="10160"/>
                    <a:pt x="530135" y="8890"/>
                  </a:cubicBezTo>
                  <a:cubicBezTo>
                    <a:pt x="573804" y="8890"/>
                    <a:pt x="1365090" y="6350"/>
                    <a:pt x="1408759" y="5080"/>
                  </a:cubicBezTo>
                  <a:cubicBezTo>
                    <a:pt x="1450681" y="3810"/>
                    <a:pt x="1492604" y="2540"/>
                    <a:pt x="1536273" y="2540"/>
                  </a:cubicBezTo>
                  <a:cubicBezTo>
                    <a:pt x="1607891" y="1270"/>
                    <a:pt x="1677761" y="0"/>
                    <a:pt x="1749379" y="0"/>
                  </a:cubicBezTo>
                  <a:cubicBezTo>
                    <a:pt x="1779074" y="0"/>
                    <a:pt x="1810516" y="2540"/>
                    <a:pt x="1840211" y="2540"/>
                  </a:cubicBezTo>
                  <a:cubicBezTo>
                    <a:pt x="1922309" y="3810"/>
                    <a:pt x="2006153" y="5080"/>
                    <a:pt x="2088252" y="7620"/>
                  </a:cubicBezTo>
                  <a:cubicBezTo>
                    <a:pt x="2131921" y="8890"/>
                    <a:pt x="2175590" y="12700"/>
                    <a:pt x="2219259" y="16510"/>
                  </a:cubicBezTo>
                  <a:cubicBezTo>
                    <a:pt x="2229740" y="16510"/>
                    <a:pt x="2240220" y="16510"/>
                    <a:pt x="2248954" y="16510"/>
                  </a:cubicBezTo>
                  <a:cubicBezTo>
                    <a:pt x="2262334" y="17780"/>
                    <a:pt x="2271224" y="20320"/>
                    <a:pt x="2281384" y="21590"/>
                  </a:cubicBezTo>
                  <a:close/>
                  <a:moveTo>
                    <a:pt x="2291544" y="341677"/>
                  </a:moveTo>
                  <a:cubicBezTo>
                    <a:pt x="2292814" y="325167"/>
                    <a:pt x="2294084" y="312467"/>
                    <a:pt x="2294084" y="299767"/>
                  </a:cubicBezTo>
                  <a:cubicBezTo>
                    <a:pt x="2292814" y="287068"/>
                    <a:pt x="2291544" y="277185"/>
                    <a:pt x="2291544" y="266555"/>
                  </a:cubicBezTo>
                  <a:cubicBezTo>
                    <a:pt x="2291544" y="261707"/>
                    <a:pt x="2294084" y="256858"/>
                    <a:pt x="2292814" y="252010"/>
                  </a:cubicBezTo>
                  <a:cubicBezTo>
                    <a:pt x="2292814" y="247534"/>
                    <a:pt x="2291544" y="242872"/>
                    <a:pt x="2290274" y="238397"/>
                  </a:cubicBezTo>
                  <a:cubicBezTo>
                    <a:pt x="2285194" y="231497"/>
                    <a:pt x="2273764" y="88653"/>
                    <a:pt x="2273764" y="81753"/>
                  </a:cubicBezTo>
                  <a:cubicBezTo>
                    <a:pt x="2271224" y="75972"/>
                    <a:pt x="2268684" y="70004"/>
                    <a:pt x="2266144" y="63500"/>
                  </a:cubicBezTo>
                  <a:cubicBezTo>
                    <a:pt x="2264874" y="44450"/>
                    <a:pt x="2263604" y="43180"/>
                    <a:pt x="2243714" y="41910"/>
                  </a:cubicBezTo>
                  <a:cubicBezTo>
                    <a:pt x="2238474" y="41910"/>
                    <a:pt x="2234980" y="41910"/>
                    <a:pt x="2229740" y="40640"/>
                  </a:cubicBezTo>
                  <a:cubicBezTo>
                    <a:pt x="2186071" y="36830"/>
                    <a:pt x="2140655" y="31750"/>
                    <a:pt x="2096986" y="30480"/>
                  </a:cubicBezTo>
                  <a:cubicBezTo>
                    <a:pt x="1990433" y="26670"/>
                    <a:pt x="1882133" y="25400"/>
                    <a:pt x="1775580" y="22860"/>
                  </a:cubicBezTo>
                  <a:cubicBezTo>
                    <a:pt x="1759859" y="22860"/>
                    <a:pt x="1742392" y="22860"/>
                    <a:pt x="1726671" y="22860"/>
                  </a:cubicBezTo>
                  <a:cubicBezTo>
                    <a:pt x="1700469" y="22860"/>
                    <a:pt x="1674268" y="22860"/>
                    <a:pt x="1649813" y="22860"/>
                  </a:cubicBezTo>
                  <a:cubicBezTo>
                    <a:pt x="1593916" y="22860"/>
                    <a:pt x="1538020" y="22860"/>
                    <a:pt x="1483870" y="24130"/>
                  </a:cubicBezTo>
                  <a:cubicBezTo>
                    <a:pt x="1436707" y="25400"/>
                    <a:pt x="641928" y="29210"/>
                    <a:pt x="594765" y="29210"/>
                  </a:cubicBezTo>
                  <a:cubicBezTo>
                    <a:pt x="517908" y="29210"/>
                    <a:pt x="441050" y="26670"/>
                    <a:pt x="364192" y="33020"/>
                  </a:cubicBezTo>
                  <a:cubicBezTo>
                    <a:pt x="324016" y="36830"/>
                    <a:pt x="285587" y="36830"/>
                    <a:pt x="247159" y="38100"/>
                  </a:cubicBezTo>
                  <a:cubicBezTo>
                    <a:pt x="180781" y="41910"/>
                    <a:pt x="114404" y="45720"/>
                    <a:pt x="49530" y="50800"/>
                  </a:cubicBezTo>
                  <a:cubicBezTo>
                    <a:pt x="36830" y="50800"/>
                    <a:pt x="34290" y="53340"/>
                    <a:pt x="33020" y="64970"/>
                  </a:cubicBezTo>
                  <a:cubicBezTo>
                    <a:pt x="31750" y="68326"/>
                    <a:pt x="31750" y="71683"/>
                    <a:pt x="30480" y="75039"/>
                  </a:cubicBezTo>
                  <a:cubicBezTo>
                    <a:pt x="29210" y="80634"/>
                    <a:pt x="26670" y="86042"/>
                    <a:pt x="25400" y="91636"/>
                  </a:cubicBezTo>
                  <a:cubicBezTo>
                    <a:pt x="20320" y="97604"/>
                    <a:pt x="26670" y="243432"/>
                    <a:pt x="29210" y="249399"/>
                  </a:cubicBezTo>
                  <a:cubicBezTo>
                    <a:pt x="29210" y="255739"/>
                    <a:pt x="29210" y="262266"/>
                    <a:pt x="30480" y="268607"/>
                  </a:cubicBezTo>
                  <a:cubicBezTo>
                    <a:pt x="30480" y="273269"/>
                    <a:pt x="33020" y="277931"/>
                    <a:pt x="33020" y="282593"/>
                  </a:cubicBezTo>
                  <a:cubicBezTo>
                    <a:pt x="33020" y="287628"/>
                    <a:pt x="33020" y="292663"/>
                    <a:pt x="31750" y="299767"/>
                  </a:cubicBezTo>
                  <a:cubicBezTo>
                    <a:pt x="31750" y="303577"/>
                    <a:pt x="31750" y="306117"/>
                    <a:pt x="31750" y="309927"/>
                  </a:cubicBezTo>
                  <a:cubicBezTo>
                    <a:pt x="31750" y="320087"/>
                    <a:pt x="35560" y="323897"/>
                    <a:pt x="44450" y="323897"/>
                  </a:cubicBezTo>
                  <a:cubicBezTo>
                    <a:pt x="63748" y="323897"/>
                    <a:pt x="88203" y="325167"/>
                    <a:pt x="110911" y="325167"/>
                  </a:cubicBezTo>
                  <a:cubicBezTo>
                    <a:pt x="144099" y="325167"/>
                    <a:pt x="179035" y="322627"/>
                    <a:pt x="212223" y="325167"/>
                  </a:cubicBezTo>
                  <a:cubicBezTo>
                    <a:pt x="266373" y="328977"/>
                    <a:pt x="320523" y="331517"/>
                    <a:pt x="374673" y="330247"/>
                  </a:cubicBezTo>
                  <a:cubicBezTo>
                    <a:pt x="409608" y="328977"/>
                    <a:pt x="442797" y="331517"/>
                    <a:pt x="477732" y="331517"/>
                  </a:cubicBezTo>
                  <a:cubicBezTo>
                    <a:pt x="528388" y="331517"/>
                    <a:pt x="579044" y="330247"/>
                    <a:pt x="629701" y="331517"/>
                  </a:cubicBezTo>
                  <a:cubicBezTo>
                    <a:pt x="704812" y="332787"/>
                    <a:pt x="1529286" y="322627"/>
                    <a:pt x="1606144" y="325167"/>
                  </a:cubicBezTo>
                  <a:cubicBezTo>
                    <a:pt x="1639332" y="326437"/>
                    <a:pt x="1672521" y="327707"/>
                    <a:pt x="1703963" y="327707"/>
                  </a:cubicBezTo>
                  <a:cubicBezTo>
                    <a:pt x="1761606" y="330247"/>
                    <a:pt x="1817503" y="326437"/>
                    <a:pt x="1875146" y="330247"/>
                  </a:cubicBezTo>
                  <a:cubicBezTo>
                    <a:pt x="1922309" y="332787"/>
                    <a:pt x="1969471" y="332787"/>
                    <a:pt x="2016634" y="335327"/>
                  </a:cubicBezTo>
                  <a:cubicBezTo>
                    <a:pt x="2086505" y="339137"/>
                    <a:pt x="2156376" y="341677"/>
                    <a:pt x="2226246" y="342947"/>
                  </a:cubicBezTo>
                  <a:cubicBezTo>
                    <a:pt x="2252448" y="342947"/>
                    <a:pt x="2271224" y="341677"/>
                    <a:pt x="2291544" y="341677"/>
                  </a:cubicBez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4152575" y="7629281"/>
            <a:ext cx="7593592" cy="555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1"/>
              </a:lnSpc>
            </a:pPr>
            <a:r>
              <a:rPr lang="en-US" sz="3250">
                <a:solidFill>
                  <a:srgbClr val="586BB0"/>
                </a:solidFill>
                <a:latin typeface="Rubik 2"/>
              </a:rPr>
              <a:t>Druska yra reikalinga organizmui.</a:t>
            </a:r>
          </a:p>
        </p:txBody>
      </p:sp>
      <p:sp>
        <p:nvSpPr>
          <p:cNvPr id="25" name="Freeform 25"/>
          <p:cNvSpPr/>
          <p:nvPr/>
        </p:nvSpPr>
        <p:spPr>
          <a:xfrm rot="4874891">
            <a:off x="13501430" y="6847206"/>
            <a:ext cx="2346994" cy="2172036"/>
          </a:xfrm>
          <a:custGeom>
            <a:avLst/>
            <a:gdLst/>
            <a:ahLst/>
            <a:cxnLst/>
            <a:rect l="l" t="t" r="r" b="b"/>
            <a:pathLst>
              <a:path w="2346994" h="2172036">
                <a:moveTo>
                  <a:pt x="0" y="0"/>
                </a:moveTo>
                <a:lnTo>
                  <a:pt x="2346994" y="0"/>
                </a:lnTo>
                <a:lnTo>
                  <a:pt x="2346994" y="2172036"/>
                </a:lnTo>
                <a:lnTo>
                  <a:pt x="0" y="21720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2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Freeform 26"/>
          <p:cNvSpPr/>
          <p:nvPr/>
        </p:nvSpPr>
        <p:spPr>
          <a:xfrm rot="4874891">
            <a:off x="13674585" y="6972301"/>
            <a:ext cx="2174538" cy="2012436"/>
          </a:xfrm>
          <a:custGeom>
            <a:avLst/>
            <a:gdLst/>
            <a:ahLst/>
            <a:cxnLst/>
            <a:rect l="l" t="t" r="r" b="b"/>
            <a:pathLst>
              <a:path w="2174538" h="2012436">
                <a:moveTo>
                  <a:pt x="0" y="0"/>
                </a:moveTo>
                <a:lnTo>
                  <a:pt x="2174539" y="0"/>
                </a:lnTo>
                <a:lnTo>
                  <a:pt x="2174539" y="2012437"/>
                </a:lnTo>
                <a:lnTo>
                  <a:pt x="0" y="20124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83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Freeform 27"/>
          <p:cNvSpPr/>
          <p:nvPr/>
        </p:nvSpPr>
        <p:spPr>
          <a:xfrm>
            <a:off x="14213500" y="7220129"/>
            <a:ext cx="873865" cy="1426189"/>
          </a:xfrm>
          <a:custGeom>
            <a:avLst/>
            <a:gdLst/>
            <a:ahLst/>
            <a:cxnLst/>
            <a:rect l="l" t="t" r="r" b="b"/>
            <a:pathLst>
              <a:path w="873865" h="1426189">
                <a:moveTo>
                  <a:pt x="0" y="0"/>
                </a:moveTo>
                <a:lnTo>
                  <a:pt x="873865" y="0"/>
                </a:lnTo>
                <a:lnTo>
                  <a:pt x="873865" y="1426189"/>
                </a:lnTo>
                <a:lnTo>
                  <a:pt x="0" y="142618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/>
          <p:cNvSpPr/>
          <p:nvPr/>
        </p:nvSpPr>
        <p:spPr>
          <a:xfrm flipH="1">
            <a:off x="-727900" y="2829025"/>
            <a:ext cx="5288713" cy="5288713"/>
          </a:xfrm>
          <a:custGeom>
            <a:avLst/>
            <a:gdLst/>
            <a:ahLst/>
            <a:cxnLst/>
            <a:rect l="l" t="t" r="r" b="b"/>
            <a:pathLst>
              <a:path w="5288713" h="5288713">
                <a:moveTo>
                  <a:pt x="5288713" y="0"/>
                </a:moveTo>
                <a:lnTo>
                  <a:pt x="0" y="0"/>
                </a:lnTo>
                <a:lnTo>
                  <a:pt x="0" y="5288714"/>
                </a:lnTo>
                <a:lnTo>
                  <a:pt x="5288713" y="5288714"/>
                </a:lnTo>
                <a:lnTo>
                  <a:pt x="5288713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02867" y="8982777"/>
            <a:ext cx="1585133" cy="1304223"/>
          </a:xfrm>
          <a:custGeom>
            <a:avLst/>
            <a:gdLst/>
            <a:ahLst/>
            <a:cxnLst/>
            <a:rect l="l" t="t" r="r" b="b"/>
            <a:pathLst>
              <a:path w="1585133" h="1304223">
                <a:moveTo>
                  <a:pt x="0" y="0"/>
                </a:moveTo>
                <a:lnTo>
                  <a:pt x="1585133" y="0"/>
                </a:lnTo>
                <a:lnTo>
                  <a:pt x="1585133" y="1304223"/>
                </a:lnTo>
                <a:lnTo>
                  <a:pt x="0" y="1304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757" t="-128349" r="-199663" b="-32516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4711540" y="809625"/>
            <a:ext cx="8864919" cy="1050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63"/>
              </a:lnSpc>
            </a:pPr>
            <a:r>
              <a:rPr lang="en-US" sz="5545">
                <a:solidFill>
                  <a:srgbClr val="586BB0"/>
                </a:solidFill>
                <a:latin typeface="Blodders"/>
              </a:rPr>
              <a:t>kaip įprasti valgyti sveikiau?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089594" y="3695700"/>
            <a:ext cx="10108812" cy="1567561"/>
            <a:chOff x="0" y="0"/>
            <a:chExt cx="2309324" cy="358104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2286464" cy="330164"/>
            </a:xfrm>
            <a:custGeom>
              <a:avLst/>
              <a:gdLst/>
              <a:ahLst/>
              <a:cxnLst/>
              <a:rect l="l" t="t" r="r" b="b"/>
              <a:pathLst>
                <a:path w="2286464" h="330164">
                  <a:moveTo>
                    <a:pt x="2286464" y="330164"/>
                  </a:moveTo>
                  <a:lnTo>
                    <a:pt x="0" y="322544"/>
                  </a:lnTo>
                  <a:lnTo>
                    <a:pt x="0" y="127736"/>
                  </a:lnTo>
                  <a:lnTo>
                    <a:pt x="17780" y="19050"/>
                  </a:lnTo>
                  <a:lnTo>
                    <a:pt x="1138014" y="0"/>
                  </a:lnTo>
                  <a:lnTo>
                    <a:pt x="2267414" y="5080"/>
                  </a:ln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-3810" y="0"/>
              <a:ext cx="2315674" cy="356834"/>
            </a:xfrm>
            <a:custGeom>
              <a:avLst/>
              <a:gdLst/>
              <a:ahLst/>
              <a:cxnLst/>
              <a:rect l="l" t="t" r="r" b="b"/>
              <a:pathLst>
                <a:path w="2315674" h="356834">
                  <a:moveTo>
                    <a:pt x="2281384" y="21590"/>
                  </a:moveTo>
                  <a:cubicBezTo>
                    <a:pt x="2282654" y="34290"/>
                    <a:pt x="2282654" y="44450"/>
                    <a:pt x="2283924" y="54610"/>
                  </a:cubicBezTo>
                  <a:cubicBezTo>
                    <a:pt x="2286464" y="67913"/>
                    <a:pt x="2287734" y="73075"/>
                    <a:pt x="2290274" y="78054"/>
                  </a:cubicBezTo>
                  <a:cubicBezTo>
                    <a:pt x="2290274" y="85244"/>
                    <a:pt x="2302974" y="227034"/>
                    <a:pt x="2309324" y="234225"/>
                  </a:cubicBezTo>
                  <a:cubicBezTo>
                    <a:pt x="2315674" y="245103"/>
                    <a:pt x="2311864" y="256166"/>
                    <a:pt x="2311864" y="267044"/>
                  </a:cubicBezTo>
                  <a:cubicBezTo>
                    <a:pt x="2311864" y="276632"/>
                    <a:pt x="2313134" y="285482"/>
                    <a:pt x="2314404" y="295874"/>
                  </a:cubicBezTo>
                  <a:cubicBezTo>
                    <a:pt x="2314404" y="317464"/>
                    <a:pt x="2314404" y="331434"/>
                    <a:pt x="2314404" y="355564"/>
                  </a:cubicBezTo>
                  <a:cubicBezTo>
                    <a:pt x="2291544" y="355564"/>
                    <a:pt x="2271224" y="356834"/>
                    <a:pt x="2248954" y="355564"/>
                  </a:cubicBezTo>
                  <a:cubicBezTo>
                    <a:pt x="2135414" y="350484"/>
                    <a:pt x="2020128" y="356834"/>
                    <a:pt x="1906588" y="351754"/>
                  </a:cubicBezTo>
                  <a:cubicBezTo>
                    <a:pt x="1838464" y="347944"/>
                    <a:pt x="1772087" y="350484"/>
                    <a:pt x="1703963" y="347944"/>
                  </a:cubicBezTo>
                  <a:cubicBezTo>
                    <a:pt x="1672521" y="346674"/>
                    <a:pt x="1641079" y="345404"/>
                    <a:pt x="1609637" y="344134"/>
                  </a:cubicBezTo>
                  <a:cubicBezTo>
                    <a:pt x="1590423" y="344134"/>
                    <a:pt x="1572955" y="345404"/>
                    <a:pt x="1553741" y="345404"/>
                  </a:cubicBezTo>
                  <a:cubicBezTo>
                    <a:pt x="1504831" y="344134"/>
                    <a:pt x="1370330" y="345404"/>
                    <a:pt x="1321421" y="344134"/>
                  </a:cubicBezTo>
                  <a:cubicBezTo>
                    <a:pt x="1286485" y="342864"/>
                    <a:pt x="587778" y="351754"/>
                    <a:pt x="552843" y="350484"/>
                  </a:cubicBezTo>
                  <a:cubicBezTo>
                    <a:pt x="544109" y="350484"/>
                    <a:pt x="533628" y="351754"/>
                    <a:pt x="524895" y="351754"/>
                  </a:cubicBezTo>
                  <a:cubicBezTo>
                    <a:pt x="503933" y="351754"/>
                    <a:pt x="484719" y="353024"/>
                    <a:pt x="463758" y="353024"/>
                  </a:cubicBezTo>
                  <a:cubicBezTo>
                    <a:pt x="411355" y="353024"/>
                    <a:pt x="360698" y="351754"/>
                    <a:pt x="308295" y="350484"/>
                  </a:cubicBezTo>
                  <a:cubicBezTo>
                    <a:pt x="276854" y="349214"/>
                    <a:pt x="245412" y="347944"/>
                    <a:pt x="215717" y="346674"/>
                  </a:cubicBezTo>
                  <a:cubicBezTo>
                    <a:pt x="159820" y="345404"/>
                    <a:pt x="103924" y="344134"/>
                    <a:pt x="48260" y="344134"/>
                  </a:cubicBezTo>
                  <a:cubicBezTo>
                    <a:pt x="38100" y="344134"/>
                    <a:pt x="29210" y="344134"/>
                    <a:pt x="19050" y="342864"/>
                  </a:cubicBezTo>
                  <a:cubicBezTo>
                    <a:pt x="10160" y="341594"/>
                    <a:pt x="5080" y="335244"/>
                    <a:pt x="7620" y="326354"/>
                  </a:cubicBezTo>
                  <a:cubicBezTo>
                    <a:pt x="16510" y="294702"/>
                    <a:pt x="12700" y="290092"/>
                    <a:pt x="11430" y="285298"/>
                  </a:cubicBezTo>
                  <a:cubicBezTo>
                    <a:pt x="10160" y="275526"/>
                    <a:pt x="6350" y="265938"/>
                    <a:pt x="7620" y="256166"/>
                  </a:cubicBezTo>
                  <a:cubicBezTo>
                    <a:pt x="5080" y="243997"/>
                    <a:pt x="0" y="93357"/>
                    <a:pt x="7620" y="81004"/>
                  </a:cubicBezTo>
                  <a:cubicBezTo>
                    <a:pt x="8890" y="78607"/>
                    <a:pt x="7620" y="76025"/>
                    <a:pt x="8890" y="73628"/>
                  </a:cubicBezTo>
                  <a:cubicBezTo>
                    <a:pt x="10160" y="69756"/>
                    <a:pt x="12700" y="6551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254" y="30480"/>
                    <a:pt x="88203" y="29210"/>
                  </a:cubicBezTo>
                  <a:cubicBezTo>
                    <a:pt x="135365" y="25400"/>
                    <a:pt x="182528" y="22860"/>
                    <a:pt x="231438" y="20320"/>
                  </a:cubicBezTo>
                  <a:cubicBezTo>
                    <a:pt x="264626" y="17780"/>
                    <a:pt x="297815" y="16510"/>
                    <a:pt x="329257" y="13970"/>
                  </a:cubicBezTo>
                  <a:cubicBezTo>
                    <a:pt x="360698" y="11430"/>
                    <a:pt x="393887" y="8890"/>
                    <a:pt x="425329" y="8890"/>
                  </a:cubicBezTo>
                  <a:cubicBezTo>
                    <a:pt x="460264" y="7620"/>
                    <a:pt x="495200" y="10160"/>
                    <a:pt x="530135" y="8890"/>
                  </a:cubicBezTo>
                  <a:cubicBezTo>
                    <a:pt x="573804" y="8890"/>
                    <a:pt x="1365090" y="6350"/>
                    <a:pt x="1408759" y="5080"/>
                  </a:cubicBezTo>
                  <a:cubicBezTo>
                    <a:pt x="1450681" y="3810"/>
                    <a:pt x="1492604" y="2540"/>
                    <a:pt x="1536273" y="2540"/>
                  </a:cubicBezTo>
                  <a:cubicBezTo>
                    <a:pt x="1607891" y="1270"/>
                    <a:pt x="1677761" y="0"/>
                    <a:pt x="1749379" y="0"/>
                  </a:cubicBezTo>
                  <a:cubicBezTo>
                    <a:pt x="1779074" y="0"/>
                    <a:pt x="1810516" y="2540"/>
                    <a:pt x="1840211" y="2540"/>
                  </a:cubicBezTo>
                  <a:cubicBezTo>
                    <a:pt x="1922309" y="3810"/>
                    <a:pt x="2006153" y="5080"/>
                    <a:pt x="2088252" y="7620"/>
                  </a:cubicBezTo>
                  <a:cubicBezTo>
                    <a:pt x="2131921" y="8890"/>
                    <a:pt x="2175590" y="12700"/>
                    <a:pt x="2219259" y="16510"/>
                  </a:cubicBezTo>
                  <a:cubicBezTo>
                    <a:pt x="2229740" y="16510"/>
                    <a:pt x="2240220" y="16510"/>
                    <a:pt x="2248954" y="16510"/>
                  </a:cubicBezTo>
                  <a:cubicBezTo>
                    <a:pt x="2262334" y="17780"/>
                    <a:pt x="2271224" y="20320"/>
                    <a:pt x="2281384" y="21590"/>
                  </a:cubicBezTo>
                  <a:close/>
                  <a:moveTo>
                    <a:pt x="2291544" y="339054"/>
                  </a:moveTo>
                  <a:cubicBezTo>
                    <a:pt x="2292814" y="322544"/>
                    <a:pt x="2294084" y="309844"/>
                    <a:pt x="2294084" y="297144"/>
                  </a:cubicBezTo>
                  <a:cubicBezTo>
                    <a:pt x="2292814" y="284561"/>
                    <a:pt x="2291544" y="274788"/>
                    <a:pt x="2291544" y="264279"/>
                  </a:cubicBezTo>
                  <a:cubicBezTo>
                    <a:pt x="2291544" y="259485"/>
                    <a:pt x="2294084" y="254691"/>
                    <a:pt x="2292814" y="249897"/>
                  </a:cubicBezTo>
                  <a:cubicBezTo>
                    <a:pt x="2292814" y="245472"/>
                    <a:pt x="2291544" y="240862"/>
                    <a:pt x="2290274" y="236437"/>
                  </a:cubicBezTo>
                  <a:cubicBezTo>
                    <a:pt x="2285194" y="229615"/>
                    <a:pt x="2273764" y="88379"/>
                    <a:pt x="2273764" y="81557"/>
                  </a:cubicBezTo>
                  <a:cubicBezTo>
                    <a:pt x="2271224" y="75841"/>
                    <a:pt x="2268684" y="69941"/>
                    <a:pt x="2266144" y="63500"/>
                  </a:cubicBezTo>
                  <a:cubicBezTo>
                    <a:pt x="2264874" y="44450"/>
                    <a:pt x="2263604" y="43180"/>
                    <a:pt x="2243714" y="41910"/>
                  </a:cubicBezTo>
                  <a:cubicBezTo>
                    <a:pt x="2238474" y="41910"/>
                    <a:pt x="2234980" y="41910"/>
                    <a:pt x="2229740" y="40640"/>
                  </a:cubicBezTo>
                  <a:cubicBezTo>
                    <a:pt x="2186071" y="36830"/>
                    <a:pt x="2140655" y="31750"/>
                    <a:pt x="2096986" y="30480"/>
                  </a:cubicBezTo>
                  <a:cubicBezTo>
                    <a:pt x="1990433" y="26670"/>
                    <a:pt x="1882133" y="25400"/>
                    <a:pt x="1775580" y="22860"/>
                  </a:cubicBezTo>
                  <a:cubicBezTo>
                    <a:pt x="1759859" y="22860"/>
                    <a:pt x="1742392" y="22860"/>
                    <a:pt x="1726671" y="22860"/>
                  </a:cubicBezTo>
                  <a:cubicBezTo>
                    <a:pt x="1700469" y="22860"/>
                    <a:pt x="1674268" y="22860"/>
                    <a:pt x="1649813" y="22860"/>
                  </a:cubicBezTo>
                  <a:cubicBezTo>
                    <a:pt x="1593916" y="22860"/>
                    <a:pt x="1538020" y="22860"/>
                    <a:pt x="1483870" y="24130"/>
                  </a:cubicBezTo>
                  <a:cubicBezTo>
                    <a:pt x="1436707" y="25400"/>
                    <a:pt x="641928" y="29210"/>
                    <a:pt x="594765" y="29210"/>
                  </a:cubicBezTo>
                  <a:cubicBezTo>
                    <a:pt x="517908" y="29210"/>
                    <a:pt x="441050" y="26670"/>
                    <a:pt x="364192" y="33020"/>
                  </a:cubicBezTo>
                  <a:cubicBezTo>
                    <a:pt x="324016" y="36830"/>
                    <a:pt x="285587" y="36830"/>
                    <a:pt x="247159" y="38100"/>
                  </a:cubicBezTo>
                  <a:cubicBezTo>
                    <a:pt x="180781" y="41910"/>
                    <a:pt x="114404" y="45720"/>
                    <a:pt x="49530" y="50800"/>
                  </a:cubicBezTo>
                  <a:cubicBezTo>
                    <a:pt x="36830" y="50800"/>
                    <a:pt x="34290" y="53340"/>
                    <a:pt x="33020" y="64963"/>
                  </a:cubicBezTo>
                  <a:cubicBezTo>
                    <a:pt x="31750" y="68281"/>
                    <a:pt x="31750" y="71600"/>
                    <a:pt x="30480" y="74919"/>
                  </a:cubicBezTo>
                  <a:cubicBezTo>
                    <a:pt x="29210" y="80451"/>
                    <a:pt x="26670" y="85798"/>
                    <a:pt x="25400" y="91329"/>
                  </a:cubicBezTo>
                  <a:cubicBezTo>
                    <a:pt x="20320" y="97229"/>
                    <a:pt x="26670" y="241415"/>
                    <a:pt x="29210" y="247316"/>
                  </a:cubicBezTo>
                  <a:cubicBezTo>
                    <a:pt x="29210" y="253585"/>
                    <a:pt x="29210" y="260038"/>
                    <a:pt x="30480" y="266307"/>
                  </a:cubicBezTo>
                  <a:cubicBezTo>
                    <a:pt x="30480" y="270916"/>
                    <a:pt x="33020" y="275526"/>
                    <a:pt x="33020" y="280135"/>
                  </a:cubicBezTo>
                  <a:cubicBezTo>
                    <a:pt x="33020" y="285114"/>
                    <a:pt x="33020" y="290092"/>
                    <a:pt x="31750" y="297144"/>
                  </a:cubicBezTo>
                  <a:cubicBezTo>
                    <a:pt x="31750" y="300954"/>
                    <a:pt x="31750" y="303494"/>
                    <a:pt x="31750" y="307304"/>
                  </a:cubicBezTo>
                  <a:cubicBezTo>
                    <a:pt x="31750" y="317464"/>
                    <a:pt x="35560" y="321274"/>
                    <a:pt x="44450" y="321274"/>
                  </a:cubicBezTo>
                  <a:cubicBezTo>
                    <a:pt x="63748" y="321274"/>
                    <a:pt x="88203" y="322544"/>
                    <a:pt x="110911" y="322544"/>
                  </a:cubicBezTo>
                  <a:cubicBezTo>
                    <a:pt x="144099" y="322544"/>
                    <a:pt x="179035" y="320004"/>
                    <a:pt x="212223" y="322544"/>
                  </a:cubicBezTo>
                  <a:cubicBezTo>
                    <a:pt x="266373" y="326354"/>
                    <a:pt x="320523" y="328894"/>
                    <a:pt x="374673" y="327624"/>
                  </a:cubicBezTo>
                  <a:cubicBezTo>
                    <a:pt x="409608" y="326354"/>
                    <a:pt x="442797" y="328894"/>
                    <a:pt x="477732" y="328894"/>
                  </a:cubicBezTo>
                  <a:cubicBezTo>
                    <a:pt x="528388" y="328894"/>
                    <a:pt x="579044" y="327624"/>
                    <a:pt x="629701" y="328894"/>
                  </a:cubicBezTo>
                  <a:cubicBezTo>
                    <a:pt x="704812" y="330164"/>
                    <a:pt x="1529286" y="320004"/>
                    <a:pt x="1606144" y="322544"/>
                  </a:cubicBezTo>
                  <a:cubicBezTo>
                    <a:pt x="1639332" y="323814"/>
                    <a:pt x="1672521" y="325084"/>
                    <a:pt x="1703963" y="325084"/>
                  </a:cubicBezTo>
                  <a:cubicBezTo>
                    <a:pt x="1761606" y="327624"/>
                    <a:pt x="1817503" y="323814"/>
                    <a:pt x="1875146" y="327624"/>
                  </a:cubicBezTo>
                  <a:cubicBezTo>
                    <a:pt x="1922309" y="330164"/>
                    <a:pt x="1969471" y="330164"/>
                    <a:pt x="2016634" y="332704"/>
                  </a:cubicBezTo>
                  <a:cubicBezTo>
                    <a:pt x="2086505" y="336514"/>
                    <a:pt x="2156376" y="339054"/>
                    <a:pt x="2226246" y="340324"/>
                  </a:cubicBezTo>
                  <a:cubicBezTo>
                    <a:pt x="2252448" y="340324"/>
                    <a:pt x="2271224" y="339054"/>
                    <a:pt x="2291544" y="339054"/>
                  </a:cubicBez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660098" y="3911295"/>
            <a:ext cx="4967805" cy="554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5"/>
              </a:lnSpc>
            </a:pPr>
            <a:r>
              <a:rPr lang="en-US" sz="3268" dirty="0">
                <a:solidFill>
                  <a:srgbClr val="586BB0"/>
                </a:solidFill>
                <a:latin typeface="Rubik 1"/>
              </a:rPr>
              <a:t> </a:t>
            </a:r>
            <a:r>
              <a:rPr lang="en-US" sz="3268" dirty="0" err="1">
                <a:solidFill>
                  <a:srgbClr val="586BB0"/>
                </a:solidFill>
                <a:latin typeface="Rubik 1"/>
              </a:rPr>
              <a:t>Pokyčius</a:t>
            </a:r>
            <a:r>
              <a:rPr lang="en-US" sz="3268" dirty="0">
                <a:solidFill>
                  <a:srgbClr val="586BB0"/>
                </a:solidFill>
                <a:latin typeface="Rubik 1"/>
              </a:rPr>
              <a:t> </a:t>
            </a:r>
            <a:r>
              <a:rPr lang="en-US" sz="3268" dirty="0" err="1">
                <a:solidFill>
                  <a:srgbClr val="586BB0"/>
                </a:solidFill>
                <a:latin typeface="Rubik 1"/>
              </a:rPr>
              <a:t>atlikite</a:t>
            </a:r>
            <a:r>
              <a:rPr lang="en-US" sz="3268" dirty="0">
                <a:solidFill>
                  <a:srgbClr val="586BB0"/>
                </a:solidFill>
                <a:latin typeface="Rubik 1"/>
              </a:rPr>
              <a:t> </a:t>
            </a:r>
            <a:r>
              <a:rPr lang="en-US" sz="3268" dirty="0" err="1">
                <a:solidFill>
                  <a:srgbClr val="586BB0"/>
                </a:solidFill>
                <a:latin typeface="Rubik 1"/>
              </a:rPr>
              <a:t>pamažu</a:t>
            </a:r>
            <a:r>
              <a:rPr lang="en-US" sz="3268" dirty="0">
                <a:solidFill>
                  <a:srgbClr val="586BB0"/>
                </a:solidFill>
                <a:latin typeface="Rubik 1"/>
              </a:rPr>
              <a:t>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4089594" y="5410200"/>
            <a:ext cx="10108812" cy="1638300"/>
            <a:chOff x="0" y="0"/>
            <a:chExt cx="2309324" cy="484152"/>
          </a:xfrm>
        </p:grpSpPr>
        <p:sp>
          <p:nvSpPr>
            <p:cNvPr id="9" name="Freeform 9"/>
            <p:cNvSpPr/>
            <p:nvPr/>
          </p:nvSpPr>
          <p:spPr>
            <a:xfrm>
              <a:off x="10160" y="16510"/>
              <a:ext cx="2286464" cy="456212"/>
            </a:xfrm>
            <a:custGeom>
              <a:avLst/>
              <a:gdLst/>
              <a:ahLst/>
              <a:cxnLst/>
              <a:rect l="l" t="t" r="r" b="b"/>
              <a:pathLst>
                <a:path w="2286464" h="456212">
                  <a:moveTo>
                    <a:pt x="2286464" y="456212"/>
                  </a:moveTo>
                  <a:lnTo>
                    <a:pt x="0" y="448592"/>
                  </a:lnTo>
                  <a:lnTo>
                    <a:pt x="0" y="171453"/>
                  </a:lnTo>
                  <a:lnTo>
                    <a:pt x="17780" y="19050"/>
                  </a:lnTo>
                  <a:lnTo>
                    <a:pt x="1138014" y="0"/>
                  </a:lnTo>
                  <a:lnTo>
                    <a:pt x="2267414" y="5080"/>
                  </a:ln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-3810" y="0"/>
              <a:ext cx="2315674" cy="482882"/>
            </a:xfrm>
            <a:custGeom>
              <a:avLst/>
              <a:gdLst/>
              <a:ahLst/>
              <a:cxnLst/>
              <a:rect l="l" t="t" r="r" b="b"/>
              <a:pathLst>
                <a:path w="2315674" h="482882">
                  <a:moveTo>
                    <a:pt x="2281384" y="21590"/>
                  </a:moveTo>
                  <a:cubicBezTo>
                    <a:pt x="2282654" y="34290"/>
                    <a:pt x="2282654" y="44450"/>
                    <a:pt x="2283924" y="54610"/>
                  </a:cubicBezTo>
                  <a:cubicBezTo>
                    <a:pt x="2286464" y="69863"/>
                    <a:pt x="2287734" y="77850"/>
                    <a:pt x="2290274" y="85553"/>
                  </a:cubicBezTo>
                  <a:cubicBezTo>
                    <a:pt x="2290274" y="96678"/>
                    <a:pt x="2302974" y="316048"/>
                    <a:pt x="2309324" y="327173"/>
                  </a:cubicBezTo>
                  <a:cubicBezTo>
                    <a:pt x="2315674" y="344004"/>
                    <a:pt x="2311864" y="361120"/>
                    <a:pt x="2311864" y="377951"/>
                  </a:cubicBezTo>
                  <a:cubicBezTo>
                    <a:pt x="2311864" y="392785"/>
                    <a:pt x="2313134" y="406478"/>
                    <a:pt x="2314404" y="421922"/>
                  </a:cubicBezTo>
                  <a:cubicBezTo>
                    <a:pt x="2314404" y="443512"/>
                    <a:pt x="2314404" y="457482"/>
                    <a:pt x="2314404" y="481612"/>
                  </a:cubicBezTo>
                  <a:cubicBezTo>
                    <a:pt x="2291544" y="481612"/>
                    <a:pt x="2271224" y="482882"/>
                    <a:pt x="2248954" y="481612"/>
                  </a:cubicBezTo>
                  <a:cubicBezTo>
                    <a:pt x="2135414" y="476532"/>
                    <a:pt x="2020128" y="482882"/>
                    <a:pt x="1906588" y="477802"/>
                  </a:cubicBezTo>
                  <a:cubicBezTo>
                    <a:pt x="1838464" y="473992"/>
                    <a:pt x="1772087" y="476532"/>
                    <a:pt x="1703963" y="473992"/>
                  </a:cubicBezTo>
                  <a:cubicBezTo>
                    <a:pt x="1672521" y="472722"/>
                    <a:pt x="1641079" y="471452"/>
                    <a:pt x="1609637" y="470182"/>
                  </a:cubicBezTo>
                  <a:cubicBezTo>
                    <a:pt x="1590423" y="470182"/>
                    <a:pt x="1572955" y="471452"/>
                    <a:pt x="1553741" y="471452"/>
                  </a:cubicBezTo>
                  <a:cubicBezTo>
                    <a:pt x="1504831" y="470182"/>
                    <a:pt x="1370330" y="471452"/>
                    <a:pt x="1321421" y="470182"/>
                  </a:cubicBezTo>
                  <a:cubicBezTo>
                    <a:pt x="1286485" y="468912"/>
                    <a:pt x="587778" y="477802"/>
                    <a:pt x="552843" y="476532"/>
                  </a:cubicBezTo>
                  <a:cubicBezTo>
                    <a:pt x="544109" y="476532"/>
                    <a:pt x="533628" y="477802"/>
                    <a:pt x="524895" y="477802"/>
                  </a:cubicBezTo>
                  <a:cubicBezTo>
                    <a:pt x="503933" y="477802"/>
                    <a:pt x="484719" y="479072"/>
                    <a:pt x="463758" y="479072"/>
                  </a:cubicBezTo>
                  <a:cubicBezTo>
                    <a:pt x="411355" y="479072"/>
                    <a:pt x="360698" y="477802"/>
                    <a:pt x="308295" y="476532"/>
                  </a:cubicBezTo>
                  <a:cubicBezTo>
                    <a:pt x="276854" y="475262"/>
                    <a:pt x="245412" y="473992"/>
                    <a:pt x="215717" y="472722"/>
                  </a:cubicBezTo>
                  <a:cubicBezTo>
                    <a:pt x="159820" y="471452"/>
                    <a:pt x="103924" y="470182"/>
                    <a:pt x="48260" y="470182"/>
                  </a:cubicBezTo>
                  <a:cubicBezTo>
                    <a:pt x="38100" y="470182"/>
                    <a:pt x="29210" y="470182"/>
                    <a:pt x="19050" y="468912"/>
                  </a:cubicBezTo>
                  <a:cubicBezTo>
                    <a:pt x="10160" y="467642"/>
                    <a:pt x="5080" y="461292"/>
                    <a:pt x="7620" y="452402"/>
                  </a:cubicBezTo>
                  <a:cubicBezTo>
                    <a:pt x="16510" y="420741"/>
                    <a:pt x="12700" y="413609"/>
                    <a:pt x="11430" y="406192"/>
                  </a:cubicBezTo>
                  <a:cubicBezTo>
                    <a:pt x="10160" y="391073"/>
                    <a:pt x="6350" y="376239"/>
                    <a:pt x="7620" y="361120"/>
                  </a:cubicBezTo>
                  <a:cubicBezTo>
                    <a:pt x="5080" y="342293"/>
                    <a:pt x="0" y="109230"/>
                    <a:pt x="7620" y="90117"/>
                  </a:cubicBezTo>
                  <a:cubicBezTo>
                    <a:pt x="8890" y="86408"/>
                    <a:pt x="7620" y="82415"/>
                    <a:pt x="8890" y="78706"/>
                  </a:cubicBezTo>
                  <a:cubicBezTo>
                    <a:pt x="10160" y="72716"/>
                    <a:pt x="12700" y="6615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254" y="30480"/>
                    <a:pt x="88203" y="29210"/>
                  </a:cubicBezTo>
                  <a:cubicBezTo>
                    <a:pt x="135365" y="25400"/>
                    <a:pt x="182528" y="22860"/>
                    <a:pt x="231438" y="20320"/>
                  </a:cubicBezTo>
                  <a:cubicBezTo>
                    <a:pt x="264626" y="17780"/>
                    <a:pt x="297815" y="16510"/>
                    <a:pt x="329257" y="13970"/>
                  </a:cubicBezTo>
                  <a:cubicBezTo>
                    <a:pt x="360698" y="11430"/>
                    <a:pt x="393887" y="8890"/>
                    <a:pt x="425329" y="8890"/>
                  </a:cubicBezTo>
                  <a:cubicBezTo>
                    <a:pt x="460264" y="7620"/>
                    <a:pt x="495200" y="10160"/>
                    <a:pt x="530135" y="8890"/>
                  </a:cubicBezTo>
                  <a:cubicBezTo>
                    <a:pt x="573804" y="8890"/>
                    <a:pt x="1365090" y="6350"/>
                    <a:pt x="1408759" y="5080"/>
                  </a:cubicBezTo>
                  <a:cubicBezTo>
                    <a:pt x="1450681" y="3810"/>
                    <a:pt x="1492604" y="2540"/>
                    <a:pt x="1536273" y="2540"/>
                  </a:cubicBezTo>
                  <a:cubicBezTo>
                    <a:pt x="1607891" y="1270"/>
                    <a:pt x="1677761" y="0"/>
                    <a:pt x="1749379" y="0"/>
                  </a:cubicBezTo>
                  <a:cubicBezTo>
                    <a:pt x="1779074" y="0"/>
                    <a:pt x="1810516" y="2540"/>
                    <a:pt x="1840211" y="2540"/>
                  </a:cubicBezTo>
                  <a:cubicBezTo>
                    <a:pt x="1922309" y="3810"/>
                    <a:pt x="2006153" y="5080"/>
                    <a:pt x="2088252" y="7620"/>
                  </a:cubicBezTo>
                  <a:cubicBezTo>
                    <a:pt x="2131921" y="8890"/>
                    <a:pt x="2175590" y="12700"/>
                    <a:pt x="2219259" y="16510"/>
                  </a:cubicBezTo>
                  <a:cubicBezTo>
                    <a:pt x="2229740" y="16510"/>
                    <a:pt x="2240220" y="16510"/>
                    <a:pt x="2248954" y="16510"/>
                  </a:cubicBezTo>
                  <a:cubicBezTo>
                    <a:pt x="2262334" y="17780"/>
                    <a:pt x="2271224" y="20320"/>
                    <a:pt x="2281384" y="21590"/>
                  </a:cubicBezTo>
                  <a:close/>
                  <a:moveTo>
                    <a:pt x="2291544" y="465102"/>
                  </a:moveTo>
                  <a:cubicBezTo>
                    <a:pt x="2292814" y="448592"/>
                    <a:pt x="2294084" y="435892"/>
                    <a:pt x="2294084" y="423192"/>
                  </a:cubicBezTo>
                  <a:cubicBezTo>
                    <a:pt x="2292814" y="405051"/>
                    <a:pt x="2291544" y="389932"/>
                    <a:pt x="2291544" y="373672"/>
                  </a:cubicBezTo>
                  <a:cubicBezTo>
                    <a:pt x="2291544" y="366255"/>
                    <a:pt x="2294084" y="358838"/>
                    <a:pt x="2292814" y="351421"/>
                  </a:cubicBezTo>
                  <a:cubicBezTo>
                    <a:pt x="2292814" y="344575"/>
                    <a:pt x="2291544" y="337443"/>
                    <a:pt x="2290274" y="330597"/>
                  </a:cubicBezTo>
                  <a:cubicBezTo>
                    <a:pt x="2285194" y="320042"/>
                    <a:pt x="2273764" y="101528"/>
                    <a:pt x="2273764" y="90973"/>
                  </a:cubicBezTo>
                  <a:cubicBezTo>
                    <a:pt x="2271224" y="82129"/>
                    <a:pt x="2268684" y="73001"/>
                    <a:pt x="2266144" y="63500"/>
                  </a:cubicBezTo>
                  <a:cubicBezTo>
                    <a:pt x="2264874" y="44450"/>
                    <a:pt x="2263604" y="43180"/>
                    <a:pt x="2243714" y="41910"/>
                  </a:cubicBezTo>
                  <a:cubicBezTo>
                    <a:pt x="2238474" y="41910"/>
                    <a:pt x="2234980" y="41910"/>
                    <a:pt x="2229740" y="40640"/>
                  </a:cubicBezTo>
                  <a:cubicBezTo>
                    <a:pt x="2186071" y="36830"/>
                    <a:pt x="2140655" y="31750"/>
                    <a:pt x="2096986" y="30480"/>
                  </a:cubicBezTo>
                  <a:cubicBezTo>
                    <a:pt x="1990433" y="26670"/>
                    <a:pt x="1882133" y="25400"/>
                    <a:pt x="1775580" y="22860"/>
                  </a:cubicBezTo>
                  <a:cubicBezTo>
                    <a:pt x="1759859" y="22860"/>
                    <a:pt x="1742392" y="22860"/>
                    <a:pt x="1726671" y="22860"/>
                  </a:cubicBezTo>
                  <a:cubicBezTo>
                    <a:pt x="1700469" y="22860"/>
                    <a:pt x="1674268" y="22860"/>
                    <a:pt x="1649813" y="22860"/>
                  </a:cubicBezTo>
                  <a:cubicBezTo>
                    <a:pt x="1593916" y="22860"/>
                    <a:pt x="1538020" y="22860"/>
                    <a:pt x="1483870" y="24130"/>
                  </a:cubicBezTo>
                  <a:cubicBezTo>
                    <a:pt x="1436707" y="25400"/>
                    <a:pt x="641928" y="29210"/>
                    <a:pt x="594765" y="29210"/>
                  </a:cubicBezTo>
                  <a:cubicBezTo>
                    <a:pt x="517908" y="29210"/>
                    <a:pt x="441050" y="26670"/>
                    <a:pt x="364192" y="33020"/>
                  </a:cubicBezTo>
                  <a:cubicBezTo>
                    <a:pt x="324016" y="36830"/>
                    <a:pt x="285587" y="36830"/>
                    <a:pt x="247159" y="38100"/>
                  </a:cubicBezTo>
                  <a:cubicBezTo>
                    <a:pt x="180781" y="41910"/>
                    <a:pt x="114404" y="45720"/>
                    <a:pt x="49530" y="50800"/>
                  </a:cubicBezTo>
                  <a:cubicBezTo>
                    <a:pt x="36830" y="50800"/>
                    <a:pt x="34290" y="53340"/>
                    <a:pt x="33020" y="65299"/>
                  </a:cubicBezTo>
                  <a:cubicBezTo>
                    <a:pt x="31750" y="70433"/>
                    <a:pt x="31750" y="75568"/>
                    <a:pt x="30480" y="80703"/>
                  </a:cubicBezTo>
                  <a:cubicBezTo>
                    <a:pt x="29210" y="89261"/>
                    <a:pt x="26670" y="97534"/>
                    <a:pt x="25400" y="106092"/>
                  </a:cubicBezTo>
                  <a:cubicBezTo>
                    <a:pt x="20320" y="115220"/>
                    <a:pt x="26670" y="338299"/>
                    <a:pt x="29210" y="347427"/>
                  </a:cubicBezTo>
                  <a:cubicBezTo>
                    <a:pt x="29210" y="357126"/>
                    <a:pt x="29210" y="367111"/>
                    <a:pt x="30480" y="376810"/>
                  </a:cubicBezTo>
                  <a:cubicBezTo>
                    <a:pt x="30480" y="383942"/>
                    <a:pt x="33020" y="391073"/>
                    <a:pt x="33020" y="398205"/>
                  </a:cubicBezTo>
                  <a:cubicBezTo>
                    <a:pt x="33020" y="405907"/>
                    <a:pt x="33020" y="413609"/>
                    <a:pt x="31750" y="423192"/>
                  </a:cubicBezTo>
                  <a:cubicBezTo>
                    <a:pt x="31750" y="427002"/>
                    <a:pt x="31750" y="429542"/>
                    <a:pt x="31750" y="433352"/>
                  </a:cubicBezTo>
                  <a:cubicBezTo>
                    <a:pt x="31750" y="443512"/>
                    <a:pt x="35560" y="447322"/>
                    <a:pt x="44450" y="447322"/>
                  </a:cubicBezTo>
                  <a:cubicBezTo>
                    <a:pt x="63748" y="447322"/>
                    <a:pt x="88203" y="448592"/>
                    <a:pt x="110911" y="448592"/>
                  </a:cubicBezTo>
                  <a:cubicBezTo>
                    <a:pt x="144099" y="448592"/>
                    <a:pt x="179035" y="446052"/>
                    <a:pt x="212223" y="448592"/>
                  </a:cubicBezTo>
                  <a:cubicBezTo>
                    <a:pt x="266373" y="452402"/>
                    <a:pt x="320523" y="454942"/>
                    <a:pt x="374673" y="453672"/>
                  </a:cubicBezTo>
                  <a:cubicBezTo>
                    <a:pt x="409608" y="452402"/>
                    <a:pt x="442797" y="454942"/>
                    <a:pt x="477732" y="454942"/>
                  </a:cubicBezTo>
                  <a:cubicBezTo>
                    <a:pt x="528388" y="454942"/>
                    <a:pt x="579044" y="453672"/>
                    <a:pt x="629701" y="454942"/>
                  </a:cubicBezTo>
                  <a:cubicBezTo>
                    <a:pt x="704812" y="456212"/>
                    <a:pt x="1529286" y="446052"/>
                    <a:pt x="1606144" y="448592"/>
                  </a:cubicBezTo>
                  <a:cubicBezTo>
                    <a:pt x="1639332" y="449862"/>
                    <a:pt x="1672521" y="451132"/>
                    <a:pt x="1703963" y="451132"/>
                  </a:cubicBezTo>
                  <a:cubicBezTo>
                    <a:pt x="1761606" y="453672"/>
                    <a:pt x="1817503" y="449862"/>
                    <a:pt x="1875146" y="453672"/>
                  </a:cubicBezTo>
                  <a:cubicBezTo>
                    <a:pt x="1922309" y="456212"/>
                    <a:pt x="1969471" y="456212"/>
                    <a:pt x="2016634" y="458752"/>
                  </a:cubicBezTo>
                  <a:cubicBezTo>
                    <a:pt x="2086505" y="462562"/>
                    <a:pt x="2156376" y="465102"/>
                    <a:pt x="2226246" y="466372"/>
                  </a:cubicBezTo>
                  <a:cubicBezTo>
                    <a:pt x="2252448" y="466372"/>
                    <a:pt x="2271224" y="465102"/>
                    <a:pt x="2291544" y="465102"/>
                  </a:cubicBez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482820" y="5843739"/>
            <a:ext cx="9322359" cy="54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5"/>
              </a:lnSpc>
            </a:pPr>
            <a:r>
              <a:rPr lang="lt-LT" sz="3268" dirty="0">
                <a:solidFill>
                  <a:srgbClr val="586BB0"/>
                </a:solidFill>
                <a:latin typeface="Rubik 1"/>
              </a:rPr>
              <a:t>Palaikykite stabilų cukraus lygį kraujyje.</a:t>
            </a:r>
            <a:endParaRPr lang="en-US" sz="3268" dirty="0">
              <a:solidFill>
                <a:srgbClr val="586BB0"/>
              </a:solidFill>
              <a:latin typeface="Rubik 1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0" y="5143500"/>
            <a:ext cx="4980439" cy="4980439"/>
          </a:xfrm>
          <a:custGeom>
            <a:avLst/>
            <a:gdLst/>
            <a:ahLst/>
            <a:cxnLst/>
            <a:rect l="l" t="t" r="r" b="b"/>
            <a:pathLst>
              <a:path w="4980439" h="4980439">
                <a:moveTo>
                  <a:pt x="0" y="0"/>
                </a:moveTo>
                <a:lnTo>
                  <a:pt x="4980439" y="0"/>
                </a:lnTo>
                <a:lnTo>
                  <a:pt x="4980439" y="4980439"/>
                </a:lnTo>
                <a:lnTo>
                  <a:pt x="0" y="4980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14057298" y="1028700"/>
            <a:ext cx="3202002" cy="3558724"/>
          </a:xfrm>
          <a:custGeom>
            <a:avLst/>
            <a:gdLst/>
            <a:ahLst/>
            <a:cxnLst/>
            <a:rect l="l" t="t" r="r" b="b"/>
            <a:pathLst>
              <a:path w="3202002" h="3558724">
                <a:moveTo>
                  <a:pt x="0" y="0"/>
                </a:moveTo>
                <a:lnTo>
                  <a:pt x="3202002" y="0"/>
                </a:lnTo>
                <a:lnTo>
                  <a:pt x="3202002" y="3558724"/>
                </a:lnTo>
                <a:lnTo>
                  <a:pt x="0" y="35587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02867" y="8982777"/>
            <a:ext cx="1585133" cy="1304223"/>
          </a:xfrm>
          <a:custGeom>
            <a:avLst/>
            <a:gdLst/>
            <a:ahLst/>
            <a:cxnLst/>
            <a:rect l="l" t="t" r="r" b="b"/>
            <a:pathLst>
              <a:path w="1585133" h="1304223">
                <a:moveTo>
                  <a:pt x="0" y="0"/>
                </a:moveTo>
                <a:lnTo>
                  <a:pt x="1585133" y="0"/>
                </a:lnTo>
                <a:lnTo>
                  <a:pt x="1585133" y="1304223"/>
                </a:lnTo>
                <a:lnTo>
                  <a:pt x="0" y="1304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757" t="-128349" r="-199663" b="-325162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5601191" y="4551111"/>
            <a:ext cx="11616023" cy="1587655"/>
            <a:chOff x="0" y="0"/>
            <a:chExt cx="2653641" cy="362694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2630782" cy="334754"/>
            </a:xfrm>
            <a:custGeom>
              <a:avLst/>
              <a:gdLst/>
              <a:ahLst/>
              <a:cxnLst/>
              <a:rect l="l" t="t" r="r" b="b"/>
              <a:pathLst>
                <a:path w="2630782" h="334754">
                  <a:moveTo>
                    <a:pt x="2630782" y="334754"/>
                  </a:moveTo>
                  <a:lnTo>
                    <a:pt x="0" y="327134"/>
                  </a:lnTo>
                  <a:lnTo>
                    <a:pt x="0" y="129329"/>
                  </a:lnTo>
                  <a:lnTo>
                    <a:pt x="17780" y="19050"/>
                  </a:lnTo>
                  <a:lnTo>
                    <a:pt x="1309730" y="0"/>
                  </a:lnTo>
                  <a:lnTo>
                    <a:pt x="2611732" y="5080"/>
                  </a:ln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-3810" y="0"/>
              <a:ext cx="2659991" cy="361424"/>
            </a:xfrm>
            <a:custGeom>
              <a:avLst/>
              <a:gdLst/>
              <a:ahLst/>
              <a:cxnLst/>
              <a:rect l="l" t="t" r="r" b="b"/>
              <a:pathLst>
                <a:path w="2659991" h="361424">
                  <a:moveTo>
                    <a:pt x="2625702" y="21590"/>
                  </a:moveTo>
                  <a:cubicBezTo>
                    <a:pt x="2626971" y="34290"/>
                    <a:pt x="2626971" y="44450"/>
                    <a:pt x="2628241" y="54610"/>
                  </a:cubicBezTo>
                  <a:cubicBezTo>
                    <a:pt x="2630781" y="67984"/>
                    <a:pt x="2632052" y="73249"/>
                    <a:pt x="2634591" y="78327"/>
                  </a:cubicBezTo>
                  <a:cubicBezTo>
                    <a:pt x="2634591" y="85661"/>
                    <a:pt x="2647291" y="230275"/>
                    <a:pt x="2653641" y="237610"/>
                  </a:cubicBezTo>
                  <a:cubicBezTo>
                    <a:pt x="2659991" y="248705"/>
                    <a:pt x="2656181" y="259988"/>
                    <a:pt x="2656181" y="271083"/>
                  </a:cubicBezTo>
                  <a:cubicBezTo>
                    <a:pt x="2656181" y="280862"/>
                    <a:pt x="2657452" y="289889"/>
                    <a:pt x="2658721" y="300464"/>
                  </a:cubicBezTo>
                  <a:cubicBezTo>
                    <a:pt x="2658721" y="322054"/>
                    <a:pt x="2658721" y="336024"/>
                    <a:pt x="2658721" y="360154"/>
                  </a:cubicBezTo>
                  <a:cubicBezTo>
                    <a:pt x="2635861" y="360154"/>
                    <a:pt x="2615541" y="361424"/>
                    <a:pt x="2592155" y="360154"/>
                  </a:cubicBezTo>
                  <a:cubicBezTo>
                    <a:pt x="2460866" y="355074"/>
                    <a:pt x="2327557" y="361424"/>
                    <a:pt x="2196268" y="356344"/>
                  </a:cubicBezTo>
                  <a:cubicBezTo>
                    <a:pt x="2117494" y="352534"/>
                    <a:pt x="2040741" y="355074"/>
                    <a:pt x="1961967" y="352534"/>
                  </a:cubicBezTo>
                  <a:cubicBezTo>
                    <a:pt x="1925610" y="351264"/>
                    <a:pt x="1889253" y="349994"/>
                    <a:pt x="1852896" y="348724"/>
                  </a:cubicBezTo>
                  <a:cubicBezTo>
                    <a:pt x="1830678" y="348724"/>
                    <a:pt x="1810480" y="349994"/>
                    <a:pt x="1788262" y="349994"/>
                  </a:cubicBezTo>
                  <a:cubicBezTo>
                    <a:pt x="1731706" y="348724"/>
                    <a:pt x="1576179" y="349994"/>
                    <a:pt x="1519624" y="348724"/>
                  </a:cubicBezTo>
                  <a:cubicBezTo>
                    <a:pt x="1479227" y="347454"/>
                    <a:pt x="671294" y="356344"/>
                    <a:pt x="630898" y="355074"/>
                  </a:cubicBezTo>
                  <a:cubicBezTo>
                    <a:pt x="620799" y="355074"/>
                    <a:pt x="608680" y="356344"/>
                    <a:pt x="598580" y="356344"/>
                  </a:cubicBezTo>
                  <a:cubicBezTo>
                    <a:pt x="574342" y="356344"/>
                    <a:pt x="552124" y="357614"/>
                    <a:pt x="527886" y="357614"/>
                  </a:cubicBezTo>
                  <a:cubicBezTo>
                    <a:pt x="467291" y="357614"/>
                    <a:pt x="408716" y="356344"/>
                    <a:pt x="348121" y="355074"/>
                  </a:cubicBezTo>
                  <a:cubicBezTo>
                    <a:pt x="311764" y="353804"/>
                    <a:pt x="275407" y="352534"/>
                    <a:pt x="241070" y="351264"/>
                  </a:cubicBezTo>
                  <a:cubicBezTo>
                    <a:pt x="176435" y="349994"/>
                    <a:pt x="111801" y="348724"/>
                    <a:pt x="48260" y="348724"/>
                  </a:cubicBezTo>
                  <a:cubicBezTo>
                    <a:pt x="38100" y="348724"/>
                    <a:pt x="29210" y="348724"/>
                    <a:pt x="19050" y="347454"/>
                  </a:cubicBezTo>
                  <a:cubicBezTo>
                    <a:pt x="10160" y="346184"/>
                    <a:pt x="5080" y="339834"/>
                    <a:pt x="7620" y="330944"/>
                  </a:cubicBezTo>
                  <a:cubicBezTo>
                    <a:pt x="16510" y="299292"/>
                    <a:pt x="12700" y="294590"/>
                    <a:pt x="11430" y="289701"/>
                  </a:cubicBezTo>
                  <a:cubicBezTo>
                    <a:pt x="10160" y="279734"/>
                    <a:pt x="6350" y="269955"/>
                    <a:pt x="7620" y="259988"/>
                  </a:cubicBezTo>
                  <a:cubicBezTo>
                    <a:pt x="5080" y="247576"/>
                    <a:pt x="0" y="93935"/>
                    <a:pt x="7620" y="81336"/>
                  </a:cubicBezTo>
                  <a:cubicBezTo>
                    <a:pt x="8890" y="78891"/>
                    <a:pt x="7620" y="76258"/>
                    <a:pt x="8890" y="73813"/>
                  </a:cubicBezTo>
                  <a:cubicBezTo>
                    <a:pt x="10160" y="69864"/>
                    <a:pt x="12700" y="6553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305" y="30480"/>
                    <a:pt x="93622" y="29210"/>
                  </a:cubicBezTo>
                  <a:cubicBezTo>
                    <a:pt x="148158" y="25400"/>
                    <a:pt x="202693" y="22860"/>
                    <a:pt x="259249" y="20320"/>
                  </a:cubicBezTo>
                  <a:cubicBezTo>
                    <a:pt x="297625" y="17780"/>
                    <a:pt x="336002" y="16510"/>
                    <a:pt x="372359" y="13970"/>
                  </a:cubicBezTo>
                  <a:cubicBezTo>
                    <a:pt x="408716" y="11430"/>
                    <a:pt x="447093" y="8890"/>
                    <a:pt x="483450" y="8890"/>
                  </a:cubicBezTo>
                  <a:cubicBezTo>
                    <a:pt x="523847" y="7620"/>
                    <a:pt x="564243" y="10160"/>
                    <a:pt x="604640" y="8890"/>
                  </a:cubicBezTo>
                  <a:cubicBezTo>
                    <a:pt x="655136" y="8890"/>
                    <a:pt x="1570120" y="6350"/>
                    <a:pt x="1620615" y="5080"/>
                  </a:cubicBezTo>
                  <a:cubicBezTo>
                    <a:pt x="1669091" y="3810"/>
                    <a:pt x="1717567" y="2540"/>
                    <a:pt x="1768063" y="2540"/>
                  </a:cubicBezTo>
                  <a:cubicBezTo>
                    <a:pt x="1850876" y="1270"/>
                    <a:pt x="1931670" y="0"/>
                    <a:pt x="2014483" y="0"/>
                  </a:cubicBezTo>
                  <a:cubicBezTo>
                    <a:pt x="2048820" y="0"/>
                    <a:pt x="2085177" y="2540"/>
                    <a:pt x="2119514" y="2540"/>
                  </a:cubicBezTo>
                  <a:cubicBezTo>
                    <a:pt x="2214446" y="3810"/>
                    <a:pt x="2311398" y="5080"/>
                    <a:pt x="2406330" y="7620"/>
                  </a:cubicBezTo>
                  <a:cubicBezTo>
                    <a:pt x="2456826" y="8890"/>
                    <a:pt x="2507322" y="12700"/>
                    <a:pt x="2557817" y="16510"/>
                  </a:cubicBezTo>
                  <a:cubicBezTo>
                    <a:pt x="2569937" y="16510"/>
                    <a:pt x="2582056" y="16510"/>
                    <a:pt x="2592155" y="16510"/>
                  </a:cubicBezTo>
                  <a:cubicBezTo>
                    <a:pt x="2606652" y="17780"/>
                    <a:pt x="2615541" y="20320"/>
                    <a:pt x="2625702" y="21590"/>
                  </a:cubicBezTo>
                  <a:close/>
                  <a:moveTo>
                    <a:pt x="2635862" y="343644"/>
                  </a:moveTo>
                  <a:cubicBezTo>
                    <a:pt x="2637131" y="327134"/>
                    <a:pt x="2638402" y="314434"/>
                    <a:pt x="2638402" y="301734"/>
                  </a:cubicBezTo>
                  <a:cubicBezTo>
                    <a:pt x="2637131" y="288949"/>
                    <a:pt x="2635862" y="278982"/>
                    <a:pt x="2635862" y="268263"/>
                  </a:cubicBezTo>
                  <a:cubicBezTo>
                    <a:pt x="2635862" y="263373"/>
                    <a:pt x="2638402" y="258484"/>
                    <a:pt x="2637131" y="253594"/>
                  </a:cubicBezTo>
                  <a:cubicBezTo>
                    <a:pt x="2637131" y="249081"/>
                    <a:pt x="2635862" y="244379"/>
                    <a:pt x="2634591" y="239866"/>
                  </a:cubicBezTo>
                  <a:cubicBezTo>
                    <a:pt x="2629512" y="232908"/>
                    <a:pt x="2618081" y="88858"/>
                    <a:pt x="2618081" y="81900"/>
                  </a:cubicBezTo>
                  <a:cubicBezTo>
                    <a:pt x="2615541" y="76070"/>
                    <a:pt x="2613002" y="70052"/>
                    <a:pt x="2610462" y="63500"/>
                  </a:cubicBezTo>
                  <a:cubicBezTo>
                    <a:pt x="2609191" y="44450"/>
                    <a:pt x="2607921" y="43180"/>
                    <a:pt x="2586095" y="41910"/>
                  </a:cubicBezTo>
                  <a:cubicBezTo>
                    <a:pt x="2580036" y="41910"/>
                    <a:pt x="2575996" y="41910"/>
                    <a:pt x="2569937" y="40640"/>
                  </a:cubicBezTo>
                  <a:cubicBezTo>
                    <a:pt x="2519441" y="36830"/>
                    <a:pt x="2466925" y="31750"/>
                    <a:pt x="2416429" y="30480"/>
                  </a:cubicBezTo>
                  <a:cubicBezTo>
                    <a:pt x="2293220" y="26670"/>
                    <a:pt x="2167990" y="25400"/>
                    <a:pt x="2044780" y="22860"/>
                  </a:cubicBezTo>
                  <a:cubicBezTo>
                    <a:pt x="2026602" y="22860"/>
                    <a:pt x="2006403" y="22860"/>
                    <a:pt x="1988225" y="22860"/>
                  </a:cubicBezTo>
                  <a:cubicBezTo>
                    <a:pt x="1957928" y="22860"/>
                    <a:pt x="1927630" y="22860"/>
                    <a:pt x="1899352" y="22860"/>
                  </a:cubicBezTo>
                  <a:cubicBezTo>
                    <a:pt x="1834718" y="22860"/>
                    <a:pt x="1770083" y="22860"/>
                    <a:pt x="1707468" y="24130"/>
                  </a:cubicBezTo>
                  <a:cubicBezTo>
                    <a:pt x="1652933" y="25400"/>
                    <a:pt x="733909" y="29210"/>
                    <a:pt x="679374" y="29210"/>
                  </a:cubicBezTo>
                  <a:cubicBezTo>
                    <a:pt x="590501" y="29210"/>
                    <a:pt x="501628" y="26670"/>
                    <a:pt x="412756" y="33020"/>
                  </a:cubicBezTo>
                  <a:cubicBezTo>
                    <a:pt x="366300" y="36830"/>
                    <a:pt x="321863" y="36830"/>
                    <a:pt x="277427" y="38100"/>
                  </a:cubicBezTo>
                  <a:cubicBezTo>
                    <a:pt x="200673" y="41910"/>
                    <a:pt x="123920" y="45720"/>
                    <a:pt x="49530" y="50800"/>
                  </a:cubicBezTo>
                  <a:cubicBezTo>
                    <a:pt x="36830" y="50800"/>
                    <a:pt x="34290" y="53340"/>
                    <a:pt x="33020" y="64975"/>
                  </a:cubicBezTo>
                  <a:cubicBezTo>
                    <a:pt x="31750" y="68360"/>
                    <a:pt x="31750" y="71745"/>
                    <a:pt x="30480" y="75130"/>
                  </a:cubicBezTo>
                  <a:cubicBezTo>
                    <a:pt x="29210" y="80771"/>
                    <a:pt x="26670" y="86225"/>
                    <a:pt x="25400" y="91867"/>
                  </a:cubicBezTo>
                  <a:cubicBezTo>
                    <a:pt x="20320" y="97884"/>
                    <a:pt x="26670" y="244944"/>
                    <a:pt x="29210" y="250961"/>
                  </a:cubicBezTo>
                  <a:cubicBezTo>
                    <a:pt x="29210" y="257355"/>
                    <a:pt x="29210" y="263937"/>
                    <a:pt x="30480" y="270331"/>
                  </a:cubicBezTo>
                  <a:cubicBezTo>
                    <a:pt x="30480" y="275033"/>
                    <a:pt x="33020" y="279734"/>
                    <a:pt x="33020" y="284435"/>
                  </a:cubicBezTo>
                  <a:cubicBezTo>
                    <a:pt x="33020" y="289513"/>
                    <a:pt x="33020" y="294590"/>
                    <a:pt x="31750" y="301734"/>
                  </a:cubicBezTo>
                  <a:cubicBezTo>
                    <a:pt x="31750" y="305544"/>
                    <a:pt x="31750" y="308084"/>
                    <a:pt x="31750" y="311894"/>
                  </a:cubicBezTo>
                  <a:cubicBezTo>
                    <a:pt x="31750" y="322054"/>
                    <a:pt x="35560" y="325864"/>
                    <a:pt x="44450" y="325864"/>
                  </a:cubicBezTo>
                  <a:cubicBezTo>
                    <a:pt x="65345" y="325864"/>
                    <a:pt x="93622" y="327134"/>
                    <a:pt x="119880" y="327134"/>
                  </a:cubicBezTo>
                  <a:cubicBezTo>
                    <a:pt x="158257" y="327134"/>
                    <a:pt x="198654" y="324594"/>
                    <a:pt x="237030" y="327134"/>
                  </a:cubicBezTo>
                  <a:cubicBezTo>
                    <a:pt x="299645" y="330944"/>
                    <a:pt x="362260" y="333484"/>
                    <a:pt x="424875" y="332214"/>
                  </a:cubicBezTo>
                  <a:cubicBezTo>
                    <a:pt x="465271" y="330944"/>
                    <a:pt x="503648" y="333484"/>
                    <a:pt x="544045" y="333484"/>
                  </a:cubicBezTo>
                  <a:cubicBezTo>
                    <a:pt x="602620" y="333484"/>
                    <a:pt x="661195" y="332214"/>
                    <a:pt x="719770" y="333484"/>
                  </a:cubicBezTo>
                  <a:cubicBezTo>
                    <a:pt x="806623" y="334754"/>
                    <a:pt x="1759984" y="324594"/>
                    <a:pt x="1848856" y="327134"/>
                  </a:cubicBezTo>
                  <a:cubicBezTo>
                    <a:pt x="1887233" y="328404"/>
                    <a:pt x="1925610" y="329674"/>
                    <a:pt x="1961967" y="329674"/>
                  </a:cubicBezTo>
                  <a:cubicBezTo>
                    <a:pt x="2028621" y="332214"/>
                    <a:pt x="2093256" y="328404"/>
                    <a:pt x="2159911" y="332214"/>
                  </a:cubicBezTo>
                  <a:cubicBezTo>
                    <a:pt x="2214446" y="334754"/>
                    <a:pt x="2268982" y="334754"/>
                    <a:pt x="2323517" y="337294"/>
                  </a:cubicBezTo>
                  <a:cubicBezTo>
                    <a:pt x="2404310" y="341104"/>
                    <a:pt x="2485104" y="343644"/>
                    <a:pt x="2565897" y="344914"/>
                  </a:cubicBezTo>
                  <a:cubicBezTo>
                    <a:pt x="2596194" y="344914"/>
                    <a:pt x="2615541" y="343644"/>
                    <a:pt x="2635862" y="343644"/>
                  </a:cubicBez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/>
          <p:cNvGrpSpPr/>
          <p:nvPr/>
        </p:nvGrpSpPr>
        <p:grpSpPr>
          <a:xfrm rot="60000">
            <a:off x="-781638" y="2099070"/>
            <a:ext cx="6632083" cy="6654808"/>
            <a:chOff x="0" y="0"/>
            <a:chExt cx="8842777" cy="8873077"/>
          </a:xfrm>
        </p:grpSpPr>
        <p:sp>
          <p:nvSpPr>
            <p:cNvPr id="7" name="Freeform 7"/>
            <p:cNvSpPr/>
            <p:nvPr/>
          </p:nvSpPr>
          <p:spPr>
            <a:xfrm rot="8510605">
              <a:off x="1312118" y="1237364"/>
              <a:ext cx="6218540" cy="6398350"/>
            </a:xfrm>
            <a:custGeom>
              <a:avLst/>
              <a:gdLst/>
              <a:ahLst/>
              <a:cxnLst/>
              <a:rect l="l" t="t" r="r" b="b"/>
              <a:pathLst>
                <a:path w="6218540" h="6398350">
                  <a:moveTo>
                    <a:pt x="0" y="0"/>
                  </a:moveTo>
                  <a:lnTo>
                    <a:pt x="6218540" y="0"/>
                  </a:lnTo>
                  <a:lnTo>
                    <a:pt x="6218540" y="6398349"/>
                  </a:lnTo>
                  <a:lnTo>
                    <a:pt x="0" y="63983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0872" r="-17701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4838584" y="2647903"/>
              <a:ext cx="1503585" cy="1675304"/>
            </a:xfrm>
            <a:custGeom>
              <a:avLst/>
              <a:gdLst/>
              <a:ahLst/>
              <a:cxnLst/>
              <a:rect l="l" t="t" r="r" b="b"/>
              <a:pathLst>
                <a:path w="1503585" h="1675304">
                  <a:moveTo>
                    <a:pt x="0" y="0"/>
                  </a:moveTo>
                  <a:lnTo>
                    <a:pt x="1503585" y="0"/>
                  </a:lnTo>
                  <a:lnTo>
                    <a:pt x="1503585" y="1675304"/>
                  </a:lnTo>
                  <a:lnTo>
                    <a:pt x="0" y="1675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 rot="5572464">
              <a:off x="1908778" y="4469050"/>
              <a:ext cx="2070855" cy="784336"/>
            </a:xfrm>
            <a:custGeom>
              <a:avLst/>
              <a:gdLst/>
              <a:ahLst/>
              <a:cxnLst/>
              <a:rect l="l" t="t" r="r" b="b"/>
              <a:pathLst>
                <a:path w="2070855" h="784336">
                  <a:moveTo>
                    <a:pt x="0" y="0"/>
                  </a:moveTo>
                  <a:lnTo>
                    <a:pt x="2070855" y="0"/>
                  </a:lnTo>
                  <a:lnTo>
                    <a:pt x="2070855" y="784337"/>
                  </a:lnTo>
                  <a:lnTo>
                    <a:pt x="0" y="784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 rot="-1361229">
              <a:off x="3259781" y="2571474"/>
              <a:ext cx="1797165" cy="1765715"/>
            </a:xfrm>
            <a:custGeom>
              <a:avLst/>
              <a:gdLst/>
              <a:ahLst/>
              <a:cxnLst/>
              <a:rect l="l" t="t" r="r" b="b"/>
              <a:pathLst>
                <a:path w="1797165" h="1765715">
                  <a:moveTo>
                    <a:pt x="0" y="0"/>
                  </a:moveTo>
                  <a:lnTo>
                    <a:pt x="1797166" y="0"/>
                  </a:lnTo>
                  <a:lnTo>
                    <a:pt x="1797166" y="1765715"/>
                  </a:lnTo>
                  <a:lnTo>
                    <a:pt x="0" y="17657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606439" y="4615460"/>
              <a:ext cx="463582" cy="1808299"/>
            </a:xfrm>
            <a:custGeom>
              <a:avLst/>
              <a:gdLst/>
              <a:ahLst/>
              <a:cxnLst/>
              <a:rect l="l" t="t" r="r" b="b"/>
              <a:pathLst>
                <a:path w="463582" h="1808299">
                  <a:moveTo>
                    <a:pt x="0" y="0"/>
                  </a:moveTo>
                  <a:lnTo>
                    <a:pt x="463582" y="0"/>
                  </a:lnTo>
                  <a:lnTo>
                    <a:pt x="463582" y="1808299"/>
                  </a:lnTo>
                  <a:lnTo>
                    <a:pt x="0" y="1808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900032" y="5250145"/>
              <a:ext cx="1432444" cy="1329729"/>
            </a:xfrm>
            <a:custGeom>
              <a:avLst/>
              <a:gdLst/>
              <a:ahLst/>
              <a:cxnLst/>
              <a:rect l="l" t="t" r="r" b="b"/>
              <a:pathLst>
                <a:path w="1432444" h="1329729">
                  <a:moveTo>
                    <a:pt x="0" y="0"/>
                  </a:moveTo>
                  <a:lnTo>
                    <a:pt x="1432443" y="0"/>
                  </a:lnTo>
                  <a:lnTo>
                    <a:pt x="1432443" y="1329729"/>
                  </a:lnTo>
                  <a:lnTo>
                    <a:pt x="0" y="13297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 rot="-935475">
              <a:off x="3223316" y="4408901"/>
              <a:ext cx="1843822" cy="1682487"/>
            </a:xfrm>
            <a:custGeom>
              <a:avLst/>
              <a:gdLst/>
              <a:ahLst/>
              <a:cxnLst/>
              <a:rect l="l" t="t" r="r" b="b"/>
              <a:pathLst>
                <a:path w="1843822" h="1682487">
                  <a:moveTo>
                    <a:pt x="0" y="0"/>
                  </a:moveTo>
                  <a:lnTo>
                    <a:pt x="1843822" y="0"/>
                  </a:lnTo>
                  <a:lnTo>
                    <a:pt x="1843822" y="1682488"/>
                  </a:lnTo>
                  <a:lnTo>
                    <a:pt x="0" y="16824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776005" y="5426357"/>
              <a:ext cx="874244" cy="977305"/>
            </a:xfrm>
            <a:custGeom>
              <a:avLst/>
              <a:gdLst/>
              <a:ahLst/>
              <a:cxnLst/>
              <a:rect l="l" t="t" r="r" b="b"/>
              <a:pathLst>
                <a:path w="874244" h="977305">
                  <a:moveTo>
                    <a:pt x="0" y="0"/>
                  </a:moveTo>
                  <a:lnTo>
                    <a:pt x="874244" y="0"/>
                  </a:lnTo>
                  <a:lnTo>
                    <a:pt x="874244" y="977305"/>
                  </a:lnTo>
                  <a:lnTo>
                    <a:pt x="0" y="977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440624" y="809625"/>
            <a:ext cx="12332776" cy="9280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63"/>
              </a:lnSpc>
            </a:pPr>
            <a:r>
              <a:rPr lang="en-US" sz="5545" dirty="0" err="1">
                <a:solidFill>
                  <a:srgbClr val="586BB0"/>
                </a:solidFill>
                <a:latin typeface="Blodders"/>
              </a:rPr>
              <a:t>genetiškai</a:t>
            </a:r>
            <a:r>
              <a:rPr lang="en-US" sz="5545" dirty="0">
                <a:solidFill>
                  <a:srgbClr val="586BB0"/>
                </a:solidFill>
                <a:latin typeface="Blodders"/>
              </a:rPr>
              <a:t> </a:t>
            </a:r>
            <a:r>
              <a:rPr lang="en-US" sz="5545" dirty="0" err="1">
                <a:solidFill>
                  <a:srgbClr val="586BB0"/>
                </a:solidFill>
                <a:latin typeface="Blodders"/>
              </a:rPr>
              <a:t>modfikuoti</a:t>
            </a:r>
            <a:r>
              <a:rPr lang="en-US" sz="5545" dirty="0">
                <a:solidFill>
                  <a:srgbClr val="586BB0"/>
                </a:solidFill>
                <a:latin typeface="Blodders"/>
              </a:rPr>
              <a:t> </a:t>
            </a:r>
            <a:r>
              <a:rPr lang="en-US" sz="5545" dirty="0" err="1">
                <a:solidFill>
                  <a:srgbClr val="586BB0"/>
                </a:solidFill>
                <a:latin typeface="Blodders"/>
              </a:rPr>
              <a:t>organizmai</a:t>
            </a:r>
            <a:r>
              <a:rPr lang="en-US" sz="5545" dirty="0">
                <a:solidFill>
                  <a:srgbClr val="586BB0"/>
                </a:solidFill>
                <a:latin typeface="Blodders"/>
              </a:rPr>
              <a:t> (GMO)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5643277" y="2637432"/>
            <a:ext cx="11616023" cy="1666029"/>
            <a:chOff x="0" y="0"/>
            <a:chExt cx="2653641" cy="380599"/>
          </a:xfrm>
        </p:grpSpPr>
        <p:sp>
          <p:nvSpPr>
            <p:cNvPr id="17" name="Freeform 17"/>
            <p:cNvSpPr/>
            <p:nvPr/>
          </p:nvSpPr>
          <p:spPr>
            <a:xfrm>
              <a:off x="10160" y="16510"/>
              <a:ext cx="2630782" cy="352659"/>
            </a:xfrm>
            <a:custGeom>
              <a:avLst/>
              <a:gdLst/>
              <a:ahLst/>
              <a:cxnLst/>
              <a:rect l="l" t="t" r="r" b="b"/>
              <a:pathLst>
                <a:path w="2630782" h="352659">
                  <a:moveTo>
                    <a:pt x="2630782" y="352659"/>
                  </a:moveTo>
                  <a:lnTo>
                    <a:pt x="0" y="345039"/>
                  </a:lnTo>
                  <a:lnTo>
                    <a:pt x="0" y="135538"/>
                  </a:lnTo>
                  <a:lnTo>
                    <a:pt x="17780" y="19050"/>
                  </a:lnTo>
                  <a:lnTo>
                    <a:pt x="1309730" y="0"/>
                  </a:lnTo>
                  <a:lnTo>
                    <a:pt x="2611732" y="5080"/>
                  </a:ln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-3810" y="0"/>
              <a:ext cx="2659991" cy="379329"/>
            </a:xfrm>
            <a:custGeom>
              <a:avLst/>
              <a:gdLst/>
              <a:ahLst/>
              <a:cxnLst/>
              <a:rect l="l" t="t" r="r" b="b"/>
              <a:pathLst>
                <a:path w="2659991" h="379329">
                  <a:moveTo>
                    <a:pt x="2625702" y="21590"/>
                  </a:moveTo>
                  <a:cubicBezTo>
                    <a:pt x="2626971" y="34290"/>
                    <a:pt x="2626971" y="44450"/>
                    <a:pt x="2628241" y="54610"/>
                  </a:cubicBezTo>
                  <a:cubicBezTo>
                    <a:pt x="2630781" y="68261"/>
                    <a:pt x="2632052" y="73927"/>
                    <a:pt x="2634591" y="79392"/>
                  </a:cubicBezTo>
                  <a:cubicBezTo>
                    <a:pt x="2634591" y="87285"/>
                    <a:pt x="2647291" y="242919"/>
                    <a:pt x="2653641" y="250812"/>
                  </a:cubicBezTo>
                  <a:cubicBezTo>
                    <a:pt x="2659991" y="262753"/>
                    <a:pt x="2656181" y="274896"/>
                    <a:pt x="2656181" y="286837"/>
                  </a:cubicBezTo>
                  <a:cubicBezTo>
                    <a:pt x="2656181" y="297361"/>
                    <a:pt x="2657452" y="307075"/>
                    <a:pt x="2658721" y="318369"/>
                  </a:cubicBezTo>
                  <a:cubicBezTo>
                    <a:pt x="2658721" y="339959"/>
                    <a:pt x="2658721" y="353929"/>
                    <a:pt x="2658721" y="378059"/>
                  </a:cubicBezTo>
                  <a:cubicBezTo>
                    <a:pt x="2635861" y="378059"/>
                    <a:pt x="2615541" y="379329"/>
                    <a:pt x="2592155" y="378059"/>
                  </a:cubicBezTo>
                  <a:cubicBezTo>
                    <a:pt x="2460866" y="372979"/>
                    <a:pt x="2327557" y="379329"/>
                    <a:pt x="2196268" y="374249"/>
                  </a:cubicBezTo>
                  <a:cubicBezTo>
                    <a:pt x="2117494" y="370439"/>
                    <a:pt x="2040741" y="372979"/>
                    <a:pt x="1961967" y="370439"/>
                  </a:cubicBezTo>
                  <a:cubicBezTo>
                    <a:pt x="1925610" y="369169"/>
                    <a:pt x="1889253" y="367899"/>
                    <a:pt x="1852896" y="366629"/>
                  </a:cubicBezTo>
                  <a:cubicBezTo>
                    <a:pt x="1830678" y="366629"/>
                    <a:pt x="1810480" y="367899"/>
                    <a:pt x="1788262" y="367899"/>
                  </a:cubicBezTo>
                  <a:cubicBezTo>
                    <a:pt x="1731706" y="366629"/>
                    <a:pt x="1576179" y="367899"/>
                    <a:pt x="1519624" y="366629"/>
                  </a:cubicBezTo>
                  <a:cubicBezTo>
                    <a:pt x="1479227" y="365359"/>
                    <a:pt x="671294" y="374249"/>
                    <a:pt x="630898" y="372979"/>
                  </a:cubicBezTo>
                  <a:cubicBezTo>
                    <a:pt x="620799" y="372979"/>
                    <a:pt x="608680" y="374249"/>
                    <a:pt x="598580" y="374249"/>
                  </a:cubicBezTo>
                  <a:cubicBezTo>
                    <a:pt x="574342" y="374249"/>
                    <a:pt x="552124" y="375519"/>
                    <a:pt x="527886" y="375519"/>
                  </a:cubicBezTo>
                  <a:cubicBezTo>
                    <a:pt x="467291" y="375519"/>
                    <a:pt x="408716" y="374249"/>
                    <a:pt x="348121" y="372979"/>
                  </a:cubicBezTo>
                  <a:cubicBezTo>
                    <a:pt x="311764" y="371709"/>
                    <a:pt x="275407" y="370439"/>
                    <a:pt x="241070" y="369169"/>
                  </a:cubicBezTo>
                  <a:cubicBezTo>
                    <a:pt x="176435" y="367899"/>
                    <a:pt x="111801" y="366629"/>
                    <a:pt x="48260" y="366629"/>
                  </a:cubicBezTo>
                  <a:cubicBezTo>
                    <a:pt x="38100" y="366629"/>
                    <a:pt x="29210" y="366629"/>
                    <a:pt x="19050" y="365359"/>
                  </a:cubicBezTo>
                  <a:cubicBezTo>
                    <a:pt x="10160" y="364089"/>
                    <a:pt x="5080" y="357739"/>
                    <a:pt x="7620" y="348849"/>
                  </a:cubicBezTo>
                  <a:cubicBezTo>
                    <a:pt x="16510" y="317195"/>
                    <a:pt x="12700" y="312135"/>
                    <a:pt x="11430" y="306873"/>
                  </a:cubicBezTo>
                  <a:cubicBezTo>
                    <a:pt x="10160" y="296147"/>
                    <a:pt x="6350" y="285623"/>
                    <a:pt x="7620" y="274896"/>
                  </a:cubicBezTo>
                  <a:cubicBezTo>
                    <a:pt x="5080" y="261539"/>
                    <a:pt x="0" y="96190"/>
                    <a:pt x="7620" y="82630"/>
                  </a:cubicBezTo>
                  <a:cubicBezTo>
                    <a:pt x="8890" y="79999"/>
                    <a:pt x="7620" y="77166"/>
                    <a:pt x="8890" y="74535"/>
                  </a:cubicBezTo>
                  <a:cubicBezTo>
                    <a:pt x="10160" y="70285"/>
                    <a:pt x="12700" y="6563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305" y="30480"/>
                    <a:pt x="93622" y="29210"/>
                  </a:cubicBezTo>
                  <a:cubicBezTo>
                    <a:pt x="148158" y="25400"/>
                    <a:pt x="202693" y="22860"/>
                    <a:pt x="259249" y="20320"/>
                  </a:cubicBezTo>
                  <a:cubicBezTo>
                    <a:pt x="297625" y="17780"/>
                    <a:pt x="336002" y="16510"/>
                    <a:pt x="372359" y="13970"/>
                  </a:cubicBezTo>
                  <a:cubicBezTo>
                    <a:pt x="408716" y="11430"/>
                    <a:pt x="447093" y="8890"/>
                    <a:pt x="483450" y="8890"/>
                  </a:cubicBezTo>
                  <a:cubicBezTo>
                    <a:pt x="523847" y="7620"/>
                    <a:pt x="564243" y="10160"/>
                    <a:pt x="604640" y="8890"/>
                  </a:cubicBezTo>
                  <a:cubicBezTo>
                    <a:pt x="655136" y="8890"/>
                    <a:pt x="1570120" y="6350"/>
                    <a:pt x="1620615" y="5080"/>
                  </a:cubicBezTo>
                  <a:cubicBezTo>
                    <a:pt x="1669091" y="3810"/>
                    <a:pt x="1717567" y="2540"/>
                    <a:pt x="1768063" y="2540"/>
                  </a:cubicBezTo>
                  <a:cubicBezTo>
                    <a:pt x="1850876" y="1270"/>
                    <a:pt x="1931670" y="0"/>
                    <a:pt x="2014483" y="0"/>
                  </a:cubicBezTo>
                  <a:cubicBezTo>
                    <a:pt x="2048820" y="0"/>
                    <a:pt x="2085177" y="2540"/>
                    <a:pt x="2119514" y="2540"/>
                  </a:cubicBezTo>
                  <a:cubicBezTo>
                    <a:pt x="2214446" y="3810"/>
                    <a:pt x="2311398" y="5080"/>
                    <a:pt x="2406330" y="7620"/>
                  </a:cubicBezTo>
                  <a:cubicBezTo>
                    <a:pt x="2456826" y="8890"/>
                    <a:pt x="2507322" y="12700"/>
                    <a:pt x="2557817" y="16510"/>
                  </a:cubicBezTo>
                  <a:cubicBezTo>
                    <a:pt x="2569937" y="16510"/>
                    <a:pt x="2582056" y="16510"/>
                    <a:pt x="2592155" y="16510"/>
                  </a:cubicBezTo>
                  <a:cubicBezTo>
                    <a:pt x="2606652" y="17780"/>
                    <a:pt x="2615541" y="20320"/>
                    <a:pt x="2625702" y="21590"/>
                  </a:cubicBezTo>
                  <a:close/>
                  <a:moveTo>
                    <a:pt x="2635862" y="361549"/>
                  </a:moveTo>
                  <a:cubicBezTo>
                    <a:pt x="2637131" y="345039"/>
                    <a:pt x="2638402" y="332339"/>
                    <a:pt x="2638402" y="319639"/>
                  </a:cubicBezTo>
                  <a:cubicBezTo>
                    <a:pt x="2637131" y="306063"/>
                    <a:pt x="2635862" y="295337"/>
                    <a:pt x="2635862" y="283801"/>
                  </a:cubicBezTo>
                  <a:cubicBezTo>
                    <a:pt x="2635862" y="278539"/>
                    <a:pt x="2638402" y="273277"/>
                    <a:pt x="2637131" y="268015"/>
                  </a:cubicBezTo>
                  <a:cubicBezTo>
                    <a:pt x="2637131" y="263158"/>
                    <a:pt x="2635862" y="258098"/>
                    <a:pt x="2634591" y="253241"/>
                  </a:cubicBezTo>
                  <a:cubicBezTo>
                    <a:pt x="2629512" y="245753"/>
                    <a:pt x="2618081" y="90725"/>
                    <a:pt x="2618081" y="83237"/>
                  </a:cubicBezTo>
                  <a:cubicBezTo>
                    <a:pt x="2615541" y="76963"/>
                    <a:pt x="2613002" y="70487"/>
                    <a:pt x="2610462" y="63500"/>
                  </a:cubicBezTo>
                  <a:cubicBezTo>
                    <a:pt x="2609191" y="44450"/>
                    <a:pt x="2607921" y="43180"/>
                    <a:pt x="2586095" y="41910"/>
                  </a:cubicBezTo>
                  <a:cubicBezTo>
                    <a:pt x="2580036" y="41910"/>
                    <a:pt x="2575996" y="41910"/>
                    <a:pt x="2569937" y="40640"/>
                  </a:cubicBezTo>
                  <a:cubicBezTo>
                    <a:pt x="2519441" y="36830"/>
                    <a:pt x="2466925" y="31750"/>
                    <a:pt x="2416429" y="30480"/>
                  </a:cubicBezTo>
                  <a:cubicBezTo>
                    <a:pt x="2293220" y="26670"/>
                    <a:pt x="2167990" y="25400"/>
                    <a:pt x="2044780" y="22860"/>
                  </a:cubicBezTo>
                  <a:cubicBezTo>
                    <a:pt x="2026602" y="22860"/>
                    <a:pt x="2006403" y="22860"/>
                    <a:pt x="1988225" y="22860"/>
                  </a:cubicBezTo>
                  <a:cubicBezTo>
                    <a:pt x="1957928" y="22860"/>
                    <a:pt x="1927630" y="22860"/>
                    <a:pt x="1899352" y="22860"/>
                  </a:cubicBezTo>
                  <a:cubicBezTo>
                    <a:pt x="1834718" y="22860"/>
                    <a:pt x="1770083" y="22860"/>
                    <a:pt x="1707468" y="24130"/>
                  </a:cubicBezTo>
                  <a:cubicBezTo>
                    <a:pt x="1652933" y="25400"/>
                    <a:pt x="733909" y="29210"/>
                    <a:pt x="679374" y="29210"/>
                  </a:cubicBezTo>
                  <a:cubicBezTo>
                    <a:pt x="590501" y="29210"/>
                    <a:pt x="501628" y="26670"/>
                    <a:pt x="412756" y="33020"/>
                  </a:cubicBezTo>
                  <a:cubicBezTo>
                    <a:pt x="366300" y="36830"/>
                    <a:pt x="321863" y="36830"/>
                    <a:pt x="277427" y="38100"/>
                  </a:cubicBezTo>
                  <a:cubicBezTo>
                    <a:pt x="200673" y="41910"/>
                    <a:pt x="123920" y="45720"/>
                    <a:pt x="49530" y="50800"/>
                  </a:cubicBezTo>
                  <a:cubicBezTo>
                    <a:pt x="36830" y="50800"/>
                    <a:pt x="34290" y="53340"/>
                    <a:pt x="33020" y="65023"/>
                  </a:cubicBezTo>
                  <a:cubicBezTo>
                    <a:pt x="31750" y="68665"/>
                    <a:pt x="31750" y="72308"/>
                    <a:pt x="30480" y="75951"/>
                  </a:cubicBezTo>
                  <a:cubicBezTo>
                    <a:pt x="29210" y="82023"/>
                    <a:pt x="26670" y="87892"/>
                    <a:pt x="25400" y="93964"/>
                  </a:cubicBezTo>
                  <a:cubicBezTo>
                    <a:pt x="20320" y="100440"/>
                    <a:pt x="26670" y="258705"/>
                    <a:pt x="29210" y="265182"/>
                  </a:cubicBezTo>
                  <a:cubicBezTo>
                    <a:pt x="29210" y="272063"/>
                    <a:pt x="29210" y="279146"/>
                    <a:pt x="30480" y="286027"/>
                  </a:cubicBezTo>
                  <a:cubicBezTo>
                    <a:pt x="30480" y="291087"/>
                    <a:pt x="33020" y="296147"/>
                    <a:pt x="33020" y="301206"/>
                  </a:cubicBezTo>
                  <a:cubicBezTo>
                    <a:pt x="33020" y="306671"/>
                    <a:pt x="33020" y="312135"/>
                    <a:pt x="31750" y="319639"/>
                  </a:cubicBezTo>
                  <a:cubicBezTo>
                    <a:pt x="31750" y="323449"/>
                    <a:pt x="31750" y="325989"/>
                    <a:pt x="31750" y="329799"/>
                  </a:cubicBezTo>
                  <a:cubicBezTo>
                    <a:pt x="31750" y="339959"/>
                    <a:pt x="35560" y="343769"/>
                    <a:pt x="44450" y="343769"/>
                  </a:cubicBezTo>
                  <a:cubicBezTo>
                    <a:pt x="65345" y="343769"/>
                    <a:pt x="93622" y="345039"/>
                    <a:pt x="119880" y="345039"/>
                  </a:cubicBezTo>
                  <a:cubicBezTo>
                    <a:pt x="158257" y="345039"/>
                    <a:pt x="198654" y="342499"/>
                    <a:pt x="237030" y="345039"/>
                  </a:cubicBezTo>
                  <a:cubicBezTo>
                    <a:pt x="299645" y="348849"/>
                    <a:pt x="362260" y="351389"/>
                    <a:pt x="424875" y="350119"/>
                  </a:cubicBezTo>
                  <a:cubicBezTo>
                    <a:pt x="465271" y="348849"/>
                    <a:pt x="503648" y="351389"/>
                    <a:pt x="544045" y="351389"/>
                  </a:cubicBezTo>
                  <a:cubicBezTo>
                    <a:pt x="602620" y="351389"/>
                    <a:pt x="661195" y="350119"/>
                    <a:pt x="719770" y="351389"/>
                  </a:cubicBezTo>
                  <a:cubicBezTo>
                    <a:pt x="806623" y="352659"/>
                    <a:pt x="1759984" y="342499"/>
                    <a:pt x="1848856" y="345039"/>
                  </a:cubicBezTo>
                  <a:cubicBezTo>
                    <a:pt x="1887233" y="346309"/>
                    <a:pt x="1925610" y="347579"/>
                    <a:pt x="1961967" y="347579"/>
                  </a:cubicBezTo>
                  <a:cubicBezTo>
                    <a:pt x="2028621" y="350119"/>
                    <a:pt x="2093256" y="346309"/>
                    <a:pt x="2159911" y="350119"/>
                  </a:cubicBezTo>
                  <a:cubicBezTo>
                    <a:pt x="2214446" y="352659"/>
                    <a:pt x="2268982" y="352659"/>
                    <a:pt x="2323517" y="355199"/>
                  </a:cubicBezTo>
                  <a:cubicBezTo>
                    <a:pt x="2404310" y="359009"/>
                    <a:pt x="2485104" y="361549"/>
                    <a:pt x="2565897" y="362819"/>
                  </a:cubicBezTo>
                  <a:cubicBezTo>
                    <a:pt x="2596194" y="362819"/>
                    <a:pt x="2615541" y="361549"/>
                    <a:pt x="2635862" y="361549"/>
                  </a:cubicBez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5988196" y="2977281"/>
            <a:ext cx="10842012" cy="103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55"/>
              </a:lnSpc>
            </a:pPr>
            <a:r>
              <a:rPr lang="en-US" sz="2968">
                <a:solidFill>
                  <a:srgbClr val="586BB0"/>
                </a:solidFill>
                <a:latin typeface="Rubik 1"/>
              </a:rPr>
              <a:t>Didesnis derlingumas, geresnė maisto kokybė, mažesnė žala aplinkai.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5643277" y="6414990"/>
            <a:ext cx="11616023" cy="2785159"/>
            <a:chOff x="0" y="0"/>
            <a:chExt cx="2653641" cy="636260"/>
          </a:xfrm>
        </p:grpSpPr>
        <p:sp>
          <p:nvSpPr>
            <p:cNvPr id="21" name="Freeform 21"/>
            <p:cNvSpPr/>
            <p:nvPr/>
          </p:nvSpPr>
          <p:spPr>
            <a:xfrm>
              <a:off x="10160" y="16510"/>
              <a:ext cx="2630782" cy="608320"/>
            </a:xfrm>
            <a:custGeom>
              <a:avLst/>
              <a:gdLst/>
              <a:ahLst/>
              <a:cxnLst/>
              <a:rect l="l" t="t" r="r" b="b"/>
              <a:pathLst>
                <a:path w="2630782" h="608320">
                  <a:moveTo>
                    <a:pt x="2630782" y="608320"/>
                  </a:moveTo>
                  <a:lnTo>
                    <a:pt x="0" y="600700"/>
                  </a:lnTo>
                  <a:lnTo>
                    <a:pt x="0" y="224208"/>
                  </a:lnTo>
                  <a:lnTo>
                    <a:pt x="17780" y="19050"/>
                  </a:lnTo>
                  <a:lnTo>
                    <a:pt x="1309730" y="0"/>
                  </a:lnTo>
                  <a:lnTo>
                    <a:pt x="2611732" y="5080"/>
                  </a:ln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-3810" y="0"/>
              <a:ext cx="2659991" cy="634990"/>
            </a:xfrm>
            <a:custGeom>
              <a:avLst/>
              <a:gdLst/>
              <a:ahLst/>
              <a:cxnLst/>
              <a:rect l="l" t="t" r="r" b="b"/>
              <a:pathLst>
                <a:path w="2659991" h="634990">
                  <a:moveTo>
                    <a:pt x="2625702" y="21590"/>
                  </a:moveTo>
                  <a:cubicBezTo>
                    <a:pt x="2626971" y="34290"/>
                    <a:pt x="2626971" y="44450"/>
                    <a:pt x="2628241" y="54610"/>
                  </a:cubicBezTo>
                  <a:cubicBezTo>
                    <a:pt x="2630781" y="72216"/>
                    <a:pt x="2632052" y="83613"/>
                    <a:pt x="2634591" y="94602"/>
                  </a:cubicBezTo>
                  <a:cubicBezTo>
                    <a:pt x="2634591" y="110475"/>
                    <a:pt x="2647291" y="423465"/>
                    <a:pt x="2653641" y="439339"/>
                  </a:cubicBezTo>
                  <a:cubicBezTo>
                    <a:pt x="2659991" y="463352"/>
                    <a:pt x="2656181" y="487773"/>
                    <a:pt x="2656181" y="511786"/>
                  </a:cubicBezTo>
                  <a:cubicBezTo>
                    <a:pt x="2656181" y="532951"/>
                    <a:pt x="2657452" y="552487"/>
                    <a:pt x="2658721" y="574030"/>
                  </a:cubicBezTo>
                  <a:cubicBezTo>
                    <a:pt x="2658721" y="595620"/>
                    <a:pt x="2658721" y="609590"/>
                    <a:pt x="2658721" y="633720"/>
                  </a:cubicBezTo>
                  <a:cubicBezTo>
                    <a:pt x="2635861" y="633720"/>
                    <a:pt x="2615541" y="634990"/>
                    <a:pt x="2592155" y="633720"/>
                  </a:cubicBezTo>
                  <a:cubicBezTo>
                    <a:pt x="2460866" y="628640"/>
                    <a:pt x="2327557" y="634990"/>
                    <a:pt x="2196268" y="629910"/>
                  </a:cubicBezTo>
                  <a:cubicBezTo>
                    <a:pt x="2117494" y="626100"/>
                    <a:pt x="2040741" y="628640"/>
                    <a:pt x="1961967" y="626100"/>
                  </a:cubicBezTo>
                  <a:cubicBezTo>
                    <a:pt x="1925610" y="624830"/>
                    <a:pt x="1889253" y="623560"/>
                    <a:pt x="1852896" y="622290"/>
                  </a:cubicBezTo>
                  <a:cubicBezTo>
                    <a:pt x="1830678" y="622290"/>
                    <a:pt x="1810480" y="623560"/>
                    <a:pt x="1788262" y="623560"/>
                  </a:cubicBezTo>
                  <a:cubicBezTo>
                    <a:pt x="1731706" y="622290"/>
                    <a:pt x="1576179" y="623560"/>
                    <a:pt x="1519624" y="622290"/>
                  </a:cubicBezTo>
                  <a:cubicBezTo>
                    <a:pt x="1479227" y="621020"/>
                    <a:pt x="671294" y="629910"/>
                    <a:pt x="630898" y="628640"/>
                  </a:cubicBezTo>
                  <a:cubicBezTo>
                    <a:pt x="620799" y="628640"/>
                    <a:pt x="608680" y="629910"/>
                    <a:pt x="598580" y="629910"/>
                  </a:cubicBezTo>
                  <a:cubicBezTo>
                    <a:pt x="574342" y="629910"/>
                    <a:pt x="552124" y="631180"/>
                    <a:pt x="527886" y="631180"/>
                  </a:cubicBezTo>
                  <a:cubicBezTo>
                    <a:pt x="467291" y="631180"/>
                    <a:pt x="408716" y="629910"/>
                    <a:pt x="348121" y="628640"/>
                  </a:cubicBezTo>
                  <a:cubicBezTo>
                    <a:pt x="311764" y="627370"/>
                    <a:pt x="275407" y="626100"/>
                    <a:pt x="241070" y="624830"/>
                  </a:cubicBezTo>
                  <a:cubicBezTo>
                    <a:pt x="176435" y="623560"/>
                    <a:pt x="111801" y="622290"/>
                    <a:pt x="48260" y="622290"/>
                  </a:cubicBezTo>
                  <a:cubicBezTo>
                    <a:pt x="38100" y="622290"/>
                    <a:pt x="29210" y="622290"/>
                    <a:pt x="19050" y="621020"/>
                  </a:cubicBezTo>
                  <a:cubicBezTo>
                    <a:pt x="10160" y="619750"/>
                    <a:pt x="5080" y="613400"/>
                    <a:pt x="7620" y="604510"/>
                  </a:cubicBezTo>
                  <a:cubicBezTo>
                    <a:pt x="16510" y="572838"/>
                    <a:pt x="12700" y="562663"/>
                    <a:pt x="11430" y="552080"/>
                  </a:cubicBezTo>
                  <a:cubicBezTo>
                    <a:pt x="10160" y="530509"/>
                    <a:pt x="6350" y="509344"/>
                    <a:pt x="7620" y="487773"/>
                  </a:cubicBezTo>
                  <a:cubicBezTo>
                    <a:pt x="5080" y="460910"/>
                    <a:pt x="0" y="128384"/>
                    <a:pt x="7620" y="101114"/>
                  </a:cubicBezTo>
                  <a:cubicBezTo>
                    <a:pt x="8890" y="95823"/>
                    <a:pt x="7620" y="90125"/>
                    <a:pt x="8890" y="84834"/>
                  </a:cubicBezTo>
                  <a:cubicBezTo>
                    <a:pt x="10160" y="76287"/>
                    <a:pt x="12700" y="6692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305" y="30480"/>
                    <a:pt x="93622" y="29210"/>
                  </a:cubicBezTo>
                  <a:cubicBezTo>
                    <a:pt x="148158" y="25400"/>
                    <a:pt x="202693" y="22860"/>
                    <a:pt x="259249" y="20320"/>
                  </a:cubicBezTo>
                  <a:cubicBezTo>
                    <a:pt x="297625" y="17780"/>
                    <a:pt x="336002" y="16510"/>
                    <a:pt x="372359" y="13970"/>
                  </a:cubicBezTo>
                  <a:cubicBezTo>
                    <a:pt x="408716" y="11430"/>
                    <a:pt x="447093" y="8890"/>
                    <a:pt x="483450" y="8890"/>
                  </a:cubicBezTo>
                  <a:cubicBezTo>
                    <a:pt x="523847" y="7620"/>
                    <a:pt x="564243" y="10160"/>
                    <a:pt x="604640" y="8890"/>
                  </a:cubicBezTo>
                  <a:cubicBezTo>
                    <a:pt x="655136" y="8890"/>
                    <a:pt x="1570120" y="6350"/>
                    <a:pt x="1620615" y="5080"/>
                  </a:cubicBezTo>
                  <a:cubicBezTo>
                    <a:pt x="1669091" y="3810"/>
                    <a:pt x="1717567" y="2540"/>
                    <a:pt x="1768063" y="2540"/>
                  </a:cubicBezTo>
                  <a:cubicBezTo>
                    <a:pt x="1850876" y="1270"/>
                    <a:pt x="1931670" y="0"/>
                    <a:pt x="2014483" y="0"/>
                  </a:cubicBezTo>
                  <a:cubicBezTo>
                    <a:pt x="2048820" y="0"/>
                    <a:pt x="2085177" y="2540"/>
                    <a:pt x="2119514" y="2540"/>
                  </a:cubicBezTo>
                  <a:cubicBezTo>
                    <a:pt x="2214446" y="3810"/>
                    <a:pt x="2311398" y="5080"/>
                    <a:pt x="2406330" y="7620"/>
                  </a:cubicBezTo>
                  <a:cubicBezTo>
                    <a:pt x="2456826" y="8890"/>
                    <a:pt x="2507322" y="12700"/>
                    <a:pt x="2557817" y="16510"/>
                  </a:cubicBezTo>
                  <a:cubicBezTo>
                    <a:pt x="2569937" y="16510"/>
                    <a:pt x="2582056" y="16510"/>
                    <a:pt x="2592155" y="16510"/>
                  </a:cubicBezTo>
                  <a:cubicBezTo>
                    <a:pt x="2606652" y="17780"/>
                    <a:pt x="2615541" y="20320"/>
                    <a:pt x="2625702" y="21590"/>
                  </a:cubicBezTo>
                  <a:close/>
                  <a:moveTo>
                    <a:pt x="2635862" y="617210"/>
                  </a:moveTo>
                  <a:cubicBezTo>
                    <a:pt x="2637131" y="600700"/>
                    <a:pt x="2638402" y="588000"/>
                    <a:pt x="2638402" y="575300"/>
                  </a:cubicBezTo>
                  <a:cubicBezTo>
                    <a:pt x="2637131" y="550452"/>
                    <a:pt x="2635862" y="528881"/>
                    <a:pt x="2635862" y="505681"/>
                  </a:cubicBezTo>
                  <a:cubicBezTo>
                    <a:pt x="2635862" y="495099"/>
                    <a:pt x="2638402" y="484517"/>
                    <a:pt x="2637131" y="473935"/>
                  </a:cubicBezTo>
                  <a:cubicBezTo>
                    <a:pt x="2637131" y="464166"/>
                    <a:pt x="2635862" y="453991"/>
                    <a:pt x="2634591" y="444223"/>
                  </a:cubicBezTo>
                  <a:cubicBezTo>
                    <a:pt x="2629512" y="429164"/>
                    <a:pt x="2618081" y="117395"/>
                    <a:pt x="2618081" y="102335"/>
                  </a:cubicBezTo>
                  <a:cubicBezTo>
                    <a:pt x="2615541" y="89718"/>
                    <a:pt x="2613002" y="76694"/>
                    <a:pt x="2610462" y="63500"/>
                  </a:cubicBezTo>
                  <a:cubicBezTo>
                    <a:pt x="2609191" y="44450"/>
                    <a:pt x="2607921" y="43180"/>
                    <a:pt x="2586095" y="41910"/>
                  </a:cubicBezTo>
                  <a:cubicBezTo>
                    <a:pt x="2580036" y="41910"/>
                    <a:pt x="2575996" y="41910"/>
                    <a:pt x="2569937" y="40640"/>
                  </a:cubicBezTo>
                  <a:cubicBezTo>
                    <a:pt x="2519441" y="36830"/>
                    <a:pt x="2466925" y="31750"/>
                    <a:pt x="2416429" y="30480"/>
                  </a:cubicBezTo>
                  <a:cubicBezTo>
                    <a:pt x="2293220" y="26670"/>
                    <a:pt x="2167990" y="25400"/>
                    <a:pt x="2044780" y="22860"/>
                  </a:cubicBezTo>
                  <a:cubicBezTo>
                    <a:pt x="2026602" y="22860"/>
                    <a:pt x="2006403" y="22860"/>
                    <a:pt x="1988225" y="22860"/>
                  </a:cubicBezTo>
                  <a:cubicBezTo>
                    <a:pt x="1957928" y="22860"/>
                    <a:pt x="1927630" y="22860"/>
                    <a:pt x="1899352" y="22860"/>
                  </a:cubicBezTo>
                  <a:cubicBezTo>
                    <a:pt x="1834718" y="22860"/>
                    <a:pt x="1770083" y="22860"/>
                    <a:pt x="1707468" y="24130"/>
                  </a:cubicBezTo>
                  <a:cubicBezTo>
                    <a:pt x="1652933" y="25400"/>
                    <a:pt x="733909" y="29210"/>
                    <a:pt x="679374" y="29210"/>
                  </a:cubicBezTo>
                  <a:cubicBezTo>
                    <a:pt x="590501" y="29210"/>
                    <a:pt x="501628" y="26670"/>
                    <a:pt x="412756" y="33020"/>
                  </a:cubicBezTo>
                  <a:cubicBezTo>
                    <a:pt x="366300" y="36830"/>
                    <a:pt x="321863" y="36830"/>
                    <a:pt x="277427" y="38100"/>
                  </a:cubicBezTo>
                  <a:cubicBezTo>
                    <a:pt x="200673" y="41910"/>
                    <a:pt x="123920" y="45720"/>
                    <a:pt x="49530" y="50800"/>
                  </a:cubicBezTo>
                  <a:cubicBezTo>
                    <a:pt x="36830" y="50800"/>
                    <a:pt x="34290" y="53340"/>
                    <a:pt x="33020" y="65704"/>
                  </a:cubicBezTo>
                  <a:cubicBezTo>
                    <a:pt x="31750" y="73031"/>
                    <a:pt x="31750" y="80357"/>
                    <a:pt x="30480" y="87683"/>
                  </a:cubicBezTo>
                  <a:cubicBezTo>
                    <a:pt x="29210" y="99893"/>
                    <a:pt x="26670" y="111696"/>
                    <a:pt x="25400" y="123907"/>
                  </a:cubicBezTo>
                  <a:cubicBezTo>
                    <a:pt x="20320" y="136931"/>
                    <a:pt x="26670" y="455212"/>
                    <a:pt x="29210" y="468236"/>
                  </a:cubicBezTo>
                  <a:cubicBezTo>
                    <a:pt x="29210" y="482075"/>
                    <a:pt x="29210" y="496320"/>
                    <a:pt x="30480" y="510158"/>
                  </a:cubicBezTo>
                  <a:cubicBezTo>
                    <a:pt x="30480" y="520334"/>
                    <a:pt x="33020" y="530509"/>
                    <a:pt x="33020" y="540684"/>
                  </a:cubicBezTo>
                  <a:cubicBezTo>
                    <a:pt x="33020" y="551673"/>
                    <a:pt x="33020" y="562663"/>
                    <a:pt x="31750" y="575300"/>
                  </a:cubicBezTo>
                  <a:cubicBezTo>
                    <a:pt x="31750" y="579110"/>
                    <a:pt x="31750" y="581650"/>
                    <a:pt x="31750" y="585460"/>
                  </a:cubicBezTo>
                  <a:cubicBezTo>
                    <a:pt x="31750" y="595620"/>
                    <a:pt x="35560" y="599430"/>
                    <a:pt x="44450" y="599430"/>
                  </a:cubicBezTo>
                  <a:cubicBezTo>
                    <a:pt x="65345" y="599430"/>
                    <a:pt x="93622" y="600700"/>
                    <a:pt x="119880" y="600700"/>
                  </a:cubicBezTo>
                  <a:cubicBezTo>
                    <a:pt x="158257" y="600700"/>
                    <a:pt x="198654" y="598160"/>
                    <a:pt x="237030" y="600700"/>
                  </a:cubicBezTo>
                  <a:cubicBezTo>
                    <a:pt x="299645" y="604510"/>
                    <a:pt x="362260" y="607050"/>
                    <a:pt x="424875" y="605780"/>
                  </a:cubicBezTo>
                  <a:cubicBezTo>
                    <a:pt x="465271" y="604510"/>
                    <a:pt x="503648" y="607050"/>
                    <a:pt x="544045" y="607050"/>
                  </a:cubicBezTo>
                  <a:cubicBezTo>
                    <a:pt x="602620" y="607050"/>
                    <a:pt x="661195" y="605780"/>
                    <a:pt x="719770" y="607050"/>
                  </a:cubicBezTo>
                  <a:cubicBezTo>
                    <a:pt x="806623" y="608320"/>
                    <a:pt x="1759984" y="598160"/>
                    <a:pt x="1848856" y="600700"/>
                  </a:cubicBezTo>
                  <a:cubicBezTo>
                    <a:pt x="1887233" y="601970"/>
                    <a:pt x="1925610" y="603240"/>
                    <a:pt x="1961967" y="603240"/>
                  </a:cubicBezTo>
                  <a:cubicBezTo>
                    <a:pt x="2028621" y="605780"/>
                    <a:pt x="2093256" y="601970"/>
                    <a:pt x="2159911" y="605780"/>
                  </a:cubicBezTo>
                  <a:cubicBezTo>
                    <a:pt x="2214446" y="608320"/>
                    <a:pt x="2268982" y="608320"/>
                    <a:pt x="2323517" y="610860"/>
                  </a:cubicBezTo>
                  <a:cubicBezTo>
                    <a:pt x="2404310" y="614670"/>
                    <a:pt x="2485104" y="617210"/>
                    <a:pt x="2565897" y="618480"/>
                  </a:cubicBezTo>
                  <a:cubicBezTo>
                    <a:pt x="2596194" y="618480"/>
                    <a:pt x="2615541" y="617210"/>
                    <a:pt x="2635862" y="617210"/>
                  </a:cubicBez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908010" y="6698342"/>
            <a:ext cx="10729991" cy="2086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55"/>
              </a:lnSpc>
            </a:pPr>
            <a:r>
              <a:rPr lang="en-US" sz="2968">
                <a:solidFill>
                  <a:srgbClr val="586BB0"/>
                </a:solidFill>
                <a:latin typeface="Rubik 1"/>
              </a:rPr>
              <a:t>Gali atsirasti: nenumatyti alerginiai reiškiniai, įprastų augalų atsparumas vabzdžiams ar herbicidams, genetiškai modifikuotų augalų išplitimas ir kenkimas natūraliai ekologinių sistemų pusiausvyrai.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988196" y="4745268"/>
            <a:ext cx="10842012" cy="103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55"/>
              </a:lnSpc>
            </a:pPr>
            <a:r>
              <a:rPr lang="en-US" sz="2968">
                <a:solidFill>
                  <a:srgbClr val="586BB0"/>
                </a:solidFill>
                <a:latin typeface="Rubik 1"/>
              </a:rPr>
              <a:t>Galimas ilgalaikis genetinių modifikacijų poveikis žmonių ir gyvūnų sveikatai dar nėra pakankamai ištirtas.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874224" y="2587158"/>
            <a:ext cx="543141" cy="1562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58"/>
              </a:lnSpc>
            </a:pPr>
            <a:r>
              <a:rPr lang="en-US" sz="8256" dirty="0">
                <a:solidFill>
                  <a:srgbClr val="586BB0"/>
                </a:solidFill>
                <a:latin typeface="Blodders"/>
              </a:rPr>
              <a:t>+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921890" y="4647578"/>
            <a:ext cx="447807" cy="1562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58"/>
              </a:lnSpc>
            </a:pPr>
            <a:r>
              <a:rPr lang="en-US" sz="8256" dirty="0">
                <a:solidFill>
                  <a:srgbClr val="586BB0"/>
                </a:solidFill>
                <a:latin typeface="Blodders"/>
              </a:rPr>
              <a:t>?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757217" y="7048940"/>
            <a:ext cx="511779" cy="1562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58"/>
              </a:lnSpc>
            </a:pPr>
            <a:r>
              <a:rPr lang="en-US" sz="8256" dirty="0">
                <a:solidFill>
                  <a:srgbClr val="586BB0"/>
                </a:solidFill>
                <a:latin typeface="Blodders"/>
              </a:rPr>
              <a:t>-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02867" y="8982777"/>
            <a:ext cx="1585133" cy="1304223"/>
          </a:xfrm>
          <a:custGeom>
            <a:avLst/>
            <a:gdLst/>
            <a:ahLst/>
            <a:cxnLst/>
            <a:rect l="l" t="t" r="r" b="b"/>
            <a:pathLst>
              <a:path w="1585133" h="1304223">
                <a:moveTo>
                  <a:pt x="0" y="0"/>
                </a:moveTo>
                <a:lnTo>
                  <a:pt x="1585133" y="0"/>
                </a:lnTo>
                <a:lnTo>
                  <a:pt x="1585133" y="1304223"/>
                </a:lnTo>
                <a:lnTo>
                  <a:pt x="0" y="1304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757" t="-128349" r="-199663" b="-32516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8570605">
            <a:off x="1095710" y="2559720"/>
            <a:ext cx="5237020" cy="5388449"/>
          </a:xfrm>
          <a:custGeom>
            <a:avLst/>
            <a:gdLst/>
            <a:ahLst/>
            <a:cxnLst/>
            <a:rect l="l" t="t" r="r" b="b"/>
            <a:pathLst>
              <a:path w="5237020" h="5388449">
                <a:moveTo>
                  <a:pt x="0" y="0"/>
                </a:moveTo>
                <a:lnTo>
                  <a:pt x="5237020" y="0"/>
                </a:lnTo>
                <a:lnTo>
                  <a:pt x="5237020" y="5388449"/>
                </a:lnTo>
                <a:lnTo>
                  <a:pt x="0" y="5388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0872" r="-1770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394034" y="4030645"/>
            <a:ext cx="2640371" cy="2683986"/>
          </a:xfrm>
          <a:custGeom>
            <a:avLst/>
            <a:gdLst/>
            <a:ahLst/>
            <a:cxnLst/>
            <a:rect l="l" t="t" r="r" b="b"/>
            <a:pathLst>
              <a:path w="2640371" h="2683986">
                <a:moveTo>
                  <a:pt x="0" y="0"/>
                </a:moveTo>
                <a:lnTo>
                  <a:pt x="2640371" y="0"/>
                </a:lnTo>
                <a:lnTo>
                  <a:pt x="2640371" y="2683986"/>
                </a:lnTo>
                <a:lnTo>
                  <a:pt x="0" y="26839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6842380" y="809625"/>
            <a:ext cx="4603239" cy="1050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63"/>
              </a:lnSpc>
            </a:pPr>
            <a:r>
              <a:rPr lang="en-US" sz="5545">
                <a:solidFill>
                  <a:srgbClr val="586BB0"/>
                </a:solidFill>
                <a:latin typeface="Blodders"/>
              </a:rPr>
              <a:t>maisto papildai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842380" y="3729752"/>
            <a:ext cx="8860040" cy="3285773"/>
            <a:chOff x="0" y="0"/>
            <a:chExt cx="2024046" cy="750624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2001186" cy="722684"/>
            </a:xfrm>
            <a:custGeom>
              <a:avLst/>
              <a:gdLst/>
              <a:ahLst/>
              <a:cxnLst/>
              <a:rect l="l" t="t" r="r" b="b"/>
              <a:pathLst>
                <a:path w="2001186" h="722684">
                  <a:moveTo>
                    <a:pt x="2001186" y="722684"/>
                  </a:moveTo>
                  <a:lnTo>
                    <a:pt x="0" y="715064"/>
                  </a:lnTo>
                  <a:lnTo>
                    <a:pt x="0" y="263873"/>
                  </a:lnTo>
                  <a:lnTo>
                    <a:pt x="17780" y="19050"/>
                  </a:lnTo>
                  <a:lnTo>
                    <a:pt x="995742" y="0"/>
                  </a:lnTo>
                  <a:lnTo>
                    <a:pt x="1982136" y="5080"/>
                  </a:ln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-3810" y="0"/>
              <a:ext cx="2030396" cy="749354"/>
            </a:xfrm>
            <a:custGeom>
              <a:avLst/>
              <a:gdLst/>
              <a:ahLst/>
              <a:cxnLst/>
              <a:rect l="l" t="t" r="r" b="b"/>
              <a:pathLst>
                <a:path w="2030396" h="749354">
                  <a:moveTo>
                    <a:pt x="1996106" y="21590"/>
                  </a:moveTo>
                  <a:cubicBezTo>
                    <a:pt x="1997376" y="34290"/>
                    <a:pt x="1997376" y="44450"/>
                    <a:pt x="1998646" y="54610"/>
                  </a:cubicBezTo>
                  <a:cubicBezTo>
                    <a:pt x="2001187" y="73986"/>
                    <a:pt x="2002456" y="87945"/>
                    <a:pt x="2004996" y="101406"/>
                  </a:cubicBezTo>
                  <a:cubicBezTo>
                    <a:pt x="2004996" y="120849"/>
                    <a:pt x="2017696" y="504228"/>
                    <a:pt x="2024046" y="523671"/>
                  </a:cubicBezTo>
                  <a:cubicBezTo>
                    <a:pt x="2030396" y="553085"/>
                    <a:pt x="2026587" y="582998"/>
                    <a:pt x="2026587" y="612412"/>
                  </a:cubicBezTo>
                  <a:cubicBezTo>
                    <a:pt x="2026587" y="638336"/>
                    <a:pt x="2027856" y="662266"/>
                    <a:pt x="2029126" y="688394"/>
                  </a:cubicBezTo>
                  <a:cubicBezTo>
                    <a:pt x="2029126" y="709984"/>
                    <a:pt x="2029126" y="723954"/>
                    <a:pt x="2029126" y="748084"/>
                  </a:cubicBezTo>
                  <a:cubicBezTo>
                    <a:pt x="2006266" y="748084"/>
                    <a:pt x="1985946" y="749354"/>
                    <a:pt x="1964602" y="748084"/>
                  </a:cubicBezTo>
                  <a:cubicBezTo>
                    <a:pt x="1865768" y="743004"/>
                    <a:pt x="1765413" y="749354"/>
                    <a:pt x="1666579" y="744274"/>
                  </a:cubicBezTo>
                  <a:cubicBezTo>
                    <a:pt x="1607278" y="740464"/>
                    <a:pt x="1549499" y="743004"/>
                    <a:pt x="1490198" y="740464"/>
                  </a:cubicBezTo>
                  <a:cubicBezTo>
                    <a:pt x="1462829" y="739194"/>
                    <a:pt x="1435459" y="737924"/>
                    <a:pt x="1408090" y="736654"/>
                  </a:cubicBezTo>
                  <a:cubicBezTo>
                    <a:pt x="1391364" y="736654"/>
                    <a:pt x="1376159" y="737924"/>
                    <a:pt x="1359433" y="737924"/>
                  </a:cubicBezTo>
                  <a:cubicBezTo>
                    <a:pt x="1316858" y="736654"/>
                    <a:pt x="1199778" y="737924"/>
                    <a:pt x="1157203" y="736654"/>
                  </a:cubicBezTo>
                  <a:cubicBezTo>
                    <a:pt x="1126793" y="735384"/>
                    <a:pt x="518582" y="744274"/>
                    <a:pt x="488172" y="743004"/>
                  </a:cubicBezTo>
                  <a:cubicBezTo>
                    <a:pt x="480569" y="743004"/>
                    <a:pt x="471446" y="744274"/>
                    <a:pt x="463844" y="744274"/>
                  </a:cubicBezTo>
                  <a:cubicBezTo>
                    <a:pt x="445597" y="744274"/>
                    <a:pt x="428872" y="745544"/>
                    <a:pt x="410625" y="745544"/>
                  </a:cubicBezTo>
                  <a:cubicBezTo>
                    <a:pt x="365009" y="745544"/>
                    <a:pt x="320914" y="744274"/>
                    <a:pt x="275298" y="743004"/>
                  </a:cubicBezTo>
                  <a:cubicBezTo>
                    <a:pt x="247929" y="741734"/>
                    <a:pt x="220560" y="740464"/>
                    <a:pt x="194711" y="739194"/>
                  </a:cubicBezTo>
                  <a:cubicBezTo>
                    <a:pt x="146054" y="737924"/>
                    <a:pt x="97397" y="736654"/>
                    <a:pt x="48260" y="736654"/>
                  </a:cubicBezTo>
                  <a:cubicBezTo>
                    <a:pt x="38100" y="736654"/>
                    <a:pt x="29210" y="736654"/>
                    <a:pt x="19050" y="735384"/>
                  </a:cubicBezTo>
                  <a:cubicBezTo>
                    <a:pt x="10160" y="734114"/>
                    <a:pt x="5080" y="727764"/>
                    <a:pt x="7620" y="718874"/>
                  </a:cubicBezTo>
                  <a:cubicBezTo>
                    <a:pt x="16510" y="687193"/>
                    <a:pt x="12700" y="674730"/>
                    <a:pt x="11430" y="661767"/>
                  </a:cubicBezTo>
                  <a:cubicBezTo>
                    <a:pt x="10160" y="635345"/>
                    <a:pt x="6350" y="609421"/>
                    <a:pt x="7620" y="582998"/>
                  </a:cubicBezTo>
                  <a:cubicBezTo>
                    <a:pt x="5080" y="550094"/>
                    <a:pt x="0" y="142785"/>
                    <a:pt x="7620" y="109383"/>
                  </a:cubicBezTo>
                  <a:cubicBezTo>
                    <a:pt x="8890" y="102901"/>
                    <a:pt x="7620" y="95922"/>
                    <a:pt x="8890" y="89441"/>
                  </a:cubicBezTo>
                  <a:cubicBezTo>
                    <a:pt x="10160" y="78971"/>
                    <a:pt x="12700" y="6750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384" y="30480"/>
                    <a:pt x="83712" y="29210"/>
                  </a:cubicBezTo>
                  <a:cubicBezTo>
                    <a:pt x="124766" y="25400"/>
                    <a:pt x="165821" y="22860"/>
                    <a:pt x="208395" y="20320"/>
                  </a:cubicBezTo>
                  <a:cubicBezTo>
                    <a:pt x="237285" y="17780"/>
                    <a:pt x="266175" y="16510"/>
                    <a:pt x="293545" y="13970"/>
                  </a:cubicBezTo>
                  <a:cubicBezTo>
                    <a:pt x="320914" y="11430"/>
                    <a:pt x="349804" y="8890"/>
                    <a:pt x="377174" y="8890"/>
                  </a:cubicBezTo>
                  <a:cubicBezTo>
                    <a:pt x="407584" y="7620"/>
                    <a:pt x="437995" y="10160"/>
                    <a:pt x="468405" y="8890"/>
                  </a:cubicBezTo>
                  <a:cubicBezTo>
                    <a:pt x="506418" y="8890"/>
                    <a:pt x="1195216" y="6350"/>
                    <a:pt x="1233229" y="5080"/>
                  </a:cubicBezTo>
                  <a:cubicBezTo>
                    <a:pt x="1269722" y="3810"/>
                    <a:pt x="1306215" y="2540"/>
                    <a:pt x="1344228" y="2540"/>
                  </a:cubicBezTo>
                  <a:cubicBezTo>
                    <a:pt x="1406569" y="1270"/>
                    <a:pt x="1467390" y="0"/>
                    <a:pt x="1529732" y="0"/>
                  </a:cubicBezTo>
                  <a:cubicBezTo>
                    <a:pt x="1555581" y="0"/>
                    <a:pt x="1582950" y="2540"/>
                    <a:pt x="1608799" y="2540"/>
                  </a:cubicBezTo>
                  <a:cubicBezTo>
                    <a:pt x="1680264" y="3810"/>
                    <a:pt x="1753249" y="5080"/>
                    <a:pt x="1824714" y="7620"/>
                  </a:cubicBezTo>
                  <a:cubicBezTo>
                    <a:pt x="1862727" y="8890"/>
                    <a:pt x="1900740" y="12700"/>
                    <a:pt x="1938753" y="16510"/>
                  </a:cubicBezTo>
                  <a:cubicBezTo>
                    <a:pt x="1947876" y="16510"/>
                    <a:pt x="1956999" y="16510"/>
                    <a:pt x="1964602" y="16510"/>
                  </a:cubicBezTo>
                  <a:cubicBezTo>
                    <a:pt x="1977056" y="17780"/>
                    <a:pt x="1985946" y="20320"/>
                    <a:pt x="1996106" y="21590"/>
                  </a:cubicBezTo>
                  <a:close/>
                  <a:moveTo>
                    <a:pt x="2006266" y="731574"/>
                  </a:moveTo>
                  <a:cubicBezTo>
                    <a:pt x="2007537" y="715064"/>
                    <a:pt x="2008806" y="702364"/>
                    <a:pt x="2008806" y="689664"/>
                  </a:cubicBezTo>
                  <a:cubicBezTo>
                    <a:pt x="2007537" y="659773"/>
                    <a:pt x="2006266" y="633351"/>
                    <a:pt x="2006266" y="604934"/>
                  </a:cubicBezTo>
                  <a:cubicBezTo>
                    <a:pt x="2006266" y="591972"/>
                    <a:pt x="2008806" y="579009"/>
                    <a:pt x="2007537" y="566047"/>
                  </a:cubicBezTo>
                  <a:cubicBezTo>
                    <a:pt x="2007537" y="554082"/>
                    <a:pt x="2006266" y="541619"/>
                    <a:pt x="2004997" y="529654"/>
                  </a:cubicBezTo>
                  <a:cubicBezTo>
                    <a:pt x="1999916" y="511208"/>
                    <a:pt x="1988487" y="129324"/>
                    <a:pt x="1988487" y="110878"/>
                  </a:cubicBezTo>
                  <a:cubicBezTo>
                    <a:pt x="1985947" y="95423"/>
                    <a:pt x="1983406" y="79470"/>
                    <a:pt x="1980866" y="63500"/>
                  </a:cubicBezTo>
                  <a:cubicBezTo>
                    <a:pt x="1979597" y="44450"/>
                    <a:pt x="1978326" y="43180"/>
                    <a:pt x="1960040" y="41910"/>
                  </a:cubicBezTo>
                  <a:cubicBezTo>
                    <a:pt x="1955479" y="41910"/>
                    <a:pt x="1952438" y="41910"/>
                    <a:pt x="1947876" y="40640"/>
                  </a:cubicBezTo>
                  <a:cubicBezTo>
                    <a:pt x="1909863" y="36830"/>
                    <a:pt x="1870329" y="31750"/>
                    <a:pt x="1832316" y="30480"/>
                  </a:cubicBezTo>
                  <a:cubicBezTo>
                    <a:pt x="1739564" y="26670"/>
                    <a:pt x="1645292" y="25400"/>
                    <a:pt x="1552540" y="22860"/>
                  </a:cubicBezTo>
                  <a:cubicBezTo>
                    <a:pt x="1538855" y="22860"/>
                    <a:pt x="1523650" y="22860"/>
                    <a:pt x="1509965" y="22860"/>
                  </a:cubicBezTo>
                  <a:cubicBezTo>
                    <a:pt x="1487157" y="22860"/>
                    <a:pt x="1464349" y="22860"/>
                    <a:pt x="1443062" y="22860"/>
                  </a:cubicBezTo>
                  <a:cubicBezTo>
                    <a:pt x="1394405" y="22860"/>
                    <a:pt x="1345748" y="22860"/>
                    <a:pt x="1298612" y="24130"/>
                  </a:cubicBezTo>
                  <a:cubicBezTo>
                    <a:pt x="1257558" y="25400"/>
                    <a:pt x="565719" y="29210"/>
                    <a:pt x="524665" y="29210"/>
                  </a:cubicBezTo>
                  <a:cubicBezTo>
                    <a:pt x="457762" y="29210"/>
                    <a:pt x="390858" y="26670"/>
                    <a:pt x="323955" y="33020"/>
                  </a:cubicBezTo>
                  <a:cubicBezTo>
                    <a:pt x="288983" y="36830"/>
                    <a:pt x="255532" y="36830"/>
                    <a:pt x="222080" y="38100"/>
                  </a:cubicBezTo>
                  <a:cubicBezTo>
                    <a:pt x="164300" y="41910"/>
                    <a:pt x="106520" y="45720"/>
                    <a:pt x="49530" y="50800"/>
                  </a:cubicBezTo>
                  <a:cubicBezTo>
                    <a:pt x="36830" y="50800"/>
                    <a:pt x="34290" y="53340"/>
                    <a:pt x="33020" y="66009"/>
                  </a:cubicBezTo>
                  <a:cubicBezTo>
                    <a:pt x="31750" y="74983"/>
                    <a:pt x="31750" y="83957"/>
                    <a:pt x="30480" y="92931"/>
                  </a:cubicBezTo>
                  <a:cubicBezTo>
                    <a:pt x="29210" y="107887"/>
                    <a:pt x="26670" y="122345"/>
                    <a:pt x="25400" y="137301"/>
                  </a:cubicBezTo>
                  <a:cubicBezTo>
                    <a:pt x="20320" y="153254"/>
                    <a:pt x="26670" y="543114"/>
                    <a:pt x="29210" y="559068"/>
                  </a:cubicBezTo>
                  <a:cubicBezTo>
                    <a:pt x="29210" y="576018"/>
                    <a:pt x="29210" y="593467"/>
                    <a:pt x="30480" y="610418"/>
                  </a:cubicBezTo>
                  <a:cubicBezTo>
                    <a:pt x="30480" y="622881"/>
                    <a:pt x="33020" y="635345"/>
                    <a:pt x="33020" y="647808"/>
                  </a:cubicBezTo>
                  <a:cubicBezTo>
                    <a:pt x="33020" y="661269"/>
                    <a:pt x="33020" y="674730"/>
                    <a:pt x="31750" y="689664"/>
                  </a:cubicBezTo>
                  <a:cubicBezTo>
                    <a:pt x="31750" y="693474"/>
                    <a:pt x="31750" y="696014"/>
                    <a:pt x="31750" y="699824"/>
                  </a:cubicBezTo>
                  <a:cubicBezTo>
                    <a:pt x="31750" y="709984"/>
                    <a:pt x="35560" y="713794"/>
                    <a:pt x="44450" y="713794"/>
                  </a:cubicBezTo>
                  <a:cubicBezTo>
                    <a:pt x="62425" y="713794"/>
                    <a:pt x="83712" y="715064"/>
                    <a:pt x="103479" y="715064"/>
                  </a:cubicBezTo>
                  <a:cubicBezTo>
                    <a:pt x="132369" y="715064"/>
                    <a:pt x="162780" y="712524"/>
                    <a:pt x="191670" y="715064"/>
                  </a:cubicBezTo>
                  <a:cubicBezTo>
                    <a:pt x="238806" y="718874"/>
                    <a:pt x="285942" y="721414"/>
                    <a:pt x="333078" y="720144"/>
                  </a:cubicBezTo>
                  <a:cubicBezTo>
                    <a:pt x="363489" y="718874"/>
                    <a:pt x="392379" y="721414"/>
                    <a:pt x="422789" y="721414"/>
                  </a:cubicBezTo>
                  <a:cubicBezTo>
                    <a:pt x="466885" y="721414"/>
                    <a:pt x="510980" y="720144"/>
                    <a:pt x="555075" y="721414"/>
                  </a:cubicBezTo>
                  <a:cubicBezTo>
                    <a:pt x="620458" y="722684"/>
                    <a:pt x="1338146" y="712524"/>
                    <a:pt x="1405049" y="715064"/>
                  </a:cubicBezTo>
                  <a:cubicBezTo>
                    <a:pt x="1433939" y="716334"/>
                    <a:pt x="1462829" y="717604"/>
                    <a:pt x="1490198" y="717604"/>
                  </a:cubicBezTo>
                  <a:cubicBezTo>
                    <a:pt x="1540375" y="720144"/>
                    <a:pt x="1589032" y="716334"/>
                    <a:pt x="1639209" y="720144"/>
                  </a:cubicBezTo>
                  <a:cubicBezTo>
                    <a:pt x="1680264" y="722684"/>
                    <a:pt x="1721318" y="722684"/>
                    <a:pt x="1762372" y="725224"/>
                  </a:cubicBezTo>
                  <a:cubicBezTo>
                    <a:pt x="1823193" y="729034"/>
                    <a:pt x="1884014" y="731574"/>
                    <a:pt x="1944835" y="732844"/>
                  </a:cubicBezTo>
                  <a:cubicBezTo>
                    <a:pt x="1967643" y="732844"/>
                    <a:pt x="1985946" y="731574"/>
                    <a:pt x="2006266" y="731574"/>
                  </a:cubicBez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833768" y="4519746"/>
            <a:ext cx="6956244" cy="166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25"/>
              </a:lnSpc>
            </a:pPr>
            <a:r>
              <a:rPr lang="en-US" sz="4732" dirty="0" err="1">
                <a:solidFill>
                  <a:srgbClr val="586BB0"/>
                </a:solidFill>
                <a:latin typeface="Rubik 1"/>
              </a:rPr>
              <a:t>Vartokite</a:t>
            </a:r>
            <a:r>
              <a:rPr lang="en-US" sz="4732" dirty="0">
                <a:solidFill>
                  <a:srgbClr val="586BB0"/>
                </a:solidFill>
                <a:latin typeface="Rubik 1"/>
              </a:rPr>
              <a:t> tik </a:t>
            </a:r>
            <a:r>
              <a:rPr lang="en-US" sz="4732" dirty="0" err="1">
                <a:solidFill>
                  <a:srgbClr val="586BB0"/>
                </a:solidFill>
                <a:latin typeface="Rubik 1"/>
              </a:rPr>
              <a:t>pasitarę</a:t>
            </a:r>
            <a:r>
              <a:rPr lang="en-US" sz="4732" dirty="0">
                <a:solidFill>
                  <a:srgbClr val="586BB0"/>
                </a:solidFill>
                <a:latin typeface="Rubik 1"/>
              </a:rPr>
              <a:t> </a:t>
            </a:r>
            <a:r>
              <a:rPr lang="en-US" sz="4732" dirty="0" err="1">
                <a:solidFill>
                  <a:srgbClr val="586BB0"/>
                </a:solidFill>
                <a:latin typeface="Rubik 1"/>
              </a:rPr>
              <a:t>su</a:t>
            </a:r>
            <a:r>
              <a:rPr lang="en-US" sz="4732" dirty="0">
                <a:solidFill>
                  <a:srgbClr val="586BB0"/>
                </a:solidFill>
                <a:latin typeface="Rubik 1"/>
              </a:rPr>
              <a:t> </a:t>
            </a:r>
            <a:r>
              <a:rPr lang="en-US" sz="4732" dirty="0" err="1">
                <a:solidFill>
                  <a:srgbClr val="586BB0"/>
                </a:solidFill>
                <a:latin typeface="Rubik 1"/>
              </a:rPr>
              <a:t>specialistu</a:t>
            </a:r>
            <a:r>
              <a:rPr lang="lt-LT" sz="4732" dirty="0">
                <a:solidFill>
                  <a:srgbClr val="586BB0"/>
                </a:solidFill>
                <a:latin typeface="Rubik 1"/>
              </a:rPr>
              <a:t>.</a:t>
            </a:r>
            <a:endParaRPr lang="en-US" sz="4732" dirty="0">
              <a:solidFill>
                <a:srgbClr val="586BB0"/>
              </a:solidFill>
              <a:latin typeface="Rubik 1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02867" y="8982777"/>
            <a:ext cx="1585133" cy="1304223"/>
          </a:xfrm>
          <a:custGeom>
            <a:avLst/>
            <a:gdLst/>
            <a:ahLst/>
            <a:cxnLst/>
            <a:rect l="l" t="t" r="r" b="b"/>
            <a:pathLst>
              <a:path w="1585133" h="1304223">
                <a:moveTo>
                  <a:pt x="0" y="0"/>
                </a:moveTo>
                <a:lnTo>
                  <a:pt x="1585133" y="0"/>
                </a:lnTo>
                <a:lnTo>
                  <a:pt x="1585133" y="1304223"/>
                </a:lnTo>
                <a:lnTo>
                  <a:pt x="0" y="1304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757" t="-128349" r="-199663" b="-32516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5133066" y="809625"/>
            <a:ext cx="8021869" cy="928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63"/>
              </a:lnSpc>
            </a:pPr>
            <a:r>
              <a:rPr lang="en-US" sz="5545" dirty="0">
                <a:solidFill>
                  <a:srgbClr val="586BB0"/>
                </a:solidFill>
                <a:latin typeface="Blodders"/>
              </a:rPr>
              <a:t>ko </a:t>
            </a:r>
            <a:r>
              <a:rPr lang="en-US" sz="5545" dirty="0" err="1">
                <a:solidFill>
                  <a:srgbClr val="586BB0"/>
                </a:solidFill>
                <a:latin typeface="Blodders"/>
              </a:rPr>
              <a:t>trūksta</a:t>
            </a:r>
            <a:r>
              <a:rPr lang="en-US" sz="5545" dirty="0">
                <a:solidFill>
                  <a:srgbClr val="586BB0"/>
                </a:solidFill>
                <a:latin typeface="Blodders"/>
              </a:rPr>
              <a:t> </a:t>
            </a:r>
            <a:r>
              <a:rPr lang="en-US" sz="5545" dirty="0" err="1">
                <a:solidFill>
                  <a:srgbClr val="586BB0"/>
                </a:solidFill>
                <a:latin typeface="Blodders"/>
              </a:rPr>
              <a:t>šioje</a:t>
            </a:r>
            <a:r>
              <a:rPr lang="en-US" sz="5545" dirty="0">
                <a:solidFill>
                  <a:srgbClr val="586BB0"/>
                </a:solidFill>
                <a:latin typeface="Blodders"/>
              </a:rPr>
              <a:t> </a:t>
            </a:r>
            <a:r>
              <a:rPr lang="en-US" sz="5545" dirty="0" err="1">
                <a:solidFill>
                  <a:srgbClr val="586BB0"/>
                </a:solidFill>
                <a:latin typeface="Blodders"/>
              </a:rPr>
              <a:t>lėkštėj</a:t>
            </a:r>
            <a:r>
              <a:rPr lang="lt-LT" sz="5545" dirty="0">
                <a:solidFill>
                  <a:srgbClr val="586BB0"/>
                </a:solidFill>
                <a:latin typeface="Blodders"/>
              </a:rPr>
              <a:t>e</a:t>
            </a:r>
            <a:r>
              <a:rPr lang="en-US" sz="5545" dirty="0">
                <a:solidFill>
                  <a:srgbClr val="586BB0"/>
                </a:solidFill>
                <a:latin typeface="Blodders"/>
              </a:rPr>
              <a:t>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115925" y="2233828"/>
            <a:ext cx="10381531" cy="7024472"/>
            <a:chOff x="0" y="0"/>
            <a:chExt cx="3240935" cy="2192919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3218075" cy="2164979"/>
            </a:xfrm>
            <a:custGeom>
              <a:avLst/>
              <a:gdLst/>
              <a:ahLst/>
              <a:cxnLst/>
              <a:rect l="l" t="t" r="r" b="b"/>
              <a:pathLst>
                <a:path w="3218075" h="2164979">
                  <a:moveTo>
                    <a:pt x="3218075" y="2164979"/>
                  </a:moveTo>
                  <a:lnTo>
                    <a:pt x="0" y="2157359"/>
                  </a:lnTo>
                  <a:lnTo>
                    <a:pt x="0" y="764098"/>
                  </a:lnTo>
                  <a:lnTo>
                    <a:pt x="17780" y="19050"/>
                  </a:lnTo>
                  <a:lnTo>
                    <a:pt x="1602622" y="0"/>
                  </a:lnTo>
                  <a:lnTo>
                    <a:pt x="3199025" y="5080"/>
                  </a:ln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-3810" y="0"/>
              <a:ext cx="3247285" cy="2191649"/>
            </a:xfrm>
            <a:custGeom>
              <a:avLst/>
              <a:gdLst/>
              <a:ahLst/>
              <a:cxnLst/>
              <a:rect l="l" t="t" r="r" b="b"/>
              <a:pathLst>
                <a:path w="3247285" h="2191649">
                  <a:moveTo>
                    <a:pt x="3212995" y="21590"/>
                  </a:moveTo>
                  <a:cubicBezTo>
                    <a:pt x="3214265" y="34290"/>
                    <a:pt x="3214265" y="44450"/>
                    <a:pt x="3215535" y="54610"/>
                  </a:cubicBezTo>
                  <a:cubicBezTo>
                    <a:pt x="3218075" y="96303"/>
                    <a:pt x="3219345" y="142584"/>
                    <a:pt x="3221885" y="187213"/>
                  </a:cubicBezTo>
                  <a:cubicBezTo>
                    <a:pt x="3221885" y="251676"/>
                    <a:pt x="3234585" y="1522766"/>
                    <a:pt x="3240935" y="1587229"/>
                  </a:cubicBezTo>
                  <a:cubicBezTo>
                    <a:pt x="3247285" y="1684751"/>
                    <a:pt x="3243475" y="1783926"/>
                    <a:pt x="3243475" y="1881448"/>
                  </a:cubicBezTo>
                  <a:cubicBezTo>
                    <a:pt x="3243475" y="1967399"/>
                    <a:pt x="3244745" y="2046739"/>
                    <a:pt x="3246015" y="2130689"/>
                  </a:cubicBezTo>
                  <a:cubicBezTo>
                    <a:pt x="3246015" y="2152279"/>
                    <a:pt x="3246015" y="2166249"/>
                    <a:pt x="3246015" y="2190379"/>
                  </a:cubicBezTo>
                  <a:cubicBezTo>
                    <a:pt x="3223155" y="2190379"/>
                    <a:pt x="3202835" y="2191649"/>
                    <a:pt x="3177543" y="2190379"/>
                  </a:cubicBezTo>
                  <a:cubicBezTo>
                    <a:pt x="3015980" y="2185299"/>
                    <a:pt x="2851931" y="2191649"/>
                    <a:pt x="2690367" y="2186569"/>
                  </a:cubicBezTo>
                  <a:cubicBezTo>
                    <a:pt x="2593429" y="2182759"/>
                    <a:pt x="2498977" y="2185299"/>
                    <a:pt x="2402039" y="2182759"/>
                  </a:cubicBezTo>
                  <a:cubicBezTo>
                    <a:pt x="2357298" y="2181489"/>
                    <a:pt x="2312557" y="2180219"/>
                    <a:pt x="2267817" y="2178949"/>
                  </a:cubicBezTo>
                  <a:cubicBezTo>
                    <a:pt x="2240475" y="2178949"/>
                    <a:pt x="2215619" y="2180219"/>
                    <a:pt x="2188278" y="2180219"/>
                  </a:cubicBezTo>
                  <a:cubicBezTo>
                    <a:pt x="2118681" y="2178949"/>
                    <a:pt x="1927291" y="2180219"/>
                    <a:pt x="1857694" y="2178949"/>
                  </a:cubicBezTo>
                  <a:cubicBezTo>
                    <a:pt x="1807982" y="2177679"/>
                    <a:pt x="813746" y="2186569"/>
                    <a:pt x="764034" y="2185299"/>
                  </a:cubicBezTo>
                  <a:cubicBezTo>
                    <a:pt x="751606" y="2185299"/>
                    <a:pt x="736692" y="2186569"/>
                    <a:pt x="724264" y="2186569"/>
                  </a:cubicBezTo>
                  <a:cubicBezTo>
                    <a:pt x="694437" y="2186569"/>
                    <a:pt x="667096" y="2187839"/>
                    <a:pt x="637269" y="2187839"/>
                  </a:cubicBezTo>
                  <a:cubicBezTo>
                    <a:pt x="562701" y="2187839"/>
                    <a:pt x="490619" y="2186569"/>
                    <a:pt x="416051" y="2185299"/>
                  </a:cubicBezTo>
                  <a:cubicBezTo>
                    <a:pt x="371310" y="2184029"/>
                    <a:pt x="326570" y="2182759"/>
                    <a:pt x="284315" y="2181489"/>
                  </a:cubicBezTo>
                  <a:cubicBezTo>
                    <a:pt x="204776" y="2180219"/>
                    <a:pt x="125237" y="2178949"/>
                    <a:pt x="48260" y="2178949"/>
                  </a:cubicBezTo>
                  <a:cubicBezTo>
                    <a:pt x="38100" y="2178949"/>
                    <a:pt x="29210" y="2178949"/>
                    <a:pt x="19050" y="2177679"/>
                  </a:cubicBezTo>
                  <a:cubicBezTo>
                    <a:pt x="10160" y="2176409"/>
                    <a:pt x="5080" y="2170059"/>
                    <a:pt x="7620" y="2161169"/>
                  </a:cubicBezTo>
                  <a:cubicBezTo>
                    <a:pt x="16510" y="2129384"/>
                    <a:pt x="12700" y="2088062"/>
                    <a:pt x="11430" y="2045086"/>
                  </a:cubicBezTo>
                  <a:cubicBezTo>
                    <a:pt x="10160" y="1957481"/>
                    <a:pt x="6350" y="1871530"/>
                    <a:pt x="7620" y="1783926"/>
                  </a:cubicBezTo>
                  <a:cubicBezTo>
                    <a:pt x="5080" y="1674834"/>
                    <a:pt x="0" y="324404"/>
                    <a:pt x="7620" y="213659"/>
                  </a:cubicBezTo>
                  <a:cubicBezTo>
                    <a:pt x="8890" y="192171"/>
                    <a:pt x="7620" y="169031"/>
                    <a:pt x="8890" y="147543"/>
                  </a:cubicBezTo>
                  <a:cubicBezTo>
                    <a:pt x="10160" y="112832"/>
                    <a:pt x="12700" y="7481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097" y="30480"/>
                    <a:pt x="102867" y="29210"/>
                  </a:cubicBezTo>
                  <a:cubicBezTo>
                    <a:pt x="169978" y="25400"/>
                    <a:pt x="237089" y="22860"/>
                    <a:pt x="306685" y="20320"/>
                  </a:cubicBezTo>
                  <a:cubicBezTo>
                    <a:pt x="353911" y="17780"/>
                    <a:pt x="401138" y="16510"/>
                    <a:pt x="445878" y="13970"/>
                  </a:cubicBezTo>
                  <a:cubicBezTo>
                    <a:pt x="490619" y="11430"/>
                    <a:pt x="537845" y="8890"/>
                    <a:pt x="582586" y="8890"/>
                  </a:cubicBezTo>
                  <a:cubicBezTo>
                    <a:pt x="632298" y="7620"/>
                    <a:pt x="682009" y="10160"/>
                    <a:pt x="731721" y="8890"/>
                  </a:cubicBezTo>
                  <a:cubicBezTo>
                    <a:pt x="793861" y="8890"/>
                    <a:pt x="1919834" y="6350"/>
                    <a:pt x="1981974" y="5080"/>
                  </a:cubicBezTo>
                  <a:cubicBezTo>
                    <a:pt x="2041628" y="3810"/>
                    <a:pt x="2101282" y="2540"/>
                    <a:pt x="2163422" y="2540"/>
                  </a:cubicBezTo>
                  <a:cubicBezTo>
                    <a:pt x="2265331" y="1270"/>
                    <a:pt x="2364755" y="0"/>
                    <a:pt x="2466664" y="0"/>
                  </a:cubicBezTo>
                  <a:cubicBezTo>
                    <a:pt x="2508919" y="0"/>
                    <a:pt x="2553660" y="2540"/>
                    <a:pt x="2595915" y="2540"/>
                  </a:cubicBezTo>
                  <a:cubicBezTo>
                    <a:pt x="2712737" y="3810"/>
                    <a:pt x="2832046" y="5080"/>
                    <a:pt x="2948869" y="7620"/>
                  </a:cubicBezTo>
                  <a:cubicBezTo>
                    <a:pt x="3011008" y="8890"/>
                    <a:pt x="3073148" y="12700"/>
                    <a:pt x="3135288" y="16510"/>
                  </a:cubicBezTo>
                  <a:cubicBezTo>
                    <a:pt x="3150202" y="16510"/>
                    <a:pt x="3165115" y="16510"/>
                    <a:pt x="3177543" y="16510"/>
                  </a:cubicBezTo>
                  <a:cubicBezTo>
                    <a:pt x="3193945" y="17780"/>
                    <a:pt x="3202835" y="20320"/>
                    <a:pt x="3212995" y="21590"/>
                  </a:cubicBezTo>
                  <a:close/>
                  <a:moveTo>
                    <a:pt x="3223155" y="2173869"/>
                  </a:moveTo>
                  <a:cubicBezTo>
                    <a:pt x="3224425" y="2157359"/>
                    <a:pt x="3225695" y="2144659"/>
                    <a:pt x="3225695" y="2131959"/>
                  </a:cubicBezTo>
                  <a:cubicBezTo>
                    <a:pt x="3224425" y="2038474"/>
                    <a:pt x="3223155" y="1950870"/>
                    <a:pt x="3223155" y="1856654"/>
                  </a:cubicBezTo>
                  <a:cubicBezTo>
                    <a:pt x="3223155" y="1813678"/>
                    <a:pt x="3225695" y="1770703"/>
                    <a:pt x="3224425" y="1727727"/>
                  </a:cubicBezTo>
                  <a:cubicBezTo>
                    <a:pt x="3224425" y="1688057"/>
                    <a:pt x="3223155" y="1646734"/>
                    <a:pt x="3221885" y="1607064"/>
                  </a:cubicBezTo>
                  <a:cubicBezTo>
                    <a:pt x="3216805" y="1545907"/>
                    <a:pt x="3205375" y="279776"/>
                    <a:pt x="3205375" y="218618"/>
                  </a:cubicBezTo>
                  <a:cubicBezTo>
                    <a:pt x="3202835" y="167378"/>
                    <a:pt x="3200295" y="114485"/>
                    <a:pt x="3197755" y="63500"/>
                  </a:cubicBezTo>
                  <a:cubicBezTo>
                    <a:pt x="3196485" y="44450"/>
                    <a:pt x="3195215" y="43180"/>
                    <a:pt x="3170087" y="41910"/>
                  </a:cubicBezTo>
                  <a:cubicBezTo>
                    <a:pt x="3162630" y="41910"/>
                    <a:pt x="3157659" y="41910"/>
                    <a:pt x="3150202" y="40640"/>
                  </a:cubicBezTo>
                  <a:cubicBezTo>
                    <a:pt x="3088062" y="36830"/>
                    <a:pt x="3023437" y="31750"/>
                    <a:pt x="2961297" y="30480"/>
                  </a:cubicBezTo>
                  <a:cubicBezTo>
                    <a:pt x="2809676" y="26670"/>
                    <a:pt x="2655569" y="25400"/>
                    <a:pt x="2503948" y="22860"/>
                  </a:cubicBezTo>
                  <a:cubicBezTo>
                    <a:pt x="2481578" y="22860"/>
                    <a:pt x="2456722" y="22860"/>
                    <a:pt x="2434351" y="22860"/>
                  </a:cubicBezTo>
                  <a:cubicBezTo>
                    <a:pt x="2397068" y="22860"/>
                    <a:pt x="2359784" y="22860"/>
                    <a:pt x="2324985" y="22860"/>
                  </a:cubicBezTo>
                  <a:cubicBezTo>
                    <a:pt x="2245446" y="22860"/>
                    <a:pt x="2165907" y="22860"/>
                    <a:pt x="2088854" y="24130"/>
                  </a:cubicBezTo>
                  <a:cubicBezTo>
                    <a:pt x="2021743" y="25400"/>
                    <a:pt x="890799" y="29210"/>
                    <a:pt x="823688" y="29210"/>
                  </a:cubicBezTo>
                  <a:cubicBezTo>
                    <a:pt x="714322" y="29210"/>
                    <a:pt x="604956" y="26670"/>
                    <a:pt x="495590" y="33020"/>
                  </a:cubicBezTo>
                  <a:cubicBezTo>
                    <a:pt x="438421" y="36830"/>
                    <a:pt x="383738" y="36830"/>
                    <a:pt x="329055" y="38100"/>
                  </a:cubicBezTo>
                  <a:cubicBezTo>
                    <a:pt x="234603" y="41910"/>
                    <a:pt x="140150" y="45720"/>
                    <a:pt x="49530" y="50800"/>
                  </a:cubicBezTo>
                  <a:cubicBezTo>
                    <a:pt x="36830" y="50800"/>
                    <a:pt x="34290" y="53340"/>
                    <a:pt x="33020" y="69856"/>
                  </a:cubicBezTo>
                  <a:cubicBezTo>
                    <a:pt x="31750" y="99608"/>
                    <a:pt x="31750" y="129361"/>
                    <a:pt x="30480" y="159113"/>
                  </a:cubicBezTo>
                  <a:cubicBezTo>
                    <a:pt x="29210" y="208701"/>
                    <a:pt x="26670" y="256635"/>
                    <a:pt x="25400" y="306222"/>
                  </a:cubicBezTo>
                  <a:cubicBezTo>
                    <a:pt x="20320" y="359116"/>
                    <a:pt x="26670" y="1651693"/>
                    <a:pt x="29210" y="1704586"/>
                  </a:cubicBezTo>
                  <a:cubicBezTo>
                    <a:pt x="29210" y="1760785"/>
                    <a:pt x="29210" y="1818637"/>
                    <a:pt x="30480" y="1874836"/>
                  </a:cubicBezTo>
                  <a:cubicBezTo>
                    <a:pt x="30480" y="1916159"/>
                    <a:pt x="33020" y="1957482"/>
                    <a:pt x="33020" y="1998804"/>
                  </a:cubicBezTo>
                  <a:cubicBezTo>
                    <a:pt x="33020" y="2043433"/>
                    <a:pt x="33020" y="2088062"/>
                    <a:pt x="31750" y="2131959"/>
                  </a:cubicBezTo>
                  <a:cubicBezTo>
                    <a:pt x="31750" y="2135769"/>
                    <a:pt x="31750" y="2138309"/>
                    <a:pt x="31750" y="2142119"/>
                  </a:cubicBezTo>
                  <a:cubicBezTo>
                    <a:pt x="31750" y="2152279"/>
                    <a:pt x="35560" y="2156089"/>
                    <a:pt x="44450" y="2156089"/>
                  </a:cubicBezTo>
                  <a:cubicBezTo>
                    <a:pt x="68068" y="2156089"/>
                    <a:pt x="102867" y="2157359"/>
                    <a:pt x="135179" y="2157359"/>
                  </a:cubicBezTo>
                  <a:cubicBezTo>
                    <a:pt x="182405" y="2157359"/>
                    <a:pt x="232117" y="2154819"/>
                    <a:pt x="279344" y="2157359"/>
                  </a:cubicBezTo>
                  <a:cubicBezTo>
                    <a:pt x="356397" y="2161169"/>
                    <a:pt x="433450" y="2163709"/>
                    <a:pt x="510504" y="2162439"/>
                  </a:cubicBezTo>
                  <a:cubicBezTo>
                    <a:pt x="560215" y="2161169"/>
                    <a:pt x="607442" y="2163709"/>
                    <a:pt x="657153" y="2163709"/>
                  </a:cubicBezTo>
                  <a:cubicBezTo>
                    <a:pt x="729236" y="2163709"/>
                    <a:pt x="801318" y="2162439"/>
                    <a:pt x="873400" y="2163709"/>
                  </a:cubicBezTo>
                  <a:cubicBezTo>
                    <a:pt x="980280" y="2164979"/>
                    <a:pt x="2153480" y="2154819"/>
                    <a:pt x="2262846" y="2157359"/>
                  </a:cubicBezTo>
                  <a:cubicBezTo>
                    <a:pt x="2310072" y="2158629"/>
                    <a:pt x="2357298" y="2159899"/>
                    <a:pt x="2402039" y="2159899"/>
                  </a:cubicBezTo>
                  <a:cubicBezTo>
                    <a:pt x="2484063" y="2162439"/>
                    <a:pt x="2563602" y="2158629"/>
                    <a:pt x="2645627" y="2162439"/>
                  </a:cubicBezTo>
                  <a:cubicBezTo>
                    <a:pt x="2712738" y="2164979"/>
                    <a:pt x="2779848" y="2164979"/>
                    <a:pt x="2846960" y="2167519"/>
                  </a:cubicBezTo>
                  <a:cubicBezTo>
                    <a:pt x="2946383" y="2171329"/>
                    <a:pt x="3045807" y="2173869"/>
                    <a:pt x="3145230" y="2175139"/>
                  </a:cubicBezTo>
                  <a:cubicBezTo>
                    <a:pt x="3182514" y="2175139"/>
                    <a:pt x="3202835" y="2173869"/>
                    <a:pt x="3223155" y="2173869"/>
                  </a:cubicBezTo>
                  <a:close/>
                </a:path>
              </a:pathLst>
            </a:custGeom>
            <a:solidFill>
              <a:srgbClr val="F9DEDC">
                <a:alpha val="84706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Freeform 7"/>
          <p:cNvSpPr/>
          <p:nvPr/>
        </p:nvSpPr>
        <p:spPr>
          <a:xfrm>
            <a:off x="5951589" y="2688860"/>
            <a:ext cx="6384822" cy="6569440"/>
          </a:xfrm>
          <a:custGeom>
            <a:avLst/>
            <a:gdLst/>
            <a:ahLst/>
            <a:cxnLst/>
            <a:rect l="l" t="t" r="r" b="b"/>
            <a:pathLst>
              <a:path w="6384822" h="6569440">
                <a:moveTo>
                  <a:pt x="0" y="0"/>
                </a:moveTo>
                <a:lnTo>
                  <a:pt x="6384822" y="0"/>
                </a:lnTo>
                <a:lnTo>
                  <a:pt x="6384822" y="6569440"/>
                </a:lnTo>
                <a:lnTo>
                  <a:pt x="0" y="65694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0872" r="-1770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7331353" y="3523638"/>
            <a:ext cx="3625295" cy="4425588"/>
          </a:xfrm>
          <a:custGeom>
            <a:avLst/>
            <a:gdLst/>
            <a:ahLst/>
            <a:cxnLst/>
            <a:rect l="l" t="t" r="r" b="b"/>
            <a:pathLst>
              <a:path w="3625295" h="4425588">
                <a:moveTo>
                  <a:pt x="0" y="0"/>
                </a:moveTo>
                <a:lnTo>
                  <a:pt x="3625294" y="0"/>
                </a:lnTo>
                <a:lnTo>
                  <a:pt x="3625294" y="4425588"/>
                </a:lnTo>
                <a:lnTo>
                  <a:pt x="0" y="44255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268</Words>
  <Application>Microsoft Office PowerPoint</Application>
  <PresentationFormat>Custom</PresentationFormat>
  <Paragraphs>67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Skaidrės_Sveikatai palanki mityba</dc:title>
  <cp:lastModifiedBy>Ernesta Jakučionė</cp:lastModifiedBy>
  <cp:revision>4</cp:revision>
  <dcterms:created xsi:type="dcterms:W3CDTF">2006-08-16T00:00:00Z</dcterms:created>
  <dcterms:modified xsi:type="dcterms:W3CDTF">2023-08-25T11:00:44Z</dcterms:modified>
  <dc:identifier>DAFrxQD7ZEQ</dc:identifier>
</cp:coreProperties>
</file>