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8288000" cy="10287000"/>
  <p:notesSz cx="6858000" cy="9144000"/>
  <p:embeddedFontLst>
    <p:embeddedFont>
      <p:font typeface="Blodders" pitchFamily="2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6435" autoAdjust="0"/>
    <p:restoredTop sz="94605" autoAdjust="0"/>
  </p:normalViewPr>
  <p:slideViewPr>
    <p:cSldViewPr>
      <p:cViewPr varScale="1">
        <p:scale>
          <a:sx n="13" d="100"/>
          <a:sy n="13" d="100"/>
        </p:scale>
        <p:origin x="240" y="20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svg"/><Relationship Id="rId3" Type="http://schemas.openxmlformats.org/officeDocument/2006/relationships/image" Target="../media/image4.sv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image" Target="../media/image15.sv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6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26.png"/><Relationship Id="rId3" Type="http://schemas.openxmlformats.org/officeDocument/2006/relationships/image" Target="../media/image2.svg"/><Relationship Id="rId7" Type="http://schemas.openxmlformats.org/officeDocument/2006/relationships/image" Target="../media/image17.svg"/><Relationship Id="rId12" Type="http://schemas.openxmlformats.org/officeDocument/2006/relationships/image" Target="../media/image10.svg"/><Relationship Id="rId17" Type="http://schemas.openxmlformats.org/officeDocument/2006/relationships/image" Target="../media/image25.png"/><Relationship Id="rId2" Type="http://schemas.openxmlformats.org/officeDocument/2006/relationships/image" Target="../media/image1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9.png"/><Relationship Id="rId5" Type="http://schemas.openxmlformats.org/officeDocument/2006/relationships/image" Target="../media/image4.svg"/><Relationship Id="rId15" Type="http://schemas.openxmlformats.org/officeDocument/2006/relationships/image" Target="../media/image23.png"/><Relationship Id="rId10" Type="http://schemas.openxmlformats.org/officeDocument/2006/relationships/image" Target="../media/image15.svg"/><Relationship Id="rId19" Type="http://schemas.openxmlformats.org/officeDocument/2006/relationships/image" Target="../media/image27.png"/><Relationship Id="rId4" Type="http://schemas.openxmlformats.org/officeDocument/2006/relationships/image" Target="../media/image3.png"/><Relationship Id="rId9" Type="http://schemas.openxmlformats.org/officeDocument/2006/relationships/image" Target="../media/image14.png"/><Relationship Id="rId1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8.png"/><Relationship Id="rId3" Type="http://schemas.openxmlformats.org/officeDocument/2006/relationships/image" Target="../media/image2.svg"/><Relationship Id="rId7" Type="http://schemas.openxmlformats.org/officeDocument/2006/relationships/image" Target="../media/image11.png"/><Relationship Id="rId12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7.svg"/><Relationship Id="rId4" Type="http://schemas.openxmlformats.org/officeDocument/2006/relationships/image" Target="../media/image6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35.png"/><Relationship Id="rId3" Type="http://schemas.openxmlformats.org/officeDocument/2006/relationships/image" Target="../media/image2.svg"/><Relationship Id="rId7" Type="http://schemas.openxmlformats.org/officeDocument/2006/relationships/image" Target="../media/image17.svg"/><Relationship Id="rId12" Type="http://schemas.openxmlformats.org/officeDocument/2006/relationships/image" Target="../media/image10.svg"/><Relationship Id="rId17" Type="http://schemas.openxmlformats.org/officeDocument/2006/relationships/image" Target="../media/image34.png"/><Relationship Id="rId2" Type="http://schemas.openxmlformats.org/officeDocument/2006/relationships/image" Target="../media/image1.png"/><Relationship Id="rId16" Type="http://schemas.openxmlformats.org/officeDocument/2006/relationships/image" Target="../media/image3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9.png"/><Relationship Id="rId5" Type="http://schemas.openxmlformats.org/officeDocument/2006/relationships/image" Target="../media/image4.svg"/><Relationship Id="rId15" Type="http://schemas.openxmlformats.org/officeDocument/2006/relationships/image" Target="../media/image32.png"/><Relationship Id="rId10" Type="http://schemas.openxmlformats.org/officeDocument/2006/relationships/image" Target="../media/image15.svg"/><Relationship Id="rId19" Type="http://schemas.openxmlformats.org/officeDocument/2006/relationships/image" Target="../media/image36.png"/><Relationship Id="rId4" Type="http://schemas.openxmlformats.org/officeDocument/2006/relationships/image" Target="../media/image3.png"/><Relationship Id="rId9" Type="http://schemas.openxmlformats.org/officeDocument/2006/relationships/image" Target="../media/image14.png"/><Relationship Id="rId14" Type="http://schemas.openxmlformats.org/officeDocument/2006/relationships/image" Target="../media/image1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sv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12" Type="http://schemas.openxmlformats.org/officeDocument/2006/relationships/image" Target="../media/image47.png"/><Relationship Id="rId2" Type="http://schemas.openxmlformats.org/officeDocument/2006/relationships/image" Target="../media/image37.pn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6.svg"/><Relationship Id="rId5" Type="http://schemas.openxmlformats.org/officeDocument/2006/relationships/image" Target="../media/image40.svg"/><Relationship Id="rId15" Type="http://schemas.openxmlformats.org/officeDocument/2006/relationships/image" Target="../media/image49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svg"/><Relationship Id="rId1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53.png"/><Relationship Id="rId3" Type="http://schemas.openxmlformats.org/officeDocument/2006/relationships/image" Target="../media/image2.svg"/><Relationship Id="rId7" Type="http://schemas.openxmlformats.org/officeDocument/2006/relationships/image" Target="../media/image17.svg"/><Relationship Id="rId12" Type="http://schemas.openxmlformats.org/officeDocument/2006/relationships/image" Target="../media/image10.svg"/><Relationship Id="rId17" Type="http://schemas.openxmlformats.org/officeDocument/2006/relationships/image" Target="../media/image52.png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9.png"/><Relationship Id="rId5" Type="http://schemas.openxmlformats.org/officeDocument/2006/relationships/image" Target="../media/image4.svg"/><Relationship Id="rId15" Type="http://schemas.openxmlformats.org/officeDocument/2006/relationships/image" Target="../media/image51.png"/><Relationship Id="rId10" Type="http://schemas.openxmlformats.org/officeDocument/2006/relationships/image" Target="../media/image15.svg"/><Relationship Id="rId19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14.png"/><Relationship Id="rId14" Type="http://schemas.openxmlformats.org/officeDocument/2006/relationships/image" Target="../media/image12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svg"/><Relationship Id="rId3" Type="http://schemas.openxmlformats.org/officeDocument/2006/relationships/image" Target="../media/image4.sv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image" Target="../media/image15.svg"/><Relationship Id="rId5" Type="http://schemas.openxmlformats.org/officeDocument/2006/relationships/image" Target="../media/image9.png"/><Relationship Id="rId15" Type="http://schemas.openxmlformats.org/officeDocument/2006/relationships/image" Target="../media/image56.png"/><Relationship Id="rId10" Type="http://schemas.openxmlformats.org/officeDocument/2006/relationships/image" Target="../media/image14.png"/><Relationship Id="rId4" Type="http://schemas.openxmlformats.org/officeDocument/2006/relationships/image" Target="../media/image6.png"/><Relationship Id="rId9" Type="http://schemas.openxmlformats.org/officeDocument/2006/relationships/image" Target="../media/image13.png"/><Relationship Id="rId1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61.png"/><Relationship Id="rId3" Type="http://schemas.openxmlformats.org/officeDocument/2006/relationships/image" Target="../media/image10.svg"/><Relationship Id="rId7" Type="http://schemas.openxmlformats.org/officeDocument/2006/relationships/image" Target="../media/image12.svg"/><Relationship Id="rId12" Type="http://schemas.openxmlformats.org/officeDocument/2006/relationships/image" Target="../media/image6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59.png"/><Relationship Id="rId5" Type="http://schemas.openxmlformats.org/officeDocument/2006/relationships/image" Target="../media/image17.svg"/><Relationship Id="rId10" Type="http://schemas.openxmlformats.org/officeDocument/2006/relationships/image" Target="../media/image15.svg"/><Relationship Id="rId4" Type="http://schemas.openxmlformats.org/officeDocument/2006/relationships/image" Target="../media/image16.png"/><Relationship Id="rId9" Type="http://schemas.openxmlformats.org/officeDocument/2006/relationships/image" Target="../media/image14.png"/><Relationship Id="rId14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65.png"/><Relationship Id="rId3" Type="http://schemas.openxmlformats.org/officeDocument/2006/relationships/image" Target="../media/image10.svg"/><Relationship Id="rId7" Type="http://schemas.openxmlformats.org/officeDocument/2006/relationships/image" Target="../media/image12.svg"/><Relationship Id="rId12" Type="http://schemas.openxmlformats.org/officeDocument/2006/relationships/image" Target="../media/image6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63.png"/><Relationship Id="rId5" Type="http://schemas.openxmlformats.org/officeDocument/2006/relationships/image" Target="../media/image17.svg"/><Relationship Id="rId10" Type="http://schemas.openxmlformats.org/officeDocument/2006/relationships/image" Target="../media/image15.svg"/><Relationship Id="rId4" Type="http://schemas.openxmlformats.org/officeDocument/2006/relationships/image" Target="../media/image16.png"/><Relationship Id="rId9" Type="http://schemas.openxmlformats.org/officeDocument/2006/relationships/image" Target="../media/image14.png"/><Relationship Id="rId14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svg"/><Relationship Id="rId3" Type="http://schemas.openxmlformats.org/officeDocument/2006/relationships/image" Target="../media/image67.svg"/><Relationship Id="rId7" Type="http://schemas.openxmlformats.org/officeDocument/2006/relationships/image" Target="../media/image7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svg"/><Relationship Id="rId5" Type="http://schemas.openxmlformats.org/officeDocument/2006/relationships/image" Target="../media/image68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svg"/><Relationship Id="rId3" Type="http://schemas.openxmlformats.org/officeDocument/2006/relationships/image" Target="../media/image4.svg"/><Relationship Id="rId7" Type="http://schemas.openxmlformats.org/officeDocument/2006/relationships/image" Target="../media/image7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svg"/><Relationship Id="rId5" Type="http://schemas.openxmlformats.org/officeDocument/2006/relationships/image" Target="../media/image68.png"/><Relationship Id="rId10" Type="http://schemas.openxmlformats.org/officeDocument/2006/relationships/image" Target="../media/image72.png"/><Relationship Id="rId4" Type="http://schemas.openxmlformats.org/officeDocument/2006/relationships/image" Target="../media/image6.png"/><Relationship Id="rId9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84688" y="686828"/>
            <a:ext cx="14318623" cy="8913343"/>
          </a:xfrm>
          <a:custGeom>
            <a:avLst/>
            <a:gdLst/>
            <a:ahLst/>
            <a:cxnLst/>
            <a:rect l="l" t="t" r="r" b="b"/>
            <a:pathLst>
              <a:path w="14318623" h="8913343">
                <a:moveTo>
                  <a:pt x="0" y="0"/>
                </a:moveTo>
                <a:lnTo>
                  <a:pt x="14318624" y="0"/>
                </a:lnTo>
                <a:lnTo>
                  <a:pt x="14318624" y="8913344"/>
                </a:lnTo>
                <a:lnTo>
                  <a:pt x="0" y="89133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2457035" y="980864"/>
            <a:ext cx="13373931" cy="8325272"/>
          </a:xfrm>
          <a:custGeom>
            <a:avLst/>
            <a:gdLst/>
            <a:ahLst/>
            <a:cxnLst/>
            <a:rect l="l" t="t" r="r" b="b"/>
            <a:pathLst>
              <a:path w="13373931" h="8325272">
                <a:moveTo>
                  <a:pt x="0" y="0"/>
                </a:moveTo>
                <a:lnTo>
                  <a:pt x="13373930" y="0"/>
                </a:lnTo>
                <a:lnTo>
                  <a:pt x="13373930" y="8325272"/>
                </a:lnTo>
                <a:lnTo>
                  <a:pt x="0" y="83252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11773430" y="4667948"/>
            <a:ext cx="5485870" cy="5482581"/>
          </a:xfrm>
          <a:custGeom>
            <a:avLst/>
            <a:gdLst/>
            <a:ahLst/>
            <a:cxnLst/>
            <a:rect l="l" t="t" r="r" b="b"/>
            <a:pathLst>
              <a:path w="5485870" h="5482581">
                <a:moveTo>
                  <a:pt x="0" y="0"/>
                </a:moveTo>
                <a:lnTo>
                  <a:pt x="5485870" y="0"/>
                </a:lnTo>
                <a:lnTo>
                  <a:pt x="5485870" y="5482582"/>
                </a:lnTo>
                <a:lnTo>
                  <a:pt x="0" y="54825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0" y="-221227"/>
            <a:ext cx="4148413" cy="3297727"/>
          </a:xfrm>
          <a:custGeom>
            <a:avLst/>
            <a:gdLst/>
            <a:ahLst/>
            <a:cxnLst/>
            <a:rect l="l" t="t" r="r" b="b"/>
            <a:pathLst>
              <a:path w="4148413" h="3297727">
                <a:moveTo>
                  <a:pt x="0" y="0"/>
                </a:moveTo>
                <a:lnTo>
                  <a:pt x="4148413" y="0"/>
                </a:lnTo>
                <a:lnTo>
                  <a:pt x="4148413" y="3297727"/>
                </a:lnTo>
                <a:lnTo>
                  <a:pt x="0" y="3297727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b="-4019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TextBox 7"/>
          <p:cNvSpPr txBox="1"/>
          <p:nvPr/>
        </p:nvSpPr>
        <p:spPr>
          <a:xfrm>
            <a:off x="4770076" y="5074920"/>
            <a:ext cx="8747849" cy="1360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97"/>
              </a:lnSpc>
            </a:pPr>
            <a:r>
              <a:rPr lang="en-US" sz="7855" dirty="0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kas </a:t>
            </a:r>
            <a:r>
              <a:rPr lang="en-US" sz="7855" dirty="0" err="1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vyksta</a:t>
            </a:r>
            <a:r>
              <a:rPr lang="en-US" sz="7855" dirty="0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 </a:t>
            </a:r>
            <a:r>
              <a:rPr lang="en-US" sz="7855" dirty="0" err="1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su</a:t>
            </a:r>
            <a:r>
              <a:rPr lang="en-US" sz="7855" dirty="0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 mano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30E414-81A6-5945-9FB9-3431E3D9D6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79205" y="3273981"/>
            <a:ext cx="10329587" cy="15069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3435E5-8BA2-217E-522F-2C0BE604D9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8949" y="6435101"/>
            <a:ext cx="3530097" cy="148635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76414" y="370428"/>
            <a:ext cx="15335172" cy="9546145"/>
          </a:xfrm>
          <a:custGeom>
            <a:avLst/>
            <a:gdLst/>
            <a:ahLst/>
            <a:cxnLst/>
            <a:rect l="l" t="t" r="r" b="b"/>
            <a:pathLst>
              <a:path w="15335172" h="9546145">
                <a:moveTo>
                  <a:pt x="0" y="0"/>
                </a:moveTo>
                <a:lnTo>
                  <a:pt x="15335172" y="0"/>
                </a:lnTo>
                <a:lnTo>
                  <a:pt x="15335172" y="9546144"/>
                </a:lnTo>
                <a:lnTo>
                  <a:pt x="0" y="95461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0" y="-221227"/>
            <a:ext cx="4148413" cy="3297727"/>
          </a:xfrm>
          <a:custGeom>
            <a:avLst/>
            <a:gdLst/>
            <a:ahLst/>
            <a:cxnLst/>
            <a:rect l="l" t="t" r="r" b="b"/>
            <a:pathLst>
              <a:path w="4148413" h="3297727">
                <a:moveTo>
                  <a:pt x="0" y="0"/>
                </a:moveTo>
                <a:lnTo>
                  <a:pt x="4148413" y="0"/>
                </a:lnTo>
                <a:lnTo>
                  <a:pt x="4148413" y="3297727"/>
                </a:lnTo>
                <a:lnTo>
                  <a:pt x="0" y="329772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b="-4019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1385495">
            <a:off x="-4188135" y="6916878"/>
            <a:ext cx="6098451" cy="3620955"/>
          </a:xfrm>
          <a:custGeom>
            <a:avLst/>
            <a:gdLst/>
            <a:ahLst/>
            <a:cxnLst/>
            <a:rect l="l" t="t" r="r" b="b"/>
            <a:pathLst>
              <a:path w="6098451" h="3620955">
                <a:moveTo>
                  <a:pt x="0" y="0"/>
                </a:moveTo>
                <a:lnTo>
                  <a:pt x="6098451" y="0"/>
                </a:lnTo>
                <a:lnTo>
                  <a:pt x="6098451" y="3620955"/>
                </a:lnTo>
                <a:lnTo>
                  <a:pt x="0" y="362095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4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3754209">
            <a:off x="-1233487" y="10207965"/>
            <a:ext cx="6615386" cy="3927886"/>
          </a:xfrm>
          <a:custGeom>
            <a:avLst/>
            <a:gdLst/>
            <a:ahLst/>
            <a:cxnLst/>
            <a:rect l="l" t="t" r="r" b="b"/>
            <a:pathLst>
              <a:path w="6615386" h="3927886">
                <a:moveTo>
                  <a:pt x="0" y="0"/>
                </a:moveTo>
                <a:lnTo>
                  <a:pt x="6615386" y="0"/>
                </a:lnTo>
                <a:lnTo>
                  <a:pt x="6615386" y="3927886"/>
                </a:lnTo>
                <a:lnTo>
                  <a:pt x="0" y="392788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64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844359" y="8036692"/>
            <a:ext cx="1729924" cy="2250308"/>
          </a:xfrm>
          <a:custGeom>
            <a:avLst/>
            <a:gdLst/>
            <a:ahLst/>
            <a:cxnLst/>
            <a:rect l="l" t="t" r="r" b="b"/>
            <a:pathLst>
              <a:path w="1729924" h="2250308">
                <a:moveTo>
                  <a:pt x="0" y="0"/>
                </a:moveTo>
                <a:lnTo>
                  <a:pt x="1729924" y="0"/>
                </a:lnTo>
                <a:lnTo>
                  <a:pt x="1729924" y="2250308"/>
                </a:lnTo>
                <a:lnTo>
                  <a:pt x="0" y="225030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1385495">
            <a:off x="16377684" y="8476522"/>
            <a:ext cx="6098451" cy="3620955"/>
          </a:xfrm>
          <a:custGeom>
            <a:avLst/>
            <a:gdLst/>
            <a:ahLst/>
            <a:cxnLst/>
            <a:rect l="l" t="t" r="r" b="b"/>
            <a:pathLst>
              <a:path w="6098451" h="3620955">
                <a:moveTo>
                  <a:pt x="0" y="0"/>
                </a:moveTo>
                <a:lnTo>
                  <a:pt x="6098451" y="0"/>
                </a:lnTo>
                <a:lnTo>
                  <a:pt x="6098451" y="3620956"/>
                </a:lnTo>
                <a:lnTo>
                  <a:pt x="0" y="36209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4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 rot="2986654">
            <a:off x="12875789" y="-2472847"/>
            <a:ext cx="7107429" cy="4220036"/>
          </a:xfrm>
          <a:custGeom>
            <a:avLst/>
            <a:gdLst/>
            <a:ahLst/>
            <a:cxnLst/>
            <a:rect l="l" t="t" r="r" b="b"/>
            <a:pathLst>
              <a:path w="7107429" h="4220036">
                <a:moveTo>
                  <a:pt x="0" y="0"/>
                </a:moveTo>
                <a:lnTo>
                  <a:pt x="7107429" y="0"/>
                </a:lnTo>
                <a:lnTo>
                  <a:pt x="7107429" y="4220036"/>
                </a:lnTo>
                <a:lnTo>
                  <a:pt x="0" y="42200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64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7E576D1-72FF-D185-1BD9-A7D9A0AED2A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09393" y="1970645"/>
            <a:ext cx="8469213" cy="16938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F5FF1EF-652F-42E7-680A-95CE25155AC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251381" y="3887287"/>
            <a:ext cx="9785238" cy="251242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25F2B26-B74E-72DB-CFB7-6ADD2E1A2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76414" y="370428"/>
            <a:ext cx="15335172" cy="9546145"/>
          </a:xfrm>
          <a:custGeom>
            <a:avLst/>
            <a:gdLst/>
            <a:ahLst/>
            <a:cxnLst/>
            <a:rect l="l" t="t" r="r" b="b"/>
            <a:pathLst>
              <a:path w="15335172" h="9546145">
                <a:moveTo>
                  <a:pt x="0" y="0"/>
                </a:moveTo>
                <a:lnTo>
                  <a:pt x="15335172" y="0"/>
                </a:lnTo>
                <a:lnTo>
                  <a:pt x="15335172" y="9546144"/>
                </a:lnTo>
                <a:lnTo>
                  <a:pt x="0" y="95461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0" y="-221227"/>
            <a:ext cx="4148413" cy="3297727"/>
          </a:xfrm>
          <a:custGeom>
            <a:avLst/>
            <a:gdLst/>
            <a:ahLst/>
            <a:cxnLst/>
            <a:rect l="l" t="t" r="r" b="b"/>
            <a:pathLst>
              <a:path w="4148413" h="3297727">
                <a:moveTo>
                  <a:pt x="0" y="0"/>
                </a:moveTo>
                <a:lnTo>
                  <a:pt x="4148413" y="0"/>
                </a:lnTo>
                <a:lnTo>
                  <a:pt x="4148413" y="3297727"/>
                </a:lnTo>
                <a:lnTo>
                  <a:pt x="0" y="329772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b="-4019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327353" y="4031403"/>
            <a:ext cx="6406027" cy="6406027"/>
          </a:xfrm>
          <a:custGeom>
            <a:avLst/>
            <a:gdLst/>
            <a:ahLst/>
            <a:cxnLst/>
            <a:rect l="l" t="t" r="r" b="b"/>
            <a:pathLst>
              <a:path w="6406027" h="6406027">
                <a:moveTo>
                  <a:pt x="0" y="0"/>
                </a:moveTo>
                <a:lnTo>
                  <a:pt x="6406028" y="0"/>
                </a:lnTo>
                <a:lnTo>
                  <a:pt x="6406028" y="6406027"/>
                </a:lnTo>
                <a:lnTo>
                  <a:pt x="0" y="64060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9144000" y="5865528"/>
            <a:ext cx="7068111" cy="2547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24"/>
              </a:lnSpc>
              <a:spcBef>
                <a:spcPct val="0"/>
              </a:spcBef>
            </a:pPr>
            <a:endParaRPr dirty="0"/>
          </a:p>
          <a:p>
            <a:pPr algn="ctr">
              <a:lnSpc>
                <a:spcPts val="6524"/>
              </a:lnSpc>
              <a:spcBef>
                <a:spcPct val="0"/>
              </a:spcBef>
            </a:pPr>
            <a:r>
              <a:rPr lang="en-US" sz="4660" dirty="0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-</a:t>
            </a:r>
            <a:r>
              <a:rPr lang="en-US" sz="4660" dirty="0" err="1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Nuoširdžiai</a:t>
            </a:r>
            <a:r>
              <a:rPr lang="en-US" sz="4660" dirty="0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 </a:t>
            </a:r>
            <a:r>
              <a:rPr lang="en-US" sz="4660" dirty="0" err="1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tavo</a:t>
            </a:r>
            <a:r>
              <a:rPr lang="en-US" sz="4660" dirty="0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, </a:t>
            </a:r>
            <a:r>
              <a:rPr lang="en-US" sz="4660" dirty="0" err="1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Brendimas</a:t>
            </a:r>
            <a:endParaRPr lang="en-US" sz="4660" dirty="0">
              <a:solidFill>
                <a:srgbClr val="D34729"/>
              </a:solidFill>
              <a:latin typeface="Blodders"/>
              <a:ea typeface="Blodders"/>
              <a:cs typeface="Blodders"/>
              <a:sym typeface="Blodders"/>
            </a:endParaRPr>
          </a:p>
          <a:p>
            <a:pPr algn="ctr">
              <a:lnSpc>
                <a:spcPts val="6524"/>
              </a:lnSpc>
              <a:spcBef>
                <a:spcPct val="0"/>
              </a:spcBef>
            </a:pPr>
            <a:endParaRPr lang="en-US" sz="4660" dirty="0">
              <a:solidFill>
                <a:srgbClr val="D34729"/>
              </a:solidFill>
              <a:latin typeface="Blodders"/>
              <a:ea typeface="Blodders"/>
              <a:cs typeface="Blodders"/>
              <a:sym typeface="Blodder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568418" y="3204052"/>
            <a:ext cx="13151164" cy="1423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49"/>
              </a:lnSpc>
            </a:pPr>
            <a:r>
              <a:rPr lang="en-US" sz="8249" dirty="0" err="1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Ateisiu</a:t>
            </a:r>
            <a:r>
              <a:rPr lang="en-US" sz="8249" dirty="0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 pas </a:t>
            </a:r>
            <a:r>
              <a:rPr lang="en-US" sz="8249" dirty="0" err="1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tave</a:t>
            </a:r>
            <a:r>
              <a:rPr lang="en-US" sz="8249" dirty="0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, </a:t>
            </a:r>
            <a:r>
              <a:rPr lang="en-US" sz="8249" dirty="0" err="1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nors</a:t>
            </a:r>
            <a:r>
              <a:rPr lang="en-US" sz="8249" dirty="0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 </a:t>
            </a:r>
            <a:r>
              <a:rPr lang="en-US" sz="8249" dirty="0" err="1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tu</a:t>
            </a:r>
            <a:r>
              <a:rPr lang="en-US" sz="8249" dirty="0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 </a:t>
            </a:r>
            <a:r>
              <a:rPr lang="en-US" sz="8249" dirty="0" err="1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gali</a:t>
            </a:r>
            <a:endParaRPr lang="en-US" sz="8249" dirty="0">
              <a:solidFill>
                <a:srgbClr val="566FB5"/>
              </a:solidFill>
              <a:latin typeface="Blodders"/>
              <a:ea typeface="Blodders"/>
              <a:cs typeface="Blodders"/>
              <a:sym typeface="Blodder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FE5D87-8326-D7FC-C90E-6F3C0C9F73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014" y="4835104"/>
            <a:ext cx="8479972" cy="164888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84688" y="686828"/>
            <a:ext cx="14318623" cy="8913343"/>
          </a:xfrm>
          <a:custGeom>
            <a:avLst/>
            <a:gdLst/>
            <a:ahLst/>
            <a:cxnLst/>
            <a:rect l="l" t="t" r="r" b="b"/>
            <a:pathLst>
              <a:path w="14318623" h="8913343">
                <a:moveTo>
                  <a:pt x="0" y="0"/>
                </a:moveTo>
                <a:lnTo>
                  <a:pt x="14318624" y="0"/>
                </a:lnTo>
                <a:lnTo>
                  <a:pt x="14318624" y="8913344"/>
                </a:lnTo>
                <a:lnTo>
                  <a:pt x="0" y="89133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2099439" y="808066"/>
            <a:ext cx="13373931" cy="8325272"/>
          </a:xfrm>
          <a:custGeom>
            <a:avLst/>
            <a:gdLst/>
            <a:ahLst/>
            <a:cxnLst/>
            <a:rect l="l" t="t" r="r" b="b"/>
            <a:pathLst>
              <a:path w="13373931" h="8325272">
                <a:moveTo>
                  <a:pt x="0" y="0"/>
                </a:moveTo>
                <a:lnTo>
                  <a:pt x="13373930" y="0"/>
                </a:lnTo>
                <a:lnTo>
                  <a:pt x="13373930" y="8325272"/>
                </a:lnTo>
                <a:lnTo>
                  <a:pt x="0" y="83252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2986654">
            <a:off x="11968759" y="-3180773"/>
            <a:ext cx="7107429" cy="4220036"/>
          </a:xfrm>
          <a:custGeom>
            <a:avLst/>
            <a:gdLst/>
            <a:ahLst/>
            <a:cxnLst/>
            <a:rect l="l" t="t" r="r" b="b"/>
            <a:pathLst>
              <a:path w="7107429" h="4220036">
                <a:moveTo>
                  <a:pt x="0" y="0"/>
                </a:moveTo>
                <a:lnTo>
                  <a:pt x="7107429" y="0"/>
                </a:lnTo>
                <a:lnTo>
                  <a:pt x="7107429" y="4220036"/>
                </a:lnTo>
                <a:lnTo>
                  <a:pt x="0" y="42200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64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0" y="-221227"/>
            <a:ext cx="4148413" cy="3297727"/>
          </a:xfrm>
          <a:custGeom>
            <a:avLst/>
            <a:gdLst/>
            <a:ahLst/>
            <a:cxnLst/>
            <a:rect l="l" t="t" r="r" b="b"/>
            <a:pathLst>
              <a:path w="4148413" h="3297727">
                <a:moveTo>
                  <a:pt x="0" y="0"/>
                </a:moveTo>
                <a:lnTo>
                  <a:pt x="4148413" y="0"/>
                </a:lnTo>
                <a:lnTo>
                  <a:pt x="4148413" y="3297727"/>
                </a:lnTo>
                <a:lnTo>
                  <a:pt x="0" y="3297727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b="-4019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1385495">
            <a:off x="16167737" y="8181506"/>
            <a:ext cx="6098451" cy="3620955"/>
          </a:xfrm>
          <a:custGeom>
            <a:avLst/>
            <a:gdLst/>
            <a:ahLst/>
            <a:cxnLst/>
            <a:rect l="l" t="t" r="r" b="b"/>
            <a:pathLst>
              <a:path w="6098451" h="3620955">
                <a:moveTo>
                  <a:pt x="0" y="0"/>
                </a:moveTo>
                <a:lnTo>
                  <a:pt x="6098451" y="0"/>
                </a:lnTo>
                <a:lnTo>
                  <a:pt x="6098451" y="3620955"/>
                </a:lnTo>
                <a:lnTo>
                  <a:pt x="0" y="36209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64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1385495">
            <a:off x="-2749622" y="7447822"/>
            <a:ext cx="6098451" cy="3620955"/>
          </a:xfrm>
          <a:custGeom>
            <a:avLst/>
            <a:gdLst/>
            <a:ahLst/>
            <a:cxnLst/>
            <a:rect l="l" t="t" r="r" b="b"/>
            <a:pathLst>
              <a:path w="6098451" h="3620955">
                <a:moveTo>
                  <a:pt x="0" y="0"/>
                </a:moveTo>
                <a:lnTo>
                  <a:pt x="6098450" y="0"/>
                </a:lnTo>
                <a:lnTo>
                  <a:pt x="6098450" y="3620956"/>
                </a:lnTo>
                <a:lnTo>
                  <a:pt x="0" y="362095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64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3754209">
            <a:off x="-1233487" y="9926478"/>
            <a:ext cx="6615386" cy="3927886"/>
          </a:xfrm>
          <a:custGeom>
            <a:avLst/>
            <a:gdLst/>
            <a:ahLst/>
            <a:cxnLst/>
            <a:rect l="l" t="t" r="r" b="b"/>
            <a:pathLst>
              <a:path w="6615386" h="3927886">
                <a:moveTo>
                  <a:pt x="0" y="0"/>
                </a:moveTo>
                <a:lnTo>
                  <a:pt x="6615386" y="0"/>
                </a:lnTo>
                <a:lnTo>
                  <a:pt x="6615386" y="3927886"/>
                </a:lnTo>
                <a:lnTo>
                  <a:pt x="0" y="392788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64000"/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847240" y="8049879"/>
            <a:ext cx="1719787" cy="2237121"/>
          </a:xfrm>
          <a:custGeom>
            <a:avLst/>
            <a:gdLst/>
            <a:ahLst/>
            <a:cxnLst/>
            <a:rect l="l" t="t" r="r" b="b"/>
            <a:pathLst>
              <a:path w="1719787" h="2237121">
                <a:moveTo>
                  <a:pt x="0" y="0"/>
                </a:moveTo>
                <a:lnTo>
                  <a:pt x="1719786" y="0"/>
                </a:lnTo>
                <a:lnTo>
                  <a:pt x="1719786" y="2237121"/>
                </a:lnTo>
                <a:lnTo>
                  <a:pt x="0" y="2237121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1616549" y="6786126"/>
            <a:ext cx="2792916" cy="1574919"/>
          </a:xfrm>
          <a:custGeom>
            <a:avLst/>
            <a:gdLst/>
            <a:ahLst/>
            <a:cxnLst/>
            <a:rect l="l" t="t" r="r" b="b"/>
            <a:pathLst>
              <a:path w="2792916" h="1574919">
                <a:moveTo>
                  <a:pt x="0" y="0"/>
                </a:moveTo>
                <a:lnTo>
                  <a:pt x="2792916" y="0"/>
                </a:lnTo>
                <a:lnTo>
                  <a:pt x="2792916" y="1574919"/>
                </a:lnTo>
                <a:lnTo>
                  <a:pt x="0" y="1574919"/>
                </a:lnTo>
                <a:lnTo>
                  <a:pt x="0" y="0"/>
                </a:lnTo>
                <a:close/>
              </a:path>
            </a:pathLst>
          </a:custGeom>
          <a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F64E417-0C5E-4CC5-6028-FAD8C9EF42D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398901" y="2830078"/>
            <a:ext cx="9420412" cy="103711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CEB25F8-A487-E2C3-C5C4-3ADC927D67E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008170" y="4051903"/>
            <a:ext cx="8271657" cy="21037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053EB83-0F5E-870F-11FF-4BAD88C74E0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97507" y="6095463"/>
            <a:ext cx="5292981" cy="65576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6694" y="739663"/>
            <a:ext cx="15274612" cy="9508446"/>
          </a:xfrm>
          <a:custGeom>
            <a:avLst/>
            <a:gdLst/>
            <a:ahLst/>
            <a:cxnLst/>
            <a:rect l="l" t="t" r="r" b="b"/>
            <a:pathLst>
              <a:path w="15274612" h="9508446">
                <a:moveTo>
                  <a:pt x="0" y="0"/>
                </a:moveTo>
                <a:lnTo>
                  <a:pt x="15274612" y="0"/>
                </a:lnTo>
                <a:lnTo>
                  <a:pt x="15274612" y="9508446"/>
                </a:lnTo>
                <a:lnTo>
                  <a:pt x="0" y="95084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2010577" y="1053330"/>
            <a:ext cx="14266846" cy="8881112"/>
          </a:xfrm>
          <a:custGeom>
            <a:avLst/>
            <a:gdLst/>
            <a:ahLst/>
            <a:cxnLst/>
            <a:rect l="l" t="t" r="r" b="b"/>
            <a:pathLst>
              <a:path w="14266846" h="8881112">
                <a:moveTo>
                  <a:pt x="0" y="0"/>
                </a:moveTo>
                <a:lnTo>
                  <a:pt x="14266846" y="0"/>
                </a:lnTo>
                <a:lnTo>
                  <a:pt x="14266846" y="8881112"/>
                </a:lnTo>
                <a:lnTo>
                  <a:pt x="0" y="88811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-221227"/>
            <a:ext cx="4148413" cy="3297727"/>
          </a:xfrm>
          <a:custGeom>
            <a:avLst/>
            <a:gdLst/>
            <a:ahLst/>
            <a:cxnLst/>
            <a:rect l="l" t="t" r="r" b="b"/>
            <a:pathLst>
              <a:path w="4148413" h="3297727">
                <a:moveTo>
                  <a:pt x="0" y="0"/>
                </a:moveTo>
                <a:lnTo>
                  <a:pt x="4148413" y="0"/>
                </a:lnTo>
                <a:lnTo>
                  <a:pt x="4148413" y="3297727"/>
                </a:lnTo>
                <a:lnTo>
                  <a:pt x="0" y="329772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b="-4019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TextBox 6"/>
          <p:cNvSpPr txBox="1"/>
          <p:nvPr/>
        </p:nvSpPr>
        <p:spPr>
          <a:xfrm>
            <a:off x="5740363" y="1899822"/>
            <a:ext cx="7713354" cy="1706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37"/>
              </a:lnSpc>
              <a:spcBef>
                <a:spcPct val="0"/>
              </a:spcBef>
            </a:pPr>
            <a:r>
              <a:rPr lang="en-US" sz="8955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Kada?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043021" y="4242855"/>
            <a:ext cx="5732416" cy="2650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1"/>
              </a:lnSpc>
              <a:spcBef>
                <a:spcPct val="0"/>
              </a:spcBef>
            </a:pPr>
            <a:r>
              <a:rPr lang="en-US" sz="4901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Dažniausiai prasideda </a:t>
            </a:r>
            <a:r>
              <a:rPr lang="en-US" sz="4901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11 - 13 amžiaus</a:t>
            </a:r>
            <a:r>
              <a:rPr lang="en-US" sz="4901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 tarpsnyje.</a:t>
            </a:r>
          </a:p>
        </p:txBody>
      </p:sp>
      <p:sp>
        <p:nvSpPr>
          <p:cNvPr id="9" name="Freeform 9"/>
          <p:cNvSpPr/>
          <p:nvPr/>
        </p:nvSpPr>
        <p:spPr>
          <a:xfrm rot="1385495">
            <a:off x="-2749622" y="7447822"/>
            <a:ext cx="6098451" cy="3620955"/>
          </a:xfrm>
          <a:custGeom>
            <a:avLst/>
            <a:gdLst/>
            <a:ahLst/>
            <a:cxnLst/>
            <a:rect l="l" t="t" r="r" b="b"/>
            <a:pathLst>
              <a:path w="6098451" h="3620955">
                <a:moveTo>
                  <a:pt x="0" y="0"/>
                </a:moveTo>
                <a:lnTo>
                  <a:pt x="6098450" y="0"/>
                </a:lnTo>
                <a:lnTo>
                  <a:pt x="6098450" y="3620956"/>
                </a:lnTo>
                <a:lnTo>
                  <a:pt x="0" y="36209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4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 rot="3754209">
            <a:off x="-1233487" y="9926478"/>
            <a:ext cx="6615386" cy="3927886"/>
          </a:xfrm>
          <a:custGeom>
            <a:avLst/>
            <a:gdLst/>
            <a:ahLst/>
            <a:cxnLst/>
            <a:rect l="l" t="t" r="r" b="b"/>
            <a:pathLst>
              <a:path w="6615386" h="3927886">
                <a:moveTo>
                  <a:pt x="0" y="0"/>
                </a:moveTo>
                <a:lnTo>
                  <a:pt x="6615386" y="0"/>
                </a:lnTo>
                <a:lnTo>
                  <a:pt x="6615386" y="3927886"/>
                </a:lnTo>
                <a:lnTo>
                  <a:pt x="0" y="392788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64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 rot="2986654">
            <a:off x="11968759" y="-3180773"/>
            <a:ext cx="7107429" cy="4220036"/>
          </a:xfrm>
          <a:custGeom>
            <a:avLst/>
            <a:gdLst/>
            <a:ahLst/>
            <a:cxnLst/>
            <a:rect l="l" t="t" r="r" b="b"/>
            <a:pathLst>
              <a:path w="7107429" h="4220036">
                <a:moveTo>
                  <a:pt x="0" y="0"/>
                </a:moveTo>
                <a:lnTo>
                  <a:pt x="7107429" y="0"/>
                </a:lnTo>
                <a:lnTo>
                  <a:pt x="7107429" y="4220036"/>
                </a:lnTo>
                <a:lnTo>
                  <a:pt x="0" y="422003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64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 rot="1385495">
            <a:off x="16167737" y="8181506"/>
            <a:ext cx="6098451" cy="3620955"/>
          </a:xfrm>
          <a:custGeom>
            <a:avLst/>
            <a:gdLst/>
            <a:ahLst/>
            <a:cxnLst/>
            <a:rect l="l" t="t" r="r" b="b"/>
            <a:pathLst>
              <a:path w="6098451" h="3620955">
                <a:moveTo>
                  <a:pt x="0" y="0"/>
                </a:moveTo>
                <a:lnTo>
                  <a:pt x="6098451" y="0"/>
                </a:lnTo>
                <a:lnTo>
                  <a:pt x="6098451" y="3620955"/>
                </a:lnTo>
                <a:lnTo>
                  <a:pt x="0" y="362095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64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54626D4-C05E-3653-5AFB-0BDF88A3462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68214" y="3356908"/>
            <a:ext cx="6533756" cy="480644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ACFD9C07-1A09-E012-48BB-F6FD1684B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93037"/>
            <a:ext cx="17983200" cy="1009396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BC1AD41-0AD7-730D-7FF7-46303A744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331"/>
            <a:ext cx="18288000" cy="1026466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7923F01C-81B3-8898-1F12-B81942726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331"/>
            <a:ext cx="18288000" cy="1026466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61267" y="547748"/>
            <a:ext cx="14765467" cy="9191503"/>
          </a:xfrm>
          <a:custGeom>
            <a:avLst/>
            <a:gdLst/>
            <a:ahLst/>
            <a:cxnLst/>
            <a:rect l="l" t="t" r="r" b="b"/>
            <a:pathLst>
              <a:path w="14765467" h="9191503">
                <a:moveTo>
                  <a:pt x="0" y="0"/>
                </a:moveTo>
                <a:lnTo>
                  <a:pt x="14765466" y="0"/>
                </a:lnTo>
                <a:lnTo>
                  <a:pt x="14765466" y="9191504"/>
                </a:lnTo>
                <a:lnTo>
                  <a:pt x="0" y="91915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2248353" y="850960"/>
            <a:ext cx="13791293" cy="8585080"/>
          </a:xfrm>
          <a:custGeom>
            <a:avLst/>
            <a:gdLst/>
            <a:ahLst/>
            <a:cxnLst/>
            <a:rect l="l" t="t" r="r" b="b"/>
            <a:pathLst>
              <a:path w="13791293" h="8585080">
                <a:moveTo>
                  <a:pt x="0" y="0"/>
                </a:moveTo>
                <a:lnTo>
                  <a:pt x="13791294" y="0"/>
                </a:lnTo>
                <a:lnTo>
                  <a:pt x="13791294" y="8585080"/>
                </a:lnTo>
                <a:lnTo>
                  <a:pt x="0" y="8585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2986654">
            <a:off x="12875789" y="-2472847"/>
            <a:ext cx="7107429" cy="4220036"/>
          </a:xfrm>
          <a:custGeom>
            <a:avLst/>
            <a:gdLst/>
            <a:ahLst/>
            <a:cxnLst/>
            <a:rect l="l" t="t" r="r" b="b"/>
            <a:pathLst>
              <a:path w="7107429" h="4220036">
                <a:moveTo>
                  <a:pt x="0" y="0"/>
                </a:moveTo>
                <a:lnTo>
                  <a:pt x="7107429" y="0"/>
                </a:lnTo>
                <a:lnTo>
                  <a:pt x="7107429" y="4220036"/>
                </a:lnTo>
                <a:lnTo>
                  <a:pt x="0" y="42200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64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0" y="-221227"/>
            <a:ext cx="4148413" cy="3297727"/>
          </a:xfrm>
          <a:custGeom>
            <a:avLst/>
            <a:gdLst/>
            <a:ahLst/>
            <a:cxnLst/>
            <a:rect l="l" t="t" r="r" b="b"/>
            <a:pathLst>
              <a:path w="4148413" h="3297727">
                <a:moveTo>
                  <a:pt x="0" y="0"/>
                </a:moveTo>
                <a:lnTo>
                  <a:pt x="4148413" y="0"/>
                </a:lnTo>
                <a:lnTo>
                  <a:pt x="4148413" y="3297727"/>
                </a:lnTo>
                <a:lnTo>
                  <a:pt x="0" y="3297727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b="-4019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1385495">
            <a:off x="16377684" y="8476522"/>
            <a:ext cx="6098451" cy="3620955"/>
          </a:xfrm>
          <a:custGeom>
            <a:avLst/>
            <a:gdLst/>
            <a:ahLst/>
            <a:cxnLst/>
            <a:rect l="l" t="t" r="r" b="b"/>
            <a:pathLst>
              <a:path w="6098451" h="3620955">
                <a:moveTo>
                  <a:pt x="0" y="0"/>
                </a:moveTo>
                <a:lnTo>
                  <a:pt x="6098451" y="0"/>
                </a:lnTo>
                <a:lnTo>
                  <a:pt x="6098451" y="3620956"/>
                </a:lnTo>
                <a:lnTo>
                  <a:pt x="0" y="362095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64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1385495">
            <a:off x="-4188135" y="6916878"/>
            <a:ext cx="6098451" cy="3620955"/>
          </a:xfrm>
          <a:custGeom>
            <a:avLst/>
            <a:gdLst/>
            <a:ahLst/>
            <a:cxnLst/>
            <a:rect l="l" t="t" r="r" b="b"/>
            <a:pathLst>
              <a:path w="6098451" h="3620955">
                <a:moveTo>
                  <a:pt x="0" y="0"/>
                </a:moveTo>
                <a:lnTo>
                  <a:pt x="6098451" y="0"/>
                </a:lnTo>
                <a:lnTo>
                  <a:pt x="6098451" y="3620955"/>
                </a:lnTo>
                <a:lnTo>
                  <a:pt x="0" y="362095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64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3754209">
            <a:off x="-1233487" y="10207965"/>
            <a:ext cx="6615386" cy="3927886"/>
          </a:xfrm>
          <a:custGeom>
            <a:avLst/>
            <a:gdLst/>
            <a:ahLst/>
            <a:cxnLst/>
            <a:rect l="l" t="t" r="r" b="b"/>
            <a:pathLst>
              <a:path w="6615386" h="3927886">
                <a:moveTo>
                  <a:pt x="0" y="0"/>
                </a:moveTo>
                <a:lnTo>
                  <a:pt x="6615386" y="0"/>
                </a:lnTo>
                <a:lnTo>
                  <a:pt x="6615386" y="3927886"/>
                </a:lnTo>
                <a:lnTo>
                  <a:pt x="0" y="392788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64000"/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flipH="1">
            <a:off x="-155485" y="6457229"/>
            <a:ext cx="6130056" cy="4114800"/>
          </a:xfrm>
          <a:custGeom>
            <a:avLst/>
            <a:gdLst/>
            <a:ahLst/>
            <a:cxnLst/>
            <a:rect l="l" t="t" r="r" b="b"/>
            <a:pathLst>
              <a:path w="6130056" h="4114800">
                <a:moveTo>
                  <a:pt x="6130056" y="0"/>
                </a:moveTo>
                <a:lnTo>
                  <a:pt x="0" y="0"/>
                </a:lnTo>
                <a:lnTo>
                  <a:pt x="0" y="4114800"/>
                </a:lnTo>
                <a:lnTo>
                  <a:pt x="6130056" y="4114800"/>
                </a:lnTo>
                <a:lnTo>
                  <a:pt x="6130056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12268918" y="4278042"/>
            <a:ext cx="5764421" cy="5764421"/>
          </a:xfrm>
          <a:custGeom>
            <a:avLst/>
            <a:gdLst/>
            <a:ahLst/>
            <a:cxnLst/>
            <a:rect l="l" t="t" r="r" b="b"/>
            <a:pathLst>
              <a:path w="5764421" h="5764421">
                <a:moveTo>
                  <a:pt x="0" y="0"/>
                </a:moveTo>
                <a:lnTo>
                  <a:pt x="5764420" y="0"/>
                </a:lnTo>
                <a:lnTo>
                  <a:pt x="5764420" y="5764421"/>
                </a:lnTo>
                <a:lnTo>
                  <a:pt x="0" y="576442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37E6DD4-89BB-8BB5-777B-226754991AB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964154" y="2623397"/>
            <a:ext cx="8359691" cy="20073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E28A454-FB87-7137-F5A0-576708CBFB4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242046" y="4630739"/>
            <a:ext cx="9699887" cy="25479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74621" y="1028700"/>
            <a:ext cx="5321813" cy="3996198"/>
          </a:xfrm>
          <a:custGeom>
            <a:avLst/>
            <a:gdLst/>
            <a:ahLst/>
            <a:cxnLst/>
            <a:rect l="l" t="t" r="r" b="b"/>
            <a:pathLst>
              <a:path w="5321813" h="3996198">
                <a:moveTo>
                  <a:pt x="0" y="0"/>
                </a:moveTo>
                <a:lnTo>
                  <a:pt x="5321813" y="0"/>
                </a:lnTo>
                <a:lnTo>
                  <a:pt x="5321813" y="3996198"/>
                </a:lnTo>
                <a:lnTo>
                  <a:pt x="0" y="39961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1937487" y="3793374"/>
            <a:ext cx="5321813" cy="3996198"/>
          </a:xfrm>
          <a:custGeom>
            <a:avLst/>
            <a:gdLst/>
            <a:ahLst/>
            <a:cxnLst/>
            <a:rect l="l" t="t" r="r" b="b"/>
            <a:pathLst>
              <a:path w="5321813" h="3996198">
                <a:moveTo>
                  <a:pt x="0" y="0"/>
                </a:moveTo>
                <a:lnTo>
                  <a:pt x="5321813" y="0"/>
                </a:lnTo>
                <a:lnTo>
                  <a:pt x="5321813" y="3996198"/>
                </a:lnTo>
                <a:lnTo>
                  <a:pt x="0" y="39961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1452808" y="3793374"/>
            <a:ext cx="5321813" cy="3996198"/>
          </a:xfrm>
          <a:custGeom>
            <a:avLst/>
            <a:gdLst/>
            <a:ahLst/>
            <a:cxnLst/>
            <a:rect l="l" t="t" r="r" b="b"/>
            <a:pathLst>
              <a:path w="5321813" h="3996198">
                <a:moveTo>
                  <a:pt x="0" y="0"/>
                </a:moveTo>
                <a:lnTo>
                  <a:pt x="5321813" y="0"/>
                </a:lnTo>
                <a:lnTo>
                  <a:pt x="5321813" y="3996198"/>
                </a:lnTo>
                <a:lnTo>
                  <a:pt x="0" y="39961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-5740517" flipH="1">
            <a:off x="5566282" y="1752900"/>
            <a:ext cx="1737135" cy="2547798"/>
          </a:xfrm>
          <a:custGeom>
            <a:avLst/>
            <a:gdLst/>
            <a:ahLst/>
            <a:cxnLst/>
            <a:rect l="l" t="t" r="r" b="b"/>
            <a:pathLst>
              <a:path w="1737135" h="2547798">
                <a:moveTo>
                  <a:pt x="1737135" y="0"/>
                </a:moveTo>
                <a:lnTo>
                  <a:pt x="0" y="0"/>
                </a:lnTo>
                <a:lnTo>
                  <a:pt x="0" y="2547798"/>
                </a:lnTo>
                <a:lnTo>
                  <a:pt x="1737135" y="2547798"/>
                </a:lnTo>
                <a:lnTo>
                  <a:pt x="173713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TextBox 6"/>
          <p:cNvSpPr txBox="1"/>
          <p:nvPr/>
        </p:nvSpPr>
        <p:spPr>
          <a:xfrm>
            <a:off x="7771563" y="2137293"/>
            <a:ext cx="3327929" cy="1656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69"/>
              </a:lnSpc>
            </a:pPr>
            <a:r>
              <a:rPr lang="en-US" sz="4549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baziniai hormonai</a:t>
            </a:r>
          </a:p>
        </p:txBody>
      </p:sp>
      <p:sp>
        <p:nvSpPr>
          <p:cNvPr id="7" name="Freeform 7"/>
          <p:cNvSpPr/>
          <p:nvPr/>
        </p:nvSpPr>
        <p:spPr>
          <a:xfrm rot="8452437" flipH="1">
            <a:off x="10455459" y="3780066"/>
            <a:ext cx="1737135" cy="2547798"/>
          </a:xfrm>
          <a:custGeom>
            <a:avLst/>
            <a:gdLst/>
            <a:ahLst/>
            <a:cxnLst/>
            <a:rect l="l" t="t" r="r" b="b"/>
            <a:pathLst>
              <a:path w="1737135" h="2547798">
                <a:moveTo>
                  <a:pt x="1737135" y="0"/>
                </a:moveTo>
                <a:lnTo>
                  <a:pt x="0" y="0"/>
                </a:lnTo>
                <a:lnTo>
                  <a:pt x="0" y="2547798"/>
                </a:lnTo>
                <a:lnTo>
                  <a:pt x="1737135" y="2547798"/>
                </a:lnTo>
                <a:lnTo>
                  <a:pt x="173713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6434849" y="6803332"/>
            <a:ext cx="5488751" cy="2454968"/>
          </a:xfrm>
          <a:custGeom>
            <a:avLst/>
            <a:gdLst/>
            <a:ahLst/>
            <a:cxnLst/>
            <a:rect l="l" t="t" r="r" b="b"/>
            <a:pathLst>
              <a:path w="5488751" h="2454968">
                <a:moveTo>
                  <a:pt x="0" y="0"/>
                </a:moveTo>
                <a:lnTo>
                  <a:pt x="5488751" y="0"/>
                </a:lnTo>
                <a:lnTo>
                  <a:pt x="5488751" y="2454968"/>
                </a:lnTo>
                <a:lnTo>
                  <a:pt x="0" y="245496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224917" y="6701571"/>
            <a:ext cx="2184193" cy="2176002"/>
          </a:xfrm>
          <a:custGeom>
            <a:avLst/>
            <a:gdLst/>
            <a:ahLst/>
            <a:cxnLst/>
            <a:rect l="l" t="t" r="r" b="b"/>
            <a:pathLst>
              <a:path w="2184193" h="2176002">
                <a:moveTo>
                  <a:pt x="0" y="0"/>
                </a:moveTo>
                <a:lnTo>
                  <a:pt x="2184193" y="0"/>
                </a:lnTo>
                <a:lnTo>
                  <a:pt x="2184193" y="2176002"/>
                </a:lnTo>
                <a:lnTo>
                  <a:pt x="0" y="21760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5458295" y="6701571"/>
            <a:ext cx="1801005" cy="1801005"/>
          </a:xfrm>
          <a:custGeom>
            <a:avLst/>
            <a:gdLst/>
            <a:ahLst/>
            <a:cxnLst/>
            <a:rect l="l" t="t" r="r" b="b"/>
            <a:pathLst>
              <a:path w="1801005" h="1801005">
                <a:moveTo>
                  <a:pt x="0" y="0"/>
                </a:moveTo>
                <a:lnTo>
                  <a:pt x="1801005" y="0"/>
                </a:lnTo>
                <a:lnTo>
                  <a:pt x="1801005" y="1801004"/>
                </a:lnTo>
                <a:lnTo>
                  <a:pt x="0" y="180100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5494592" y="6701571"/>
            <a:ext cx="1801005" cy="1801005"/>
          </a:xfrm>
          <a:custGeom>
            <a:avLst/>
            <a:gdLst/>
            <a:ahLst/>
            <a:cxnLst/>
            <a:rect l="l" t="t" r="r" b="b"/>
            <a:pathLst>
              <a:path w="1801005" h="1801005">
                <a:moveTo>
                  <a:pt x="0" y="0"/>
                </a:moveTo>
                <a:lnTo>
                  <a:pt x="1801004" y="0"/>
                </a:lnTo>
                <a:lnTo>
                  <a:pt x="1801004" y="1801004"/>
                </a:lnTo>
                <a:lnTo>
                  <a:pt x="0" y="180100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lt-LT"/>
          </a:p>
        </p:txBody>
      </p:sp>
      <p:sp>
        <p:nvSpPr>
          <p:cNvPr id="12" name="TextBox 12"/>
          <p:cNvSpPr txBox="1"/>
          <p:nvPr/>
        </p:nvSpPr>
        <p:spPr>
          <a:xfrm>
            <a:off x="9139238" y="5034915"/>
            <a:ext cx="9525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13893134" y="8151741"/>
            <a:ext cx="9525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12801693" y="4877707"/>
            <a:ext cx="3593401" cy="1656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69"/>
              </a:lnSpc>
            </a:pPr>
            <a:r>
              <a:rPr lang="en-US" sz="4549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Berniukams:</a:t>
            </a:r>
          </a:p>
          <a:p>
            <a:pPr algn="ctr">
              <a:lnSpc>
                <a:spcPts val="6369"/>
              </a:lnSpc>
            </a:pPr>
            <a:r>
              <a:rPr lang="en-US" sz="4549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Testosteronas</a:t>
            </a:r>
          </a:p>
        </p:txBody>
      </p:sp>
      <p:sp>
        <p:nvSpPr>
          <p:cNvPr id="17" name="Freeform 17"/>
          <p:cNvSpPr/>
          <p:nvPr/>
        </p:nvSpPr>
        <p:spPr>
          <a:xfrm>
            <a:off x="0" y="-221227"/>
            <a:ext cx="4148413" cy="3297727"/>
          </a:xfrm>
          <a:custGeom>
            <a:avLst/>
            <a:gdLst/>
            <a:ahLst/>
            <a:cxnLst/>
            <a:rect l="l" t="t" r="r" b="b"/>
            <a:pathLst>
              <a:path w="4148413" h="3297727">
                <a:moveTo>
                  <a:pt x="0" y="0"/>
                </a:moveTo>
                <a:lnTo>
                  <a:pt x="4148413" y="0"/>
                </a:lnTo>
                <a:lnTo>
                  <a:pt x="4148413" y="3297727"/>
                </a:lnTo>
                <a:lnTo>
                  <a:pt x="0" y="3297727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b="-4019"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A0ED692-B2F4-3965-0CD3-45B6AFABEEE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32694" y="4912517"/>
            <a:ext cx="3228822" cy="176619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C08B227-E652-79F6-C7E4-CEBC114E5AE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002511" y="7079122"/>
            <a:ext cx="4510869" cy="180267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61267" y="547748"/>
            <a:ext cx="14765467" cy="9191503"/>
          </a:xfrm>
          <a:custGeom>
            <a:avLst/>
            <a:gdLst/>
            <a:ahLst/>
            <a:cxnLst/>
            <a:rect l="l" t="t" r="r" b="b"/>
            <a:pathLst>
              <a:path w="14765467" h="9191503">
                <a:moveTo>
                  <a:pt x="0" y="0"/>
                </a:moveTo>
                <a:lnTo>
                  <a:pt x="14765466" y="0"/>
                </a:lnTo>
                <a:lnTo>
                  <a:pt x="14765466" y="9191504"/>
                </a:lnTo>
                <a:lnTo>
                  <a:pt x="0" y="91915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2248353" y="850960"/>
            <a:ext cx="13791293" cy="8585080"/>
          </a:xfrm>
          <a:custGeom>
            <a:avLst/>
            <a:gdLst/>
            <a:ahLst/>
            <a:cxnLst/>
            <a:rect l="l" t="t" r="r" b="b"/>
            <a:pathLst>
              <a:path w="13791293" h="8585080">
                <a:moveTo>
                  <a:pt x="0" y="0"/>
                </a:moveTo>
                <a:lnTo>
                  <a:pt x="13791294" y="0"/>
                </a:lnTo>
                <a:lnTo>
                  <a:pt x="13791294" y="8585080"/>
                </a:lnTo>
                <a:lnTo>
                  <a:pt x="0" y="8585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2986654">
            <a:off x="12875789" y="-2472847"/>
            <a:ext cx="7107429" cy="4220036"/>
          </a:xfrm>
          <a:custGeom>
            <a:avLst/>
            <a:gdLst/>
            <a:ahLst/>
            <a:cxnLst/>
            <a:rect l="l" t="t" r="r" b="b"/>
            <a:pathLst>
              <a:path w="7107429" h="4220036">
                <a:moveTo>
                  <a:pt x="0" y="0"/>
                </a:moveTo>
                <a:lnTo>
                  <a:pt x="7107429" y="0"/>
                </a:lnTo>
                <a:lnTo>
                  <a:pt x="7107429" y="4220036"/>
                </a:lnTo>
                <a:lnTo>
                  <a:pt x="0" y="42200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64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0" y="-221227"/>
            <a:ext cx="4148413" cy="3297727"/>
          </a:xfrm>
          <a:custGeom>
            <a:avLst/>
            <a:gdLst/>
            <a:ahLst/>
            <a:cxnLst/>
            <a:rect l="l" t="t" r="r" b="b"/>
            <a:pathLst>
              <a:path w="4148413" h="3297727">
                <a:moveTo>
                  <a:pt x="0" y="0"/>
                </a:moveTo>
                <a:lnTo>
                  <a:pt x="4148413" y="0"/>
                </a:lnTo>
                <a:lnTo>
                  <a:pt x="4148413" y="3297727"/>
                </a:lnTo>
                <a:lnTo>
                  <a:pt x="0" y="3297727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b="-4019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1385495">
            <a:off x="16377684" y="8476522"/>
            <a:ext cx="6098451" cy="3620955"/>
          </a:xfrm>
          <a:custGeom>
            <a:avLst/>
            <a:gdLst/>
            <a:ahLst/>
            <a:cxnLst/>
            <a:rect l="l" t="t" r="r" b="b"/>
            <a:pathLst>
              <a:path w="6098451" h="3620955">
                <a:moveTo>
                  <a:pt x="0" y="0"/>
                </a:moveTo>
                <a:lnTo>
                  <a:pt x="6098451" y="0"/>
                </a:lnTo>
                <a:lnTo>
                  <a:pt x="6098451" y="3620956"/>
                </a:lnTo>
                <a:lnTo>
                  <a:pt x="0" y="362095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64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1385495">
            <a:off x="-4188135" y="6916878"/>
            <a:ext cx="6098451" cy="3620955"/>
          </a:xfrm>
          <a:custGeom>
            <a:avLst/>
            <a:gdLst/>
            <a:ahLst/>
            <a:cxnLst/>
            <a:rect l="l" t="t" r="r" b="b"/>
            <a:pathLst>
              <a:path w="6098451" h="3620955">
                <a:moveTo>
                  <a:pt x="0" y="0"/>
                </a:moveTo>
                <a:lnTo>
                  <a:pt x="6098451" y="0"/>
                </a:lnTo>
                <a:lnTo>
                  <a:pt x="6098451" y="3620955"/>
                </a:lnTo>
                <a:lnTo>
                  <a:pt x="0" y="362095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64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3754209">
            <a:off x="-1233487" y="10207965"/>
            <a:ext cx="6615386" cy="3927886"/>
          </a:xfrm>
          <a:custGeom>
            <a:avLst/>
            <a:gdLst/>
            <a:ahLst/>
            <a:cxnLst/>
            <a:rect l="l" t="t" r="r" b="b"/>
            <a:pathLst>
              <a:path w="6615386" h="3927886">
                <a:moveTo>
                  <a:pt x="0" y="0"/>
                </a:moveTo>
                <a:lnTo>
                  <a:pt x="6615386" y="0"/>
                </a:lnTo>
                <a:lnTo>
                  <a:pt x="6615386" y="3927886"/>
                </a:lnTo>
                <a:lnTo>
                  <a:pt x="0" y="392788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64000"/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2629747" y="6264202"/>
            <a:ext cx="2954128" cy="2897644"/>
          </a:xfrm>
          <a:custGeom>
            <a:avLst/>
            <a:gdLst/>
            <a:ahLst/>
            <a:cxnLst/>
            <a:rect l="l" t="t" r="r" b="b"/>
            <a:pathLst>
              <a:path w="2954128" h="2897644">
                <a:moveTo>
                  <a:pt x="0" y="0"/>
                </a:moveTo>
                <a:lnTo>
                  <a:pt x="2954128" y="0"/>
                </a:lnTo>
                <a:lnTo>
                  <a:pt x="2954128" y="2897644"/>
                </a:lnTo>
                <a:lnTo>
                  <a:pt x="0" y="289764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844359" y="8036692"/>
            <a:ext cx="1729924" cy="2250308"/>
          </a:xfrm>
          <a:custGeom>
            <a:avLst/>
            <a:gdLst/>
            <a:ahLst/>
            <a:cxnLst/>
            <a:rect l="l" t="t" r="r" b="b"/>
            <a:pathLst>
              <a:path w="1729924" h="2250308">
                <a:moveTo>
                  <a:pt x="0" y="0"/>
                </a:moveTo>
                <a:lnTo>
                  <a:pt x="1729924" y="0"/>
                </a:lnTo>
                <a:lnTo>
                  <a:pt x="1729924" y="2250308"/>
                </a:lnTo>
                <a:lnTo>
                  <a:pt x="0" y="225030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TextBox 11"/>
          <p:cNvSpPr txBox="1"/>
          <p:nvPr/>
        </p:nvSpPr>
        <p:spPr>
          <a:xfrm>
            <a:off x="4181189" y="2226172"/>
            <a:ext cx="9925623" cy="1118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97"/>
              </a:lnSpc>
              <a:spcBef>
                <a:spcPct val="0"/>
              </a:spcBef>
            </a:pPr>
            <a:r>
              <a:rPr lang="en-US" sz="5855" u="sng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galimi psichologiniai sunkumai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116470B-4C8C-A2C6-E763-4F071D5EA0C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17932" y="3984351"/>
            <a:ext cx="9445667" cy="91832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8A9FAB1-E45D-6257-4CD8-A277DF515C0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314647" y="5120046"/>
            <a:ext cx="7859329" cy="14360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43274DD-8882-F18F-1919-1970C9ABB8C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181189" y="6685174"/>
            <a:ext cx="2638813" cy="96837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76414" y="370428"/>
            <a:ext cx="15335172" cy="9546145"/>
          </a:xfrm>
          <a:custGeom>
            <a:avLst/>
            <a:gdLst/>
            <a:ahLst/>
            <a:cxnLst/>
            <a:rect l="l" t="t" r="r" b="b"/>
            <a:pathLst>
              <a:path w="15335172" h="9546145">
                <a:moveTo>
                  <a:pt x="0" y="0"/>
                </a:moveTo>
                <a:lnTo>
                  <a:pt x="15335172" y="0"/>
                </a:lnTo>
                <a:lnTo>
                  <a:pt x="15335172" y="9546144"/>
                </a:lnTo>
                <a:lnTo>
                  <a:pt x="0" y="95461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0" y="-221227"/>
            <a:ext cx="4148413" cy="3297727"/>
          </a:xfrm>
          <a:custGeom>
            <a:avLst/>
            <a:gdLst/>
            <a:ahLst/>
            <a:cxnLst/>
            <a:rect l="l" t="t" r="r" b="b"/>
            <a:pathLst>
              <a:path w="4148413" h="3297727">
                <a:moveTo>
                  <a:pt x="0" y="0"/>
                </a:moveTo>
                <a:lnTo>
                  <a:pt x="4148413" y="0"/>
                </a:lnTo>
                <a:lnTo>
                  <a:pt x="4148413" y="3297727"/>
                </a:lnTo>
                <a:lnTo>
                  <a:pt x="0" y="329772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b="-4019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1385495">
            <a:off x="-4188135" y="6916878"/>
            <a:ext cx="6098451" cy="3620955"/>
          </a:xfrm>
          <a:custGeom>
            <a:avLst/>
            <a:gdLst/>
            <a:ahLst/>
            <a:cxnLst/>
            <a:rect l="l" t="t" r="r" b="b"/>
            <a:pathLst>
              <a:path w="6098451" h="3620955">
                <a:moveTo>
                  <a:pt x="0" y="0"/>
                </a:moveTo>
                <a:lnTo>
                  <a:pt x="6098451" y="0"/>
                </a:lnTo>
                <a:lnTo>
                  <a:pt x="6098451" y="3620955"/>
                </a:lnTo>
                <a:lnTo>
                  <a:pt x="0" y="362095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4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3754209">
            <a:off x="-1233487" y="10207965"/>
            <a:ext cx="6615386" cy="3927886"/>
          </a:xfrm>
          <a:custGeom>
            <a:avLst/>
            <a:gdLst/>
            <a:ahLst/>
            <a:cxnLst/>
            <a:rect l="l" t="t" r="r" b="b"/>
            <a:pathLst>
              <a:path w="6615386" h="3927886">
                <a:moveTo>
                  <a:pt x="0" y="0"/>
                </a:moveTo>
                <a:lnTo>
                  <a:pt x="6615386" y="0"/>
                </a:lnTo>
                <a:lnTo>
                  <a:pt x="6615386" y="3927886"/>
                </a:lnTo>
                <a:lnTo>
                  <a:pt x="0" y="392788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64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844359" y="8036692"/>
            <a:ext cx="1729924" cy="2250308"/>
          </a:xfrm>
          <a:custGeom>
            <a:avLst/>
            <a:gdLst/>
            <a:ahLst/>
            <a:cxnLst/>
            <a:rect l="l" t="t" r="r" b="b"/>
            <a:pathLst>
              <a:path w="1729924" h="2250308">
                <a:moveTo>
                  <a:pt x="0" y="0"/>
                </a:moveTo>
                <a:lnTo>
                  <a:pt x="1729924" y="0"/>
                </a:lnTo>
                <a:lnTo>
                  <a:pt x="1729924" y="2250308"/>
                </a:lnTo>
                <a:lnTo>
                  <a:pt x="0" y="225030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1385495">
            <a:off x="16377684" y="8476522"/>
            <a:ext cx="6098451" cy="3620955"/>
          </a:xfrm>
          <a:custGeom>
            <a:avLst/>
            <a:gdLst/>
            <a:ahLst/>
            <a:cxnLst/>
            <a:rect l="l" t="t" r="r" b="b"/>
            <a:pathLst>
              <a:path w="6098451" h="3620955">
                <a:moveTo>
                  <a:pt x="0" y="0"/>
                </a:moveTo>
                <a:lnTo>
                  <a:pt x="6098451" y="0"/>
                </a:lnTo>
                <a:lnTo>
                  <a:pt x="6098451" y="3620956"/>
                </a:lnTo>
                <a:lnTo>
                  <a:pt x="0" y="36209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4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 rot="2986654">
            <a:off x="12875789" y="-2472847"/>
            <a:ext cx="7107429" cy="4220036"/>
          </a:xfrm>
          <a:custGeom>
            <a:avLst/>
            <a:gdLst/>
            <a:ahLst/>
            <a:cxnLst/>
            <a:rect l="l" t="t" r="r" b="b"/>
            <a:pathLst>
              <a:path w="7107429" h="4220036">
                <a:moveTo>
                  <a:pt x="0" y="0"/>
                </a:moveTo>
                <a:lnTo>
                  <a:pt x="7107429" y="0"/>
                </a:lnTo>
                <a:lnTo>
                  <a:pt x="7107429" y="4220036"/>
                </a:lnTo>
                <a:lnTo>
                  <a:pt x="0" y="42200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64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1A4A88-BB00-B7A9-EE15-7689A224993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29915" y="2451649"/>
            <a:ext cx="9028169" cy="11009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72DECE1-2E97-0DF8-37B0-28A2F7CBE86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045316" y="4007818"/>
            <a:ext cx="12197367" cy="286475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0E00BC5-4116-46E2-C7E0-9553C4FE47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992"/>
            <a:ext cx="18288000" cy="1026200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27AAC1A8-9C83-3A86-4250-CD90B57FF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992"/>
            <a:ext cx="18288000" cy="1026200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85495">
            <a:off x="-2749622" y="7447822"/>
            <a:ext cx="6098451" cy="3620955"/>
          </a:xfrm>
          <a:custGeom>
            <a:avLst/>
            <a:gdLst/>
            <a:ahLst/>
            <a:cxnLst/>
            <a:rect l="l" t="t" r="r" b="b"/>
            <a:pathLst>
              <a:path w="6098451" h="3620955">
                <a:moveTo>
                  <a:pt x="0" y="0"/>
                </a:moveTo>
                <a:lnTo>
                  <a:pt x="6098450" y="0"/>
                </a:lnTo>
                <a:lnTo>
                  <a:pt x="6098450" y="3620956"/>
                </a:lnTo>
                <a:lnTo>
                  <a:pt x="0" y="36209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2986654">
            <a:off x="11968759" y="-3180773"/>
            <a:ext cx="7107429" cy="4220036"/>
          </a:xfrm>
          <a:custGeom>
            <a:avLst/>
            <a:gdLst/>
            <a:ahLst/>
            <a:cxnLst/>
            <a:rect l="l" t="t" r="r" b="b"/>
            <a:pathLst>
              <a:path w="7107429" h="4220036">
                <a:moveTo>
                  <a:pt x="0" y="0"/>
                </a:moveTo>
                <a:lnTo>
                  <a:pt x="7107429" y="0"/>
                </a:lnTo>
                <a:lnTo>
                  <a:pt x="7107429" y="4220036"/>
                </a:lnTo>
                <a:lnTo>
                  <a:pt x="0" y="42200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4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3754209">
            <a:off x="-1233487" y="9926478"/>
            <a:ext cx="6615386" cy="3927886"/>
          </a:xfrm>
          <a:custGeom>
            <a:avLst/>
            <a:gdLst/>
            <a:ahLst/>
            <a:cxnLst/>
            <a:rect l="l" t="t" r="r" b="b"/>
            <a:pathLst>
              <a:path w="6615386" h="3927886">
                <a:moveTo>
                  <a:pt x="0" y="0"/>
                </a:moveTo>
                <a:lnTo>
                  <a:pt x="6615386" y="0"/>
                </a:lnTo>
                <a:lnTo>
                  <a:pt x="6615386" y="3927886"/>
                </a:lnTo>
                <a:lnTo>
                  <a:pt x="0" y="39278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64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0" y="-221227"/>
            <a:ext cx="4148413" cy="3297727"/>
          </a:xfrm>
          <a:custGeom>
            <a:avLst/>
            <a:gdLst/>
            <a:ahLst/>
            <a:cxnLst/>
            <a:rect l="l" t="t" r="r" b="b"/>
            <a:pathLst>
              <a:path w="4148413" h="3297727">
                <a:moveTo>
                  <a:pt x="0" y="0"/>
                </a:moveTo>
                <a:lnTo>
                  <a:pt x="4148413" y="0"/>
                </a:lnTo>
                <a:lnTo>
                  <a:pt x="4148413" y="3297727"/>
                </a:lnTo>
                <a:lnTo>
                  <a:pt x="0" y="3297727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b="-4019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1385495">
            <a:off x="16167737" y="8181506"/>
            <a:ext cx="6098451" cy="3620955"/>
          </a:xfrm>
          <a:custGeom>
            <a:avLst/>
            <a:gdLst/>
            <a:ahLst/>
            <a:cxnLst/>
            <a:rect l="l" t="t" r="r" b="b"/>
            <a:pathLst>
              <a:path w="6098451" h="3620955">
                <a:moveTo>
                  <a:pt x="0" y="0"/>
                </a:moveTo>
                <a:lnTo>
                  <a:pt x="6098451" y="0"/>
                </a:lnTo>
                <a:lnTo>
                  <a:pt x="6098451" y="3620955"/>
                </a:lnTo>
                <a:lnTo>
                  <a:pt x="0" y="36209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64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3256064" y="4001649"/>
            <a:ext cx="12064358" cy="4222525"/>
          </a:xfrm>
          <a:custGeom>
            <a:avLst/>
            <a:gdLst/>
            <a:ahLst/>
            <a:cxnLst/>
            <a:rect l="l" t="t" r="r" b="b"/>
            <a:pathLst>
              <a:path w="12064358" h="4222525">
                <a:moveTo>
                  <a:pt x="0" y="0"/>
                </a:moveTo>
                <a:lnTo>
                  <a:pt x="12064358" y="0"/>
                </a:lnTo>
                <a:lnTo>
                  <a:pt x="12064358" y="4222525"/>
                </a:lnTo>
                <a:lnTo>
                  <a:pt x="0" y="422252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3256064" y="4753384"/>
            <a:ext cx="3370122" cy="1643582"/>
          </a:xfrm>
          <a:custGeom>
            <a:avLst/>
            <a:gdLst/>
            <a:ahLst/>
            <a:cxnLst/>
            <a:rect l="l" t="t" r="r" b="b"/>
            <a:pathLst>
              <a:path w="3370122" h="1643582">
                <a:moveTo>
                  <a:pt x="0" y="0"/>
                </a:moveTo>
                <a:lnTo>
                  <a:pt x="3370122" y="0"/>
                </a:lnTo>
                <a:lnTo>
                  <a:pt x="3370122" y="1643583"/>
                </a:lnTo>
                <a:lnTo>
                  <a:pt x="0" y="164358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3457620" y="6639789"/>
            <a:ext cx="2829307" cy="1410090"/>
          </a:xfrm>
          <a:custGeom>
            <a:avLst/>
            <a:gdLst/>
            <a:ahLst/>
            <a:cxnLst/>
            <a:rect l="l" t="t" r="r" b="b"/>
            <a:pathLst>
              <a:path w="2829307" h="1410090">
                <a:moveTo>
                  <a:pt x="0" y="0"/>
                </a:moveTo>
                <a:lnTo>
                  <a:pt x="2829307" y="0"/>
                </a:lnTo>
                <a:lnTo>
                  <a:pt x="2829307" y="1410090"/>
                </a:lnTo>
                <a:lnTo>
                  <a:pt x="0" y="141009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0845061-F551-E0A5-E1F6-9BDCEC0892D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77921" y="855425"/>
            <a:ext cx="8932157" cy="236975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85495">
            <a:off x="-2749622" y="7447822"/>
            <a:ext cx="6098451" cy="3620955"/>
          </a:xfrm>
          <a:custGeom>
            <a:avLst/>
            <a:gdLst/>
            <a:ahLst/>
            <a:cxnLst/>
            <a:rect l="l" t="t" r="r" b="b"/>
            <a:pathLst>
              <a:path w="6098451" h="3620955">
                <a:moveTo>
                  <a:pt x="0" y="0"/>
                </a:moveTo>
                <a:lnTo>
                  <a:pt x="6098450" y="0"/>
                </a:lnTo>
                <a:lnTo>
                  <a:pt x="6098450" y="3620956"/>
                </a:lnTo>
                <a:lnTo>
                  <a:pt x="0" y="36209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2986654">
            <a:off x="11968759" y="-3180773"/>
            <a:ext cx="7107429" cy="4220036"/>
          </a:xfrm>
          <a:custGeom>
            <a:avLst/>
            <a:gdLst/>
            <a:ahLst/>
            <a:cxnLst/>
            <a:rect l="l" t="t" r="r" b="b"/>
            <a:pathLst>
              <a:path w="7107429" h="4220036">
                <a:moveTo>
                  <a:pt x="0" y="0"/>
                </a:moveTo>
                <a:lnTo>
                  <a:pt x="7107429" y="0"/>
                </a:lnTo>
                <a:lnTo>
                  <a:pt x="7107429" y="4220036"/>
                </a:lnTo>
                <a:lnTo>
                  <a:pt x="0" y="42200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4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3754209">
            <a:off x="-1233487" y="9926478"/>
            <a:ext cx="6615386" cy="3927886"/>
          </a:xfrm>
          <a:custGeom>
            <a:avLst/>
            <a:gdLst/>
            <a:ahLst/>
            <a:cxnLst/>
            <a:rect l="l" t="t" r="r" b="b"/>
            <a:pathLst>
              <a:path w="6615386" h="3927886">
                <a:moveTo>
                  <a:pt x="0" y="0"/>
                </a:moveTo>
                <a:lnTo>
                  <a:pt x="6615386" y="0"/>
                </a:lnTo>
                <a:lnTo>
                  <a:pt x="6615386" y="3927886"/>
                </a:lnTo>
                <a:lnTo>
                  <a:pt x="0" y="39278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64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0" y="-221227"/>
            <a:ext cx="4148413" cy="3297727"/>
          </a:xfrm>
          <a:custGeom>
            <a:avLst/>
            <a:gdLst/>
            <a:ahLst/>
            <a:cxnLst/>
            <a:rect l="l" t="t" r="r" b="b"/>
            <a:pathLst>
              <a:path w="4148413" h="3297727">
                <a:moveTo>
                  <a:pt x="0" y="0"/>
                </a:moveTo>
                <a:lnTo>
                  <a:pt x="4148413" y="0"/>
                </a:lnTo>
                <a:lnTo>
                  <a:pt x="4148413" y="3297727"/>
                </a:lnTo>
                <a:lnTo>
                  <a:pt x="0" y="3297727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b="-4019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1385495">
            <a:off x="16167737" y="8181506"/>
            <a:ext cx="6098451" cy="3620955"/>
          </a:xfrm>
          <a:custGeom>
            <a:avLst/>
            <a:gdLst/>
            <a:ahLst/>
            <a:cxnLst/>
            <a:rect l="l" t="t" r="r" b="b"/>
            <a:pathLst>
              <a:path w="6098451" h="3620955">
                <a:moveTo>
                  <a:pt x="0" y="0"/>
                </a:moveTo>
                <a:lnTo>
                  <a:pt x="6098451" y="0"/>
                </a:lnTo>
                <a:lnTo>
                  <a:pt x="6098451" y="3620955"/>
                </a:lnTo>
                <a:lnTo>
                  <a:pt x="0" y="36209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64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3637613" y="3514104"/>
            <a:ext cx="11301259" cy="5071440"/>
          </a:xfrm>
          <a:custGeom>
            <a:avLst/>
            <a:gdLst/>
            <a:ahLst/>
            <a:cxnLst/>
            <a:rect l="l" t="t" r="r" b="b"/>
            <a:pathLst>
              <a:path w="11301259" h="5071440">
                <a:moveTo>
                  <a:pt x="0" y="0"/>
                </a:moveTo>
                <a:lnTo>
                  <a:pt x="11301259" y="0"/>
                </a:lnTo>
                <a:lnTo>
                  <a:pt x="11301259" y="5071440"/>
                </a:lnTo>
                <a:lnTo>
                  <a:pt x="0" y="507144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3814595" y="4813186"/>
            <a:ext cx="3705283" cy="1236638"/>
          </a:xfrm>
          <a:custGeom>
            <a:avLst/>
            <a:gdLst/>
            <a:ahLst/>
            <a:cxnLst/>
            <a:rect l="l" t="t" r="r" b="b"/>
            <a:pathLst>
              <a:path w="3705283" h="1236638">
                <a:moveTo>
                  <a:pt x="0" y="0"/>
                </a:moveTo>
                <a:lnTo>
                  <a:pt x="3705282" y="0"/>
                </a:lnTo>
                <a:lnTo>
                  <a:pt x="3705282" y="1236638"/>
                </a:lnTo>
                <a:lnTo>
                  <a:pt x="0" y="123663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4110986" y="6201096"/>
            <a:ext cx="3231910" cy="2668726"/>
          </a:xfrm>
          <a:custGeom>
            <a:avLst/>
            <a:gdLst/>
            <a:ahLst/>
            <a:cxnLst/>
            <a:rect l="l" t="t" r="r" b="b"/>
            <a:pathLst>
              <a:path w="3231910" h="2668726">
                <a:moveTo>
                  <a:pt x="0" y="0"/>
                </a:moveTo>
                <a:lnTo>
                  <a:pt x="3231910" y="0"/>
                </a:lnTo>
                <a:lnTo>
                  <a:pt x="3231910" y="2668726"/>
                </a:lnTo>
                <a:lnTo>
                  <a:pt x="0" y="266872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6C43F68-BFED-F595-C274-D44CBED74F1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77921" y="855425"/>
            <a:ext cx="8932157" cy="236975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78236">
            <a:off x="4423293" y="1542871"/>
            <a:ext cx="9679050" cy="2487644"/>
          </a:xfrm>
          <a:custGeom>
            <a:avLst/>
            <a:gdLst/>
            <a:ahLst/>
            <a:cxnLst/>
            <a:rect l="l" t="t" r="r" b="b"/>
            <a:pathLst>
              <a:path w="9431824" h="2487644">
                <a:moveTo>
                  <a:pt x="0" y="0"/>
                </a:moveTo>
                <a:lnTo>
                  <a:pt x="9431825" y="0"/>
                </a:lnTo>
                <a:lnTo>
                  <a:pt x="9431825" y="2487644"/>
                </a:lnTo>
                <a:lnTo>
                  <a:pt x="0" y="24876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0" y="-221227"/>
            <a:ext cx="4148413" cy="3297727"/>
          </a:xfrm>
          <a:custGeom>
            <a:avLst/>
            <a:gdLst/>
            <a:ahLst/>
            <a:cxnLst/>
            <a:rect l="l" t="t" r="r" b="b"/>
            <a:pathLst>
              <a:path w="4148413" h="3297727">
                <a:moveTo>
                  <a:pt x="0" y="0"/>
                </a:moveTo>
                <a:lnTo>
                  <a:pt x="4148413" y="0"/>
                </a:lnTo>
                <a:lnTo>
                  <a:pt x="4148413" y="3297727"/>
                </a:lnTo>
                <a:lnTo>
                  <a:pt x="0" y="329772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b="-4019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78236">
            <a:off x="1749228" y="4002516"/>
            <a:ext cx="14799069" cy="3903254"/>
          </a:xfrm>
          <a:custGeom>
            <a:avLst/>
            <a:gdLst/>
            <a:ahLst/>
            <a:cxnLst/>
            <a:rect l="l" t="t" r="r" b="b"/>
            <a:pathLst>
              <a:path w="14799069" h="3903254">
                <a:moveTo>
                  <a:pt x="0" y="0"/>
                </a:moveTo>
                <a:lnTo>
                  <a:pt x="14799069" y="0"/>
                </a:lnTo>
                <a:lnTo>
                  <a:pt x="14799069" y="3903254"/>
                </a:lnTo>
                <a:lnTo>
                  <a:pt x="0" y="39032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78236">
            <a:off x="3461849" y="4454219"/>
            <a:ext cx="11373826" cy="2999847"/>
          </a:xfrm>
          <a:custGeom>
            <a:avLst/>
            <a:gdLst/>
            <a:ahLst/>
            <a:cxnLst/>
            <a:rect l="l" t="t" r="r" b="b"/>
            <a:pathLst>
              <a:path w="11373826" h="2999847">
                <a:moveTo>
                  <a:pt x="0" y="0"/>
                </a:moveTo>
                <a:lnTo>
                  <a:pt x="11373827" y="0"/>
                </a:lnTo>
                <a:lnTo>
                  <a:pt x="11373827" y="2999847"/>
                </a:lnTo>
                <a:lnTo>
                  <a:pt x="0" y="299984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TextBox 6"/>
          <p:cNvSpPr txBox="1"/>
          <p:nvPr/>
        </p:nvSpPr>
        <p:spPr>
          <a:xfrm>
            <a:off x="9139238" y="5034915"/>
            <a:ext cx="9525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7606604" y="2038389"/>
            <a:ext cx="3670995" cy="11367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69"/>
              </a:lnSpc>
              <a:spcBef>
                <a:spcPct val="0"/>
              </a:spcBef>
            </a:pPr>
            <a:r>
              <a:rPr lang="en-US" sz="6549" dirty="0" err="1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Užduotis</a:t>
            </a:r>
            <a:endParaRPr lang="en-US" sz="6549" dirty="0">
              <a:solidFill>
                <a:srgbClr val="566FB5"/>
              </a:solidFill>
              <a:latin typeface="Blodders"/>
              <a:ea typeface="Blodders"/>
              <a:cs typeface="Blodders"/>
              <a:sym typeface="Blodder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183369" y="5143564"/>
            <a:ext cx="5930787" cy="1344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69"/>
              </a:lnSpc>
              <a:spcBef>
                <a:spcPct val="0"/>
              </a:spcBef>
            </a:pPr>
            <a:r>
              <a:rPr lang="en-US" sz="7049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mitas ar tiesa?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61797" y="1070399"/>
            <a:ext cx="13373931" cy="8325272"/>
          </a:xfrm>
          <a:custGeom>
            <a:avLst/>
            <a:gdLst/>
            <a:ahLst/>
            <a:cxnLst/>
            <a:rect l="l" t="t" r="r" b="b"/>
            <a:pathLst>
              <a:path w="13373931" h="8325272">
                <a:moveTo>
                  <a:pt x="0" y="0"/>
                </a:moveTo>
                <a:lnTo>
                  <a:pt x="13373931" y="0"/>
                </a:lnTo>
                <a:lnTo>
                  <a:pt x="13373931" y="8325272"/>
                </a:lnTo>
                <a:lnTo>
                  <a:pt x="0" y="83252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0" y="-221227"/>
            <a:ext cx="4148413" cy="3297727"/>
          </a:xfrm>
          <a:custGeom>
            <a:avLst/>
            <a:gdLst/>
            <a:ahLst/>
            <a:cxnLst/>
            <a:rect l="l" t="t" r="r" b="b"/>
            <a:pathLst>
              <a:path w="4148413" h="3297727">
                <a:moveTo>
                  <a:pt x="0" y="0"/>
                </a:moveTo>
                <a:lnTo>
                  <a:pt x="4148413" y="0"/>
                </a:lnTo>
                <a:lnTo>
                  <a:pt x="4148413" y="3297727"/>
                </a:lnTo>
                <a:lnTo>
                  <a:pt x="0" y="329772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b="-4019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78236">
            <a:off x="3593419" y="1154523"/>
            <a:ext cx="11091638" cy="2925419"/>
          </a:xfrm>
          <a:custGeom>
            <a:avLst/>
            <a:gdLst/>
            <a:ahLst/>
            <a:cxnLst/>
            <a:rect l="l" t="t" r="r" b="b"/>
            <a:pathLst>
              <a:path w="11091638" h="2925419">
                <a:moveTo>
                  <a:pt x="0" y="0"/>
                </a:moveTo>
                <a:lnTo>
                  <a:pt x="11091637" y="0"/>
                </a:lnTo>
                <a:lnTo>
                  <a:pt x="11091637" y="2925419"/>
                </a:lnTo>
                <a:lnTo>
                  <a:pt x="0" y="292541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78236">
            <a:off x="4475122" y="1384560"/>
            <a:ext cx="9347280" cy="2465345"/>
          </a:xfrm>
          <a:custGeom>
            <a:avLst/>
            <a:gdLst/>
            <a:ahLst/>
            <a:cxnLst/>
            <a:rect l="l" t="t" r="r" b="b"/>
            <a:pathLst>
              <a:path w="9347280" h="2465345">
                <a:moveTo>
                  <a:pt x="0" y="0"/>
                </a:moveTo>
                <a:lnTo>
                  <a:pt x="9347281" y="0"/>
                </a:lnTo>
                <a:lnTo>
                  <a:pt x="9347281" y="2465345"/>
                </a:lnTo>
                <a:lnTo>
                  <a:pt x="0" y="24653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12249882" y="3493879"/>
            <a:ext cx="5764421" cy="5764421"/>
          </a:xfrm>
          <a:custGeom>
            <a:avLst/>
            <a:gdLst/>
            <a:ahLst/>
            <a:cxnLst/>
            <a:rect l="l" t="t" r="r" b="b"/>
            <a:pathLst>
              <a:path w="5764421" h="5764421">
                <a:moveTo>
                  <a:pt x="0" y="0"/>
                </a:moveTo>
                <a:lnTo>
                  <a:pt x="5764420" y="0"/>
                </a:lnTo>
                <a:lnTo>
                  <a:pt x="5764420" y="5764421"/>
                </a:lnTo>
                <a:lnTo>
                  <a:pt x="0" y="576442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TextBox 7"/>
          <p:cNvSpPr txBox="1"/>
          <p:nvPr/>
        </p:nvSpPr>
        <p:spPr>
          <a:xfrm>
            <a:off x="9139238" y="5034915"/>
            <a:ext cx="9525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5358760" y="1967850"/>
            <a:ext cx="7580005" cy="110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27"/>
              </a:lnSpc>
              <a:spcBef>
                <a:spcPct val="0"/>
              </a:spcBef>
            </a:pPr>
            <a:r>
              <a:rPr lang="en-US" sz="5805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Anoniminiai klausimai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64938" y="5548613"/>
            <a:ext cx="8748600" cy="1384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3184" lvl="1" indent="-421592" algn="just">
              <a:lnSpc>
                <a:spcPts val="5467"/>
              </a:lnSpc>
              <a:buFont typeface="Arial"/>
              <a:buChar char="•"/>
            </a:pPr>
            <a:r>
              <a:rPr lang="en-US" sz="3905" dirty="0" err="1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Klausimai</a:t>
            </a:r>
            <a:r>
              <a:rPr lang="en-US" sz="3905" dirty="0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 bus </a:t>
            </a:r>
            <a:r>
              <a:rPr lang="en-US" sz="3905" dirty="0" err="1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surenkami</a:t>
            </a:r>
            <a:r>
              <a:rPr lang="en-US" sz="3905" dirty="0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, </a:t>
            </a:r>
            <a:r>
              <a:rPr lang="en-US" sz="3905" dirty="0" err="1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sumaišomi</a:t>
            </a:r>
            <a:r>
              <a:rPr lang="en-US" sz="3905" dirty="0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 </a:t>
            </a:r>
            <a:r>
              <a:rPr lang="en-US" sz="3905" dirty="0" err="1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ir</a:t>
            </a:r>
            <a:r>
              <a:rPr lang="en-US" sz="3905" dirty="0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 </a:t>
            </a:r>
            <a:r>
              <a:rPr lang="en-US" sz="3905" dirty="0" err="1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atsakomi</a:t>
            </a:r>
            <a:r>
              <a:rPr lang="en-US" sz="3905" dirty="0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A537922-8D61-C5EB-B7A8-41CF57C2F7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44063" y="4229472"/>
            <a:ext cx="7894701" cy="114300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49</Words>
  <Application>Microsoft Macintosh PowerPoint</Application>
  <PresentationFormat>Custom</PresentationFormat>
  <Paragraphs>14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Blodders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GĮ Paauglystės pokyčiai, 6 kl.</dc:title>
  <cp:lastModifiedBy>Lina Štelmokaitienė</cp:lastModifiedBy>
  <cp:revision>3</cp:revision>
  <dcterms:created xsi:type="dcterms:W3CDTF">2006-08-16T00:00:00Z</dcterms:created>
  <dcterms:modified xsi:type="dcterms:W3CDTF">2025-12-23T08:36:44Z</dcterms:modified>
  <dc:identifier>DAG13LlsIkw</dc:identifier>
</cp:coreProperties>
</file>