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256" r:id="rId2"/>
    <p:sldId id="257" r:id="rId3"/>
    <p:sldId id="258" r:id="rId4"/>
    <p:sldId id="259" r:id="rId5"/>
    <p:sldId id="270" r:id="rId6"/>
    <p:sldId id="271" r:id="rId7"/>
    <p:sldId id="272" r:id="rId8"/>
    <p:sldId id="273" r:id="rId9"/>
    <p:sldId id="264" r:id="rId10"/>
    <p:sldId id="265" r:id="rId11"/>
    <p:sldId id="274" r:id="rId12"/>
    <p:sldId id="267" r:id="rId13"/>
    <p:sldId id="268" r:id="rId14"/>
    <p:sldId id="275" r:id="rId15"/>
  </p:sldIdLst>
  <p:sldSz cx="18288000" cy="10287000"/>
  <p:notesSz cx="6858000" cy="9144000"/>
  <p:embeddedFontLst>
    <p:embeddedFont>
      <p:font typeface="Blodders" pitchFamily="2" charset="0"/>
      <p:regular r:id="rId17"/>
    </p:embeddedFont>
    <p:embeddedFont>
      <p:font typeface="Rubik" pitchFamily="2" charset="-79"/>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05" autoAdjust="0"/>
  </p:normalViewPr>
  <p:slideViewPr>
    <p:cSldViewPr>
      <p:cViewPr varScale="1">
        <p:scale>
          <a:sx n="49" d="100"/>
          <a:sy n="49" d="100"/>
        </p:scale>
        <p:origin x="184" y="9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28.11.2025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Sveiki visi,</a:t>
            </a:r>
          </a:p>
          <a:p>
            <a:endParaRPr lang="en-US"/>
          </a:p>
          <a:p>
            <a:r>
              <a:rPr lang="en-US"/>
              <a:t>Pradėkime nuo paprasto, bet svarbaus klausimo: kas yra sveikata? </a:t>
            </a:r>
          </a:p>
          <a:p>
            <a:r>
              <a:rPr lang="en-US"/>
              <a:t>Remiantis Pasaulio sveikatos organizacija, Sveikata reiškia daug daugiau nei tik ligos nebuvimą. Tai apima visišką fizinę, psichinę ir socialinę gerovę. </a:t>
            </a:r>
          </a:p>
          <a:p>
            <a:endParaRPr lang="en-US"/>
          </a:p>
          <a:p>
            <a:r>
              <a:rPr lang="en-US"/>
              <a:t>Įsivaizduokite sveikatą kaip harmoniją tarp kūno, proto ir socialinių ryšių. Ar tai nėra puikus tikslas? [Padarykite pauzę ir leiskite auditorijai apsvarstyti]</a:t>
            </a:r>
          </a:p>
          <a:p>
            <a:endParaRPr lang="en-US"/>
          </a:p>
          <a:p>
            <a:r>
              <a:rPr lang="en-US"/>
              <a:t>Pamąstykime apie tai, kaip mūsų kasdieniai įpročiai gali prisidėti prie šios harmonijos.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Siūlyčiau pridėti paveiklėlių</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Ar kasdien suvalgau pusryčius prieš mokyklą?</a:t>
            </a:r>
          </a:p>
          <a:p>
            <a:r>
              <a:rPr lang="en-US"/>
              <a:t>Ar  užsiimu fiziniu aktyvumu bent 30 minučių per dieną? (važinėju dviračiu, padarau mankštą ir kt.)</a:t>
            </a:r>
          </a:p>
          <a:p>
            <a:r>
              <a:rPr lang="en-US"/>
              <a:t>Ar per parą miegu bent 8 valandas?</a:t>
            </a:r>
          </a:p>
          <a:p>
            <a:r>
              <a:rPr lang="en-US"/>
              <a:t>Ar suvalgau bent 2 kartus per dieną daržovių ir vaisių?</a:t>
            </a:r>
          </a:p>
          <a:p>
            <a:r>
              <a:rPr lang="en-US"/>
              <a:t>Ar galiu atsipalaiduoti be savo telefono/kompiuterio?</a:t>
            </a:r>
          </a:p>
          <a:p>
            <a:r>
              <a:rPr lang="en-US"/>
              <a:t>Ar dažniausiai gebu susitvarkyti su kasdieniu stresu?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Fizinis aktyvumas yra neatsiejama sveiko gyvenimo būdo dalis, fizinis aktyvumas ne tik apie išvaizdą. Įsivaizduokite, ką galėtumėte pasiekti, jei kasdien skirtumėte bent 60 minučių aktyviam judėjimui! Tai gali būti vaikščiojimas, bėgiojimas, dviratis ar net šokiai. </a:t>
            </a:r>
          </a:p>
          <a:p>
            <a:r>
              <a:rPr lang="en-US"/>
              <a:t>Pirmiausia, pagerinsite savo sveikatą. Kasdienis judėjimas stiprina jūsų kaulus ir raumenis, padeda pasiekti ir išlaikyti sveiką svorį. Tuo pačiu metu jūsų mąstymas tampa aiškesnis, nuotaika geresnė, o mokymosi rezultatai – aukštesni. </a:t>
            </a:r>
          </a:p>
          <a:p>
            <a:endParaRPr lang="en-US"/>
          </a:p>
          <a:p>
            <a:r>
              <a:rPr lang="en-US"/>
              <a:t>Be to, reguliari fizinė veikla mažina daugelio sveikatos problemų riziką, įskaitant nutukimą, diabetą ir širdies ligas.</a:t>
            </a:r>
          </a:p>
          <a:p>
            <a:endParaRPr lang="en-US"/>
          </a:p>
          <a:p>
            <a:r>
              <a:rPr lang="en-US"/>
              <a:t>Stenkitės apriboti ekranų naudojimą iki 2 valandų per dieną.</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Kiekvieną dieną eikite miegoti ir kelkitės tuo pačiu laiku.</a:t>
            </a:r>
          </a:p>
          <a:p>
            <a:r>
              <a:rPr lang="en-US"/>
              <a:t>Kiekvieną dieną praleiskite laiko gryname ore.</a:t>
            </a:r>
          </a:p>
          <a:p>
            <a:r>
              <a:rPr lang="en-US"/>
              <a:t>Paskutinis valgis turi būti apie 2 valandas prieš miegą.</a:t>
            </a:r>
          </a:p>
          <a:p>
            <a:r>
              <a:rPr lang="en-US"/>
              <a:t>Venkite žiūrėti televizorių, naudotis kompiuteriu ar išmaniuoju telefonu bent 1 valandą prieš miegą.</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Dabar pasikalbėsime apie rizikos veiksnių valdymą. Tai labai svarbi tema, nes netinkama aplinka ir įpročiai gali turėti didelę įtaką mūsų sveikatai. </a:t>
            </a:r>
          </a:p>
          <a:p>
            <a:r>
              <a:rPr lang="en-US"/>
              <a:t>Rizikos veiksnių valdymas – tai gebėjimas identifikuoti veiksnius, keliančius grėsmę sveikam gyvenimo būdui, ir taikyti tinkamas strategijas bei sprendimus, siekiant sumažinti jų neigiamą poveikį bei stiprinti sveikatą palankius įpročius</a:t>
            </a:r>
          </a:p>
          <a:p>
            <a:endParaRPr lang="en-US"/>
          </a:p>
          <a:p>
            <a:r>
              <a:rPr lang="en-US"/>
              <a:t>Pirmiausia, netinkamos sąlygos ir rutina gali būti kliūtis siekiant sveikatai palankaus gyvenimo būdo.</a:t>
            </a:r>
          </a:p>
          <a:p>
            <a:r>
              <a:rPr lang="en-US"/>
              <a:t>Pagalvokime apie mūsų kasdienes aplinkas ir įpročius.</a:t>
            </a:r>
          </a:p>
          <a:p>
            <a:endParaRPr lang="en-US"/>
          </a:p>
          <a:p>
            <a:r>
              <a:rPr lang="en-US"/>
              <a:t>Mokyklose gali trūkti sveikatai palankaus maisto pasirinkimo, kartais gali nebūti laiko tarp pamokų ar ilga kelionė į mokyklą trukdo reguliariai ir sveikai valgyti. Nėra galimybės sportuoti, namuose daug saldumynų, nuolatinis triukšmas.</a:t>
            </a:r>
          </a:p>
          <a:p>
            <a:r>
              <a:rPr lang="en-US"/>
              <a:t>Sprendimas: Planuokite savo valgius ir valgykite suplanuotu laiku, nešiokitės maistą su savimi. Keiskite aplinką – susikurti ramų kampelį poilsiui, pasirūpinti sveikesniu maistu, raskite vietą fiziniam aktyvumui (net ir namuose).</a:t>
            </a:r>
          </a:p>
          <a:p>
            <a:endParaRPr lang="en-US"/>
          </a:p>
          <a:p>
            <a:r>
              <a:rPr lang="en-US"/>
              <a:t>Antra, stresas ir emocinis spaudimas yra dar viena didelė kliūtis. Svarbu mokytis valdyti stresą ir rasti būdus, kaip atsipalaiduoti. [Pabūkite akimirką, kad auditorija įsisavintų.]</a:t>
            </a:r>
          </a:p>
          <a:p>
            <a:endParaRPr lang="en-US"/>
          </a:p>
          <a:p>
            <a:r>
              <a:rPr lang="en-US"/>
              <a:t>Galiausiai, bendravimas ir motyvacijos trūkumas taip pat gali mus stabdyti. Turime rasti žmones, kurie mus palaikys, ir sukurti aplinką, kuri skatintų siekti geresnės sveikatos. </a:t>
            </a:r>
          </a:p>
          <a:p>
            <a:endParaRPr lang="en-US"/>
          </a:p>
          <a:p>
            <a:r>
              <a:rPr lang="en-US"/>
              <a:t>Ačiū, kad klausėtės! Dabar pereisime prie sveikatai palankaus įpročio formavimo.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Įpročių ciklas – tai neurologinis modelis, kuris reguliuoja įpročių formavimąsi ir susideda iš trijų komponentų: signalo, veiksmo ir atlygio. Signalas sukelia įprotį, rutina yra pats elgesys, o atlygis sustiprina įprotį, patenkindamas troškimą ar suteikdamas malonumą. Taip mes ilgainiui įprantame prie įpročių!</a:t>
            </a:r>
          </a:p>
          <a:p>
            <a:r>
              <a:rPr lang="en-US"/>
              <a:t>Pirmasis žingsnis yra „SIGNALAS“. Tai gali būti bet kas, kas praneša jums, kad laikas pradėti veikti. Pavyzdžiui, gali būti tam tikras laikas dieną arba koks nors įvykis, kaip atsikėlimas ryte ar grįžimas namo po darbo. </a:t>
            </a:r>
          </a:p>
          <a:p>
            <a:endParaRPr lang="en-US"/>
          </a:p>
          <a:p>
            <a:r>
              <a:rPr lang="en-US"/>
              <a:t>Antrasis žingsnis yra „VEIKSMAS“. Tai yra tikrasis įpročio atlikimas. Svarbu, kad šis veiksmas būtų paprastas ir lengvai įgyvendinamas, nes tai padės jį įtvirtinti kasdienybėje. (Veiksmą reikia atlikti reguliariai)</a:t>
            </a:r>
          </a:p>
          <a:p>
            <a:endParaRPr lang="en-US"/>
          </a:p>
          <a:p>
            <a:r>
              <a:rPr lang="en-US"/>
              <a:t>Trečiasis žingsnis yra „ATLYGIS“. Po veiksmo būtina pasijusti patenkintam ar gauti kokią nors naudą, kad smegenys suvoktų, jog verta tai daryti nuolat. Atlygis padeda stiprinti įprotį ir daro jį malonesniu.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11/28/25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notesSlide" Target="../notesSlides/notesSlide4.xml"/><Relationship Id="rId16" Type="http://schemas.openxmlformats.org/officeDocument/2006/relationships/image" Target="../media/image41.svg"/><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 Id="rId14" Type="http://schemas.openxmlformats.org/officeDocument/2006/relationships/image" Target="../media/image39.svg"/></Relationships>
</file>

<file path=ppt/slides/_rels/slide10.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svg"/></Relationships>
</file>

<file path=ppt/slides/_rels/slide12.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9.sv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slides/_rels/slide13.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svg"/><Relationship Id="rId4" Type="http://schemas.openxmlformats.org/officeDocument/2006/relationships/image" Target="../media/image67.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604070" y="7484008"/>
            <a:ext cx="3079860" cy="2546695"/>
          </a:xfrm>
          <a:custGeom>
            <a:avLst/>
            <a:gdLst/>
            <a:ahLst/>
            <a:cxnLst/>
            <a:rect l="l" t="t" r="r" b="b"/>
            <a:pathLst>
              <a:path w="3079860" h="2546695">
                <a:moveTo>
                  <a:pt x="0" y="0"/>
                </a:moveTo>
                <a:lnTo>
                  <a:pt x="3079860" y="0"/>
                </a:lnTo>
                <a:lnTo>
                  <a:pt x="3079860" y="2546695"/>
                </a:lnTo>
                <a:lnTo>
                  <a:pt x="0" y="2546695"/>
                </a:lnTo>
                <a:lnTo>
                  <a:pt x="0" y="0"/>
                </a:lnTo>
                <a:close/>
              </a:path>
            </a:pathLst>
          </a:custGeom>
          <a:blipFill>
            <a:blip r:embed="rId2"/>
            <a:stretch>
              <a:fillRect/>
            </a:stretch>
          </a:blipFill>
        </p:spPr>
        <p:txBody>
          <a:bodyPr/>
          <a:lstStyle/>
          <a:p>
            <a:endParaRPr lang="lt-LT"/>
          </a:p>
        </p:txBody>
      </p:sp>
      <p:pic>
        <p:nvPicPr>
          <p:cNvPr id="4" name="Picture 3">
            <a:extLst>
              <a:ext uri="{FF2B5EF4-FFF2-40B4-BE49-F238E27FC236}">
                <a16:creationId xmlns:a16="http://schemas.microsoft.com/office/drawing/2014/main" id="{16D1D959-71BC-7287-1000-731964A7C800}"/>
              </a:ext>
            </a:extLst>
          </p:cNvPr>
          <p:cNvPicPr>
            <a:picLocks noChangeAspect="1"/>
          </p:cNvPicPr>
          <p:nvPr/>
        </p:nvPicPr>
        <p:blipFill>
          <a:blip r:embed="rId3"/>
          <a:stretch>
            <a:fillRect/>
          </a:stretch>
        </p:blipFill>
        <p:spPr>
          <a:xfrm>
            <a:off x="2362200" y="3771900"/>
            <a:ext cx="14249400" cy="16269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76251" y="1856050"/>
            <a:ext cx="6377358" cy="1252363"/>
          </a:xfrm>
          <a:prstGeom prst="rect">
            <a:avLst/>
          </a:prstGeom>
        </p:spPr>
        <p:txBody>
          <a:bodyPr lIns="0" tIns="0" rIns="0" bIns="0" rtlCol="0" anchor="t">
            <a:spAutoFit/>
          </a:bodyPr>
          <a:lstStyle/>
          <a:p>
            <a:pPr algn="ctr">
              <a:lnSpc>
                <a:spcPts val="9227"/>
              </a:lnSpc>
              <a:spcBef>
                <a:spcPct val="0"/>
              </a:spcBef>
            </a:pPr>
            <a:r>
              <a:rPr lang="en-US" sz="6591">
                <a:solidFill>
                  <a:srgbClr val="D34729"/>
                </a:solidFill>
                <a:latin typeface="Blodders"/>
                <a:ea typeface="Blodders"/>
                <a:cs typeface="Blodders"/>
                <a:sym typeface="Blodders"/>
              </a:rPr>
              <a:t>Kas yra sveikata?</a:t>
            </a:r>
          </a:p>
        </p:txBody>
      </p:sp>
      <p:sp>
        <p:nvSpPr>
          <p:cNvPr id="3" name="Freeform 3"/>
          <p:cNvSpPr/>
          <p:nvPr/>
        </p:nvSpPr>
        <p:spPr>
          <a:xfrm>
            <a:off x="6415547" y="3953485"/>
            <a:ext cx="5098766" cy="4585658"/>
          </a:xfrm>
          <a:custGeom>
            <a:avLst/>
            <a:gdLst/>
            <a:ahLst/>
            <a:cxnLst/>
            <a:rect l="l" t="t" r="r" b="b"/>
            <a:pathLst>
              <a:path w="5098766" h="4585658">
                <a:moveTo>
                  <a:pt x="0" y="0"/>
                </a:moveTo>
                <a:lnTo>
                  <a:pt x="5098766" y="0"/>
                </a:lnTo>
                <a:lnTo>
                  <a:pt x="5098766" y="4585659"/>
                </a:lnTo>
                <a:lnTo>
                  <a:pt x="0" y="45856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4" name="Freeform 4"/>
          <p:cNvSpPr/>
          <p:nvPr/>
        </p:nvSpPr>
        <p:spPr>
          <a:xfrm>
            <a:off x="6849797" y="4424344"/>
            <a:ext cx="4230266" cy="3627453"/>
          </a:xfrm>
          <a:custGeom>
            <a:avLst/>
            <a:gdLst/>
            <a:ahLst/>
            <a:cxnLst/>
            <a:rect l="l" t="t" r="r" b="b"/>
            <a:pathLst>
              <a:path w="4230266" h="3627453">
                <a:moveTo>
                  <a:pt x="0" y="0"/>
                </a:moveTo>
                <a:lnTo>
                  <a:pt x="4230266" y="0"/>
                </a:lnTo>
                <a:lnTo>
                  <a:pt x="4230266" y="3627453"/>
                </a:lnTo>
                <a:lnTo>
                  <a:pt x="0" y="36274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grpSp>
        <p:nvGrpSpPr>
          <p:cNvPr id="5" name="Group 5"/>
          <p:cNvGrpSpPr/>
          <p:nvPr/>
        </p:nvGrpSpPr>
        <p:grpSpPr>
          <a:xfrm>
            <a:off x="8964930" y="5045374"/>
            <a:ext cx="189548" cy="184785"/>
            <a:chOff x="0" y="0"/>
            <a:chExt cx="252730" cy="246380"/>
          </a:xfrm>
        </p:grpSpPr>
        <p:sp>
          <p:nvSpPr>
            <p:cNvPr id="6" name="Freeform 6"/>
            <p:cNvSpPr/>
            <p:nvPr/>
          </p:nvSpPr>
          <p:spPr>
            <a:xfrm>
              <a:off x="50800" y="50749"/>
              <a:ext cx="148590" cy="149541"/>
            </a:xfrm>
            <a:custGeom>
              <a:avLst/>
              <a:gdLst/>
              <a:ahLst/>
              <a:cxnLst/>
              <a:rect l="l" t="t" r="r" b="b"/>
              <a:pathLst>
                <a:path w="148590" h="149541">
                  <a:moveTo>
                    <a:pt x="148590" y="52121"/>
                  </a:moveTo>
                  <a:cubicBezTo>
                    <a:pt x="146050" y="106731"/>
                    <a:pt x="127000" y="135941"/>
                    <a:pt x="107950" y="144831"/>
                  </a:cubicBezTo>
                  <a:cubicBezTo>
                    <a:pt x="88900" y="153721"/>
                    <a:pt x="53340" y="148641"/>
                    <a:pt x="36830" y="141021"/>
                  </a:cubicBezTo>
                  <a:cubicBezTo>
                    <a:pt x="25400" y="134671"/>
                    <a:pt x="17780" y="124511"/>
                    <a:pt x="11430" y="114351"/>
                  </a:cubicBezTo>
                  <a:cubicBezTo>
                    <a:pt x="5080" y="104191"/>
                    <a:pt x="0" y="92761"/>
                    <a:pt x="0" y="80061"/>
                  </a:cubicBezTo>
                  <a:cubicBezTo>
                    <a:pt x="1270" y="61011"/>
                    <a:pt x="16510" y="27991"/>
                    <a:pt x="29210" y="15291"/>
                  </a:cubicBezTo>
                  <a:cubicBezTo>
                    <a:pt x="39370" y="6401"/>
                    <a:pt x="49530" y="1321"/>
                    <a:pt x="62230" y="51"/>
                  </a:cubicBezTo>
                  <a:cubicBezTo>
                    <a:pt x="81280" y="-1219"/>
                    <a:pt x="130810" y="21641"/>
                    <a:pt x="130810" y="21641"/>
                  </a:cubicBezTo>
                </a:path>
              </a:pathLst>
            </a:custGeom>
            <a:solidFill>
              <a:srgbClr val="F9B5AF"/>
            </a:solidFill>
            <a:ln cap="sq">
              <a:noFill/>
              <a:prstDash val="solid"/>
              <a:miter/>
            </a:ln>
          </p:spPr>
          <p:txBody>
            <a:bodyPr/>
            <a:lstStyle/>
            <a:p>
              <a:endParaRPr lang="lt-LT"/>
            </a:p>
          </p:txBody>
        </p:sp>
      </p:grpSp>
      <p:grpSp>
        <p:nvGrpSpPr>
          <p:cNvPr id="7" name="Group 7"/>
          <p:cNvGrpSpPr/>
          <p:nvPr/>
        </p:nvGrpSpPr>
        <p:grpSpPr>
          <a:xfrm>
            <a:off x="8590121" y="4929521"/>
            <a:ext cx="749618" cy="705802"/>
            <a:chOff x="0" y="0"/>
            <a:chExt cx="999490" cy="941070"/>
          </a:xfrm>
        </p:grpSpPr>
        <p:sp>
          <p:nvSpPr>
            <p:cNvPr id="8" name="Freeform 8"/>
            <p:cNvSpPr/>
            <p:nvPr/>
          </p:nvSpPr>
          <p:spPr>
            <a:xfrm>
              <a:off x="48605" y="50483"/>
              <a:ext cx="900085" cy="842261"/>
            </a:xfrm>
            <a:custGeom>
              <a:avLst/>
              <a:gdLst/>
              <a:ahLst/>
              <a:cxnLst/>
              <a:rect l="l" t="t" r="r" b="b"/>
              <a:pathLst>
                <a:path w="900085" h="842261">
                  <a:moveTo>
                    <a:pt x="280325" y="527367"/>
                  </a:moveTo>
                  <a:cubicBezTo>
                    <a:pt x="332395" y="444817"/>
                    <a:pt x="337475" y="406717"/>
                    <a:pt x="355255" y="378777"/>
                  </a:cubicBezTo>
                  <a:cubicBezTo>
                    <a:pt x="374305" y="347027"/>
                    <a:pt x="404785" y="317817"/>
                    <a:pt x="432725" y="292417"/>
                  </a:cubicBezTo>
                  <a:cubicBezTo>
                    <a:pt x="460665" y="268287"/>
                    <a:pt x="486065" y="237807"/>
                    <a:pt x="519085" y="230187"/>
                  </a:cubicBezTo>
                  <a:cubicBezTo>
                    <a:pt x="552105" y="221297"/>
                    <a:pt x="606715" y="227647"/>
                    <a:pt x="630845" y="246697"/>
                  </a:cubicBezTo>
                  <a:cubicBezTo>
                    <a:pt x="653705" y="264477"/>
                    <a:pt x="663865" y="303847"/>
                    <a:pt x="666405" y="334327"/>
                  </a:cubicBezTo>
                  <a:cubicBezTo>
                    <a:pt x="667675" y="367347"/>
                    <a:pt x="639735" y="402907"/>
                    <a:pt x="634655" y="438467"/>
                  </a:cubicBezTo>
                  <a:cubicBezTo>
                    <a:pt x="628305" y="476567"/>
                    <a:pt x="643545" y="528637"/>
                    <a:pt x="630845" y="555307"/>
                  </a:cubicBezTo>
                  <a:cubicBezTo>
                    <a:pt x="621955" y="574357"/>
                    <a:pt x="601635" y="588327"/>
                    <a:pt x="586395" y="595947"/>
                  </a:cubicBezTo>
                  <a:cubicBezTo>
                    <a:pt x="573695" y="601027"/>
                    <a:pt x="558455" y="602297"/>
                    <a:pt x="545755" y="599757"/>
                  </a:cubicBezTo>
                  <a:cubicBezTo>
                    <a:pt x="533055" y="598487"/>
                    <a:pt x="519085" y="593407"/>
                    <a:pt x="507655" y="585787"/>
                  </a:cubicBezTo>
                  <a:cubicBezTo>
                    <a:pt x="497495" y="578167"/>
                    <a:pt x="487335" y="566737"/>
                    <a:pt x="480985" y="555307"/>
                  </a:cubicBezTo>
                  <a:cubicBezTo>
                    <a:pt x="474635" y="543877"/>
                    <a:pt x="479715" y="528637"/>
                    <a:pt x="472095" y="515937"/>
                  </a:cubicBezTo>
                  <a:cubicBezTo>
                    <a:pt x="459395" y="494347"/>
                    <a:pt x="420025" y="475297"/>
                    <a:pt x="400975" y="451167"/>
                  </a:cubicBezTo>
                  <a:cubicBezTo>
                    <a:pt x="381925" y="425767"/>
                    <a:pt x="364145" y="395287"/>
                    <a:pt x="359065" y="364807"/>
                  </a:cubicBezTo>
                  <a:cubicBezTo>
                    <a:pt x="353985" y="334327"/>
                    <a:pt x="365415" y="298767"/>
                    <a:pt x="375575" y="267017"/>
                  </a:cubicBezTo>
                  <a:cubicBezTo>
                    <a:pt x="384465" y="235267"/>
                    <a:pt x="400975" y="206057"/>
                    <a:pt x="416215" y="175577"/>
                  </a:cubicBezTo>
                  <a:cubicBezTo>
                    <a:pt x="431455" y="145097"/>
                    <a:pt x="445425" y="109537"/>
                    <a:pt x="465745" y="84137"/>
                  </a:cubicBezTo>
                  <a:cubicBezTo>
                    <a:pt x="484795" y="60007"/>
                    <a:pt x="507655" y="37147"/>
                    <a:pt x="533055" y="26987"/>
                  </a:cubicBezTo>
                  <a:cubicBezTo>
                    <a:pt x="557185" y="16827"/>
                    <a:pt x="586395" y="18097"/>
                    <a:pt x="613065" y="19367"/>
                  </a:cubicBezTo>
                  <a:cubicBezTo>
                    <a:pt x="638465" y="21907"/>
                    <a:pt x="660055" y="35877"/>
                    <a:pt x="687995" y="35877"/>
                  </a:cubicBezTo>
                  <a:cubicBezTo>
                    <a:pt x="727365" y="37147"/>
                    <a:pt x="793405" y="7937"/>
                    <a:pt x="825155" y="11747"/>
                  </a:cubicBezTo>
                  <a:cubicBezTo>
                    <a:pt x="841665" y="13017"/>
                    <a:pt x="853095" y="19367"/>
                    <a:pt x="864525" y="28257"/>
                  </a:cubicBezTo>
                  <a:cubicBezTo>
                    <a:pt x="874685" y="37147"/>
                    <a:pt x="884845" y="48577"/>
                    <a:pt x="891195" y="61277"/>
                  </a:cubicBezTo>
                  <a:cubicBezTo>
                    <a:pt x="897545" y="73977"/>
                    <a:pt x="900085" y="90487"/>
                    <a:pt x="900085" y="104457"/>
                  </a:cubicBezTo>
                  <a:cubicBezTo>
                    <a:pt x="898815" y="117157"/>
                    <a:pt x="897545" y="131127"/>
                    <a:pt x="887385" y="145097"/>
                  </a:cubicBezTo>
                  <a:cubicBezTo>
                    <a:pt x="869605" y="171767"/>
                    <a:pt x="818805" y="203517"/>
                    <a:pt x="770545" y="232727"/>
                  </a:cubicBezTo>
                  <a:cubicBezTo>
                    <a:pt x="707045" y="272097"/>
                    <a:pt x="605445" y="327977"/>
                    <a:pt x="529245" y="348297"/>
                  </a:cubicBezTo>
                  <a:cubicBezTo>
                    <a:pt x="467015" y="364807"/>
                    <a:pt x="399705" y="369887"/>
                    <a:pt x="351445" y="360997"/>
                  </a:cubicBezTo>
                  <a:cubicBezTo>
                    <a:pt x="317155" y="354647"/>
                    <a:pt x="300645" y="343217"/>
                    <a:pt x="266355" y="321627"/>
                  </a:cubicBezTo>
                  <a:cubicBezTo>
                    <a:pt x="205395" y="284797"/>
                    <a:pt x="45375" y="126047"/>
                    <a:pt x="35215" y="133667"/>
                  </a:cubicBezTo>
                  <a:cubicBezTo>
                    <a:pt x="31405" y="136207"/>
                    <a:pt x="46645" y="162877"/>
                    <a:pt x="45375" y="164147"/>
                  </a:cubicBezTo>
                  <a:cubicBezTo>
                    <a:pt x="42835" y="164147"/>
                    <a:pt x="14895" y="128587"/>
                    <a:pt x="11085" y="109537"/>
                  </a:cubicBezTo>
                  <a:cubicBezTo>
                    <a:pt x="6005" y="90487"/>
                    <a:pt x="11085" y="63817"/>
                    <a:pt x="19975" y="46037"/>
                  </a:cubicBezTo>
                  <a:cubicBezTo>
                    <a:pt x="30135" y="28257"/>
                    <a:pt x="52995" y="11747"/>
                    <a:pt x="70775" y="5397"/>
                  </a:cubicBezTo>
                  <a:cubicBezTo>
                    <a:pt x="84745" y="-953"/>
                    <a:pt x="99985" y="-953"/>
                    <a:pt x="113955" y="1587"/>
                  </a:cubicBezTo>
                  <a:cubicBezTo>
                    <a:pt x="127925" y="4127"/>
                    <a:pt x="150785" y="6667"/>
                    <a:pt x="153325" y="18097"/>
                  </a:cubicBezTo>
                  <a:cubicBezTo>
                    <a:pt x="159675" y="42227"/>
                    <a:pt x="72045" y="164147"/>
                    <a:pt x="46645" y="162877"/>
                  </a:cubicBezTo>
                  <a:cubicBezTo>
                    <a:pt x="31405" y="162877"/>
                    <a:pt x="16165" y="128587"/>
                    <a:pt x="12355" y="108267"/>
                  </a:cubicBezTo>
                  <a:cubicBezTo>
                    <a:pt x="8545" y="89217"/>
                    <a:pt x="14895" y="61277"/>
                    <a:pt x="22515" y="44767"/>
                  </a:cubicBezTo>
                  <a:cubicBezTo>
                    <a:pt x="28865" y="32067"/>
                    <a:pt x="40295" y="20637"/>
                    <a:pt x="52995" y="14287"/>
                  </a:cubicBezTo>
                  <a:cubicBezTo>
                    <a:pt x="64425" y="6667"/>
                    <a:pt x="78395" y="317"/>
                    <a:pt x="93635" y="317"/>
                  </a:cubicBezTo>
                  <a:cubicBezTo>
                    <a:pt x="111415" y="-953"/>
                    <a:pt x="135545" y="5397"/>
                    <a:pt x="155865" y="16827"/>
                  </a:cubicBezTo>
                  <a:cubicBezTo>
                    <a:pt x="179995" y="32067"/>
                    <a:pt x="204125" y="60007"/>
                    <a:pt x="225715" y="91757"/>
                  </a:cubicBezTo>
                  <a:cubicBezTo>
                    <a:pt x="256195" y="136207"/>
                    <a:pt x="290485" y="206057"/>
                    <a:pt x="309535" y="269557"/>
                  </a:cubicBezTo>
                  <a:cubicBezTo>
                    <a:pt x="328585" y="334327"/>
                    <a:pt x="342555" y="420687"/>
                    <a:pt x="336205" y="474027"/>
                  </a:cubicBezTo>
                  <a:cubicBezTo>
                    <a:pt x="332395" y="512127"/>
                    <a:pt x="324775" y="546417"/>
                    <a:pt x="303185" y="566737"/>
                  </a:cubicBezTo>
                  <a:cubicBezTo>
                    <a:pt x="281595" y="588327"/>
                    <a:pt x="234605" y="601027"/>
                    <a:pt x="204125" y="597217"/>
                  </a:cubicBezTo>
                  <a:cubicBezTo>
                    <a:pt x="174915" y="594677"/>
                    <a:pt x="144435" y="571817"/>
                    <a:pt x="120305" y="552767"/>
                  </a:cubicBezTo>
                  <a:cubicBezTo>
                    <a:pt x="97445" y="532447"/>
                    <a:pt x="79665" y="505777"/>
                    <a:pt x="61885" y="479107"/>
                  </a:cubicBezTo>
                  <a:cubicBezTo>
                    <a:pt x="44105" y="449897"/>
                    <a:pt x="27595" y="415607"/>
                    <a:pt x="17435" y="382587"/>
                  </a:cubicBezTo>
                  <a:cubicBezTo>
                    <a:pt x="8545" y="352107"/>
                    <a:pt x="-5425" y="317817"/>
                    <a:pt x="2195" y="289877"/>
                  </a:cubicBezTo>
                  <a:cubicBezTo>
                    <a:pt x="11085" y="259397"/>
                    <a:pt x="41565" y="218757"/>
                    <a:pt x="70775" y="208597"/>
                  </a:cubicBezTo>
                  <a:cubicBezTo>
                    <a:pt x="98715" y="197167"/>
                    <a:pt x="141895" y="206057"/>
                    <a:pt x="174915" y="225107"/>
                  </a:cubicBezTo>
                  <a:cubicBezTo>
                    <a:pt x="218095" y="251777"/>
                    <a:pt x="296835" y="340677"/>
                    <a:pt x="290485" y="374967"/>
                  </a:cubicBezTo>
                  <a:cubicBezTo>
                    <a:pt x="285405" y="397827"/>
                    <a:pt x="220635" y="428307"/>
                    <a:pt x="210475" y="420687"/>
                  </a:cubicBezTo>
                  <a:cubicBezTo>
                    <a:pt x="197775" y="411797"/>
                    <a:pt x="214285" y="335597"/>
                    <a:pt x="230795" y="306387"/>
                  </a:cubicBezTo>
                  <a:cubicBezTo>
                    <a:pt x="246035" y="282257"/>
                    <a:pt x="270165" y="261937"/>
                    <a:pt x="298105" y="253047"/>
                  </a:cubicBezTo>
                  <a:cubicBezTo>
                    <a:pt x="332395" y="242887"/>
                    <a:pt x="393355" y="242887"/>
                    <a:pt x="426375" y="259397"/>
                  </a:cubicBezTo>
                  <a:cubicBezTo>
                    <a:pt x="453045" y="273367"/>
                    <a:pt x="470825" y="306387"/>
                    <a:pt x="484795" y="334327"/>
                  </a:cubicBezTo>
                  <a:cubicBezTo>
                    <a:pt x="498765" y="363537"/>
                    <a:pt x="512735" y="401637"/>
                    <a:pt x="510195" y="429577"/>
                  </a:cubicBezTo>
                  <a:cubicBezTo>
                    <a:pt x="507655" y="451167"/>
                    <a:pt x="494955" y="472757"/>
                    <a:pt x="479715" y="485457"/>
                  </a:cubicBezTo>
                  <a:cubicBezTo>
                    <a:pt x="464475" y="498157"/>
                    <a:pt x="439075" y="507047"/>
                    <a:pt x="420025" y="507047"/>
                  </a:cubicBezTo>
                  <a:cubicBezTo>
                    <a:pt x="399705" y="507047"/>
                    <a:pt x="374305" y="496887"/>
                    <a:pt x="360335" y="482917"/>
                  </a:cubicBezTo>
                  <a:cubicBezTo>
                    <a:pt x="345095" y="470217"/>
                    <a:pt x="332395" y="451167"/>
                    <a:pt x="331125" y="427037"/>
                  </a:cubicBezTo>
                  <a:cubicBezTo>
                    <a:pt x="328585" y="383857"/>
                    <a:pt x="365415" y="282257"/>
                    <a:pt x="398435" y="246697"/>
                  </a:cubicBezTo>
                  <a:cubicBezTo>
                    <a:pt x="418755" y="223837"/>
                    <a:pt x="447965" y="212407"/>
                    <a:pt x="474635" y="209867"/>
                  </a:cubicBezTo>
                  <a:cubicBezTo>
                    <a:pt x="503845" y="207327"/>
                    <a:pt x="536865" y="216217"/>
                    <a:pt x="564805" y="235267"/>
                  </a:cubicBezTo>
                  <a:cubicBezTo>
                    <a:pt x="602905" y="260667"/>
                    <a:pt x="676565" y="347027"/>
                    <a:pt x="667675" y="371157"/>
                  </a:cubicBezTo>
                  <a:cubicBezTo>
                    <a:pt x="658785" y="390207"/>
                    <a:pt x="569885" y="400367"/>
                    <a:pt x="555915" y="385127"/>
                  </a:cubicBezTo>
                  <a:cubicBezTo>
                    <a:pt x="543215" y="371157"/>
                    <a:pt x="560995" y="317817"/>
                    <a:pt x="578775" y="289877"/>
                  </a:cubicBezTo>
                  <a:cubicBezTo>
                    <a:pt x="597825" y="258127"/>
                    <a:pt x="641005" y="223837"/>
                    <a:pt x="676565" y="208597"/>
                  </a:cubicBezTo>
                  <a:cubicBezTo>
                    <a:pt x="708315" y="195897"/>
                    <a:pt x="752765" y="189547"/>
                    <a:pt x="780705" y="200977"/>
                  </a:cubicBezTo>
                  <a:cubicBezTo>
                    <a:pt x="808645" y="211137"/>
                    <a:pt x="832775" y="235267"/>
                    <a:pt x="846745" y="267017"/>
                  </a:cubicBezTo>
                  <a:cubicBezTo>
                    <a:pt x="867065" y="314007"/>
                    <a:pt x="861985" y="413067"/>
                    <a:pt x="859445" y="467677"/>
                  </a:cubicBezTo>
                  <a:cubicBezTo>
                    <a:pt x="856905" y="504507"/>
                    <a:pt x="854365" y="533717"/>
                    <a:pt x="841665" y="561657"/>
                  </a:cubicBezTo>
                  <a:cubicBezTo>
                    <a:pt x="830235" y="588327"/>
                    <a:pt x="816265" y="603567"/>
                    <a:pt x="790865" y="631507"/>
                  </a:cubicBezTo>
                  <a:cubicBezTo>
                    <a:pt x="746415" y="683577"/>
                    <a:pt x="642275" y="818197"/>
                    <a:pt x="576235" y="838517"/>
                  </a:cubicBezTo>
                  <a:cubicBezTo>
                    <a:pt x="534325" y="851217"/>
                    <a:pt x="492415" y="828357"/>
                    <a:pt x="456855" y="818197"/>
                  </a:cubicBezTo>
                  <a:cubicBezTo>
                    <a:pt x="427645" y="810577"/>
                    <a:pt x="407325" y="802957"/>
                    <a:pt x="376845" y="786447"/>
                  </a:cubicBezTo>
                  <a:cubicBezTo>
                    <a:pt x="328585" y="761047"/>
                    <a:pt x="233335" y="703897"/>
                    <a:pt x="205395" y="672147"/>
                  </a:cubicBezTo>
                  <a:cubicBezTo>
                    <a:pt x="192695" y="658177"/>
                    <a:pt x="188885" y="648017"/>
                    <a:pt x="185075" y="634047"/>
                  </a:cubicBezTo>
                  <a:cubicBezTo>
                    <a:pt x="182535" y="620077"/>
                    <a:pt x="181265" y="604837"/>
                    <a:pt x="185075" y="589597"/>
                  </a:cubicBezTo>
                  <a:cubicBezTo>
                    <a:pt x="191425" y="573087"/>
                    <a:pt x="207935" y="548957"/>
                    <a:pt x="221905" y="537527"/>
                  </a:cubicBezTo>
                  <a:cubicBezTo>
                    <a:pt x="234605" y="527367"/>
                    <a:pt x="248575" y="523557"/>
                    <a:pt x="262545" y="521017"/>
                  </a:cubicBezTo>
                  <a:cubicBezTo>
                    <a:pt x="276515" y="519747"/>
                    <a:pt x="289215" y="521017"/>
                    <a:pt x="305725" y="527367"/>
                  </a:cubicBezTo>
                  <a:cubicBezTo>
                    <a:pt x="334935" y="536257"/>
                    <a:pt x="373035" y="574357"/>
                    <a:pt x="413675" y="583247"/>
                  </a:cubicBezTo>
                  <a:cubicBezTo>
                    <a:pt x="463205" y="594677"/>
                    <a:pt x="581315" y="568007"/>
                    <a:pt x="583855" y="578167"/>
                  </a:cubicBezTo>
                  <a:cubicBezTo>
                    <a:pt x="586395" y="583247"/>
                    <a:pt x="545755" y="606107"/>
                    <a:pt x="544485" y="604837"/>
                  </a:cubicBezTo>
                  <a:cubicBezTo>
                    <a:pt x="541945" y="601027"/>
                    <a:pt x="573695" y="547687"/>
                    <a:pt x="596555" y="537527"/>
                  </a:cubicBezTo>
                  <a:cubicBezTo>
                    <a:pt x="619415" y="527367"/>
                    <a:pt x="661325" y="532447"/>
                    <a:pt x="681645" y="543877"/>
                  </a:cubicBezTo>
                  <a:cubicBezTo>
                    <a:pt x="699425" y="552767"/>
                    <a:pt x="712125" y="571817"/>
                    <a:pt x="718475" y="588327"/>
                  </a:cubicBezTo>
                  <a:cubicBezTo>
                    <a:pt x="724825" y="606107"/>
                    <a:pt x="727365" y="627697"/>
                    <a:pt x="721015" y="646747"/>
                  </a:cubicBezTo>
                  <a:cubicBezTo>
                    <a:pt x="712125" y="668337"/>
                    <a:pt x="682915" y="698817"/>
                    <a:pt x="661325" y="707707"/>
                  </a:cubicBezTo>
                  <a:cubicBezTo>
                    <a:pt x="643545" y="714057"/>
                    <a:pt x="620685" y="712787"/>
                    <a:pt x="602905" y="706437"/>
                  </a:cubicBezTo>
                  <a:cubicBezTo>
                    <a:pt x="586395" y="700087"/>
                    <a:pt x="567345" y="687387"/>
                    <a:pt x="557185" y="669607"/>
                  </a:cubicBezTo>
                  <a:cubicBezTo>
                    <a:pt x="545755" y="649287"/>
                    <a:pt x="541945" y="607377"/>
                    <a:pt x="549565" y="585787"/>
                  </a:cubicBezTo>
                  <a:cubicBezTo>
                    <a:pt x="555915" y="566737"/>
                    <a:pt x="572425" y="551497"/>
                    <a:pt x="587665" y="541337"/>
                  </a:cubicBezTo>
                  <a:cubicBezTo>
                    <a:pt x="604175" y="532447"/>
                    <a:pt x="627035" y="528637"/>
                    <a:pt x="644815" y="529907"/>
                  </a:cubicBezTo>
                  <a:cubicBezTo>
                    <a:pt x="663865" y="532447"/>
                    <a:pt x="684185" y="542607"/>
                    <a:pt x="696885" y="555307"/>
                  </a:cubicBezTo>
                  <a:cubicBezTo>
                    <a:pt x="710855" y="568007"/>
                    <a:pt x="722285" y="587057"/>
                    <a:pt x="723555" y="607377"/>
                  </a:cubicBezTo>
                  <a:cubicBezTo>
                    <a:pt x="726095" y="636587"/>
                    <a:pt x="708315" y="693737"/>
                    <a:pt x="684185" y="719137"/>
                  </a:cubicBezTo>
                  <a:cubicBezTo>
                    <a:pt x="661325" y="743267"/>
                    <a:pt x="621955" y="752157"/>
                    <a:pt x="583855" y="759777"/>
                  </a:cubicBezTo>
                  <a:cubicBezTo>
                    <a:pt x="539405" y="768667"/>
                    <a:pt x="483525" y="767397"/>
                    <a:pt x="430185" y="758507"/>
                  </a:cubicBezTo>
                  <a:cubicBezTo>
                    <a:pt x="370495" y="748347"/>
                    <a:pt x="282865" y="720407"/>
                    <a:pt x="242225" y="697547"/>
                  </a:cubicBezTo>
                  <a:cubicBezTo>
                    <a:pt x="218095" y="683577"/>
                    <a:pt x="202855" y="669607"/>
                    <a:pt x="192695" y="654367"/>
                  </a:cubicBezTo>
                  <a:cubicBezTo>
                    <a:pt x="185075" y="641667"/>
                    <a:pt x="182535" y="626427"/>
                    <a:pt x="182535" y="612457"/>
                  </a:cubicBezTo>
                  <a:cubicBezTo>
                    <a:pt x="182535" y="598487"/>
                    <a:pt x="185075" y="583247"/>
                    <a:pt x="192695" y="569277"/>
                  </a:cubicBezTo>
                  <a:cubicBezTo>
                    <a:pt x="202855" y="554037"/>
                    <a:pt x="224445" y="534987"/>
                    <a:pt x="240955" y="527367"/>
                  </a:cubicBezTo>
                  <a:cubicBezTo>
                    <a:pt x="254925" y="521017"/>
                    <a:pt x="266355" y="517207"/>
                    <a:pt x="285405" y="521017"/>
                  </a:cubicBezTo>
                  <a:cubicBezTo>
                    <a:pt x="324775" y="529907"/>
                    <a:pt x="408595" y="608647"/>
                    <a:pt x="458125" y="623887"/>
                  </a:cubicBezTo>
                  <a:cubicBezTo>
                    <a:pt x="488605" y="634047"/>
                    <a:pt x="512735" y="640397"/>
                    <a:pt x="540675" y="628967"/>
                  </a:cubicBezTo>
                  <a:cubicBezTo>
                    <a:pt x="583855" y="613727"/>
                    <a:pt x="654975" y="548957"/>
                    <a:pt x="677835" y="496887"/>
                  </a:cubicBezTo>
                  <a:cubicBezTo>
                    <a:pt x="699425" y="448627"/>
                    <a:pt x="658785" y="348297"/>
                    <a:pt x="682915" y="330517"/>
                  </a:cubicBezTo>
                  <a:cubicBezTo>
                    <a:pt x="701965" y="317817"/>
                    <a:pt x="775625" y="340677"/>
                    <a:pt x="781975" y="360997"/>
                  </a:cubicBezTo>
                  <a:cubicBezTo>
                    <a:pt x="789595" y="390207"/>
                    <a:pt x="682915" y="501967"/>
                    <a:pt x="634655" y="517207"/>
                  </a:cubicBezTo>
                  <a:cubicBezTo>
                    <a:pt x="602905" y="527367"/>
                    <a:pt x="560995" y="515937"/>
                    <a:pt x="539405" y="496887"/>
                  </a:cubicBezTo>
                  <a:cubicBezTo>
                    <a:pt x="519085" y="479107"/>
                    <a:pt x="516545" y="406717"/>
                    <a:pt x="510195" y="406717"/>
                  </a:cubicBezTo>
                  <a:cubicBezTo>
                    <a:pt x="506385" y="407987"/>
                    <a:pt x="508925" y="437197"/>
                    <a:pt x="503845" y="449897"/>
                  </a:cubicBezTo>
                  <a:cubicBezTo>
                    <a:pt x="498765" y="462597"/>
                    <a:pt x="489875" y="476567"/>
                    <a:pt x="479715" y="485457"/>
                  </a:cubicBezTo>
                  <a:cubicBezTo>
                    <a:pt x="468285" y="494347"/>
                    <a:pt x="454315" y="501967"/>
                    <a:pt x="440345" y="504507"/>
                  </a:cubicBezTo>
                  <a:cubicBezTo>
                    <a:pt x="427645" y="508317"/>
                    <a:pt x="412405" y="508317"/>
                    <a:pt x="398435" y="504507"/>
                  </a:cubicBezTo>
                  <a:cubicBezTo>
                    <a:pt x="380655" y="498157"/>
                    <a:pt x="359065" y="484187"/>
                    <a:pt x="346365" y="466407"/>
                  </a:cubicBezTo>
                  <a:cubicBezTo>
                    <a:pt x="331125" y="448627"/>
                    <a:pt x="306995" y="400367"/>
                    <a:pt x="313345" y="394017"/>
                  </a:cubicBezTo>
                  <a:cubicBezTo>
                    <a:pt x="319695" y="387667"/>
                    <a:pt x="376845" y="409257"/>
                    <a:pt x="383195" y="427037"/>
                  </a:cubicBezTo>
                  <a:cubicBezTo>
                    <a:pt x="390815" y="447357"/>
                    <a:pt x="367955" y="493077"/>
                    <a:pt x="346365" y="513397"/>
                  </a:cubicBezTo>
                  <a:cubicBezTo>
                    <a:pt x="323505" y="533717"/>
                    <a:pt x="279055" y="550227"/>
                    <a:pt x="248575" y="547687"/>
                  </a:cubicBezTo>
                  <a:cubicBezTo>
                    <a:pt x="220635" y="545147"/>
                    <a:pt x="196505" y="527367"/>
                    <a:pt x="169835" y="504507"/>
                  </a:cubicBezTo>
                  <a:cubicBezTo>
                    <a:pt x="130465" y="471487"/>
                    <a:pt x="40295" y="357187"/>
                    <a:pt x="49185" y="347027"/>
                  </a:cubicBezTo>
                  <a:cubicBezTo>
                    <a:pt x="54265" y="340677"/>
                    <a:pt x="103795" y="386397"/>
                    <a:pt x="122845" y="380047"/>
                  </a:cubicBezTo>
                  <a:cubicBezTo>
                    <a:pt x="144435" y="371157"/>
                    <a:pt x="149515" y="287337"/>
                    <a:pt x="167295" y="287337"/>
                  </a:cubicBezTo>
                  <a:cubicBezTo>
                    <a:pt x="190155" y="286067"/>
                    <a:pt x="261275" y="429577"/>
                    <a:pt x="248575" y="447357"/>
                  </a:cubicBezTo>
                  <a:cubicBezTo>
                    <a:pt x="238415" y="460057"/>
                    <a:pt x="179995" y="452437"/>
                    <a:pt x="157135" y="430847"/>
                  </a:cubicBezTo>
                  <a:cubicBezTo>
                    <a:pt x="122845" y="397827"/>
                    <a:pt x="136815" y="275907"/>
                    <a:pt x="110145" y="226377"/>
                  </a:cubicBezTo>
                  <a:cubicBezTo>
                    <a:pt x="89825" y="189547"/>
                    <a:pt x="47915" y="170497"/>
                    <a:pt x="31405" y="147637"/>
                  </a:cubicBezTo>
                  <a:cubicBezTo>
                    <a:pt x="21245" y="133667"/>
                    <a:pt x="14895" y="122237"/>
                    <a:pt x="12355" y="108267"/>
                  </a:cubicBezTo>
                  <a:cubicBezTo>
                    <a:pt x="9815" y="94297"/>
                    <a:pt x="8545" y="79057"/>
                    <a:pt x="13625" y="65087"/>
                  </a:cubicBezTo>
                  <a:cubicBezTo>
                    <a:pt x="19975" y="47307"/>
                    <a:pt x="35215" y="24447"/>
                    <a:pt x="52995" y="14287"/>
                  </a:cubicBezTo>
                  <a:cubicBezTo>
                    <a:pt x="69505" y="2857"/>
                    <a:pt x="97445" y="-953"/>
                    <a:pt x="115225" y="317"/>
                  </a:cubicBezTo>
                  <a:cubicBezTo>
                    <a:pt x="130465" y="1587"/>
                    <a:pt x="152055" y="5397"/>
                    <a:pt x="155865" y="16827"/>
                  </a:cubicBezTo>
                  <a:cubicBezTo>
                    <a:pt x="162215" y="40957"/>
                    <a:pt x="70775" y="165417"/>
                    <a:pt x="45375" y="164147"/>
                  </a:cubicBezTo>
                  <a:cubicBezTo>
                    <a:pt x="30135" y="162877"/>
                    <a:pt x="14895" y="127317"/>
                    <a:pt x="11085" y="109537"/>
                  </a:cubicBezTo>
                  <a:cubicBezTo>
                    <a:pt x="6005" y="95567"/>
                    <a:pt x="7275" y="80327"/>
                    <a:pt x="12355" y="66357"/>
                  </a:cubicBezTo>
                  <a:cubicBezTo>
                    <a:pt x="18705" y="48577"/>
                    <a:pt x="35215" y="25717"/>
                    <a:pt x="50455" y="14287"/>
                  </a:cubicBezTo>
                  <a:cubicBezTo>
                    <a:pt x="63155" y="5397"/>
                    <a:pt x="77125" y="1587"/>
                    <a:pt x="91095" y="317"/>
                  </a:cubicBezTo>
                  <a:cubicBezTo>
                    <a:pt x="105065" y="-953"/>
                    <a:pt x="117765" y="2857"/>
                    <a:pt x="134275" y="7937"/>
                  </a:cubicBezTo>
                  <a:cubicBezTo>
                    <a:pt x="158405" y="14287"/>
                    <a:pt x="188885" y="26987"/>
                    <a:pt x="220635" y="47307"/>
                  </a:cubicBezTo>
                  <a:cubicBezTo>
                    <a:pt x="266355" y="77787"/>
                    <a:pt x="328585" y="165417"/>
                    <a:pt x="376845" y="183197"/>
                  </a:cubicBezTo>
                  <a:cubicBezTo>
                    <a:pt x="408595" y="194627"/>
                    <a:pt x="430185" y="190817"/>
                    <a:pt x="467015" y="181927"/>
                  </a:cubicBezTo>
                  <a:cubicBezTo>
                    <a:pt x="530515" y="166687"/>
                    <a:pt x="662595" y="94297"/>
                    <a:pt x="717205" y="61277"/>
                  </a:cubicBezTo>
                  <a:cubicBezTo>
                    <a:pt x="747685" y="43497"/>
                    <a:pt x="759115" y="21907"/>
                    <a:pt x="781975" y="14287"/>
                  </a:cubicBezTo>
                  <a:cubicBezTo>
                    <a:pt x="802295" y="9207"/>
                    <a:pt x="827695" y="9207"/>
                    <a:pt x="845475" y="16827"/>
                  </a:cubicBezTo>
                  <a:cubicBezTo>
                    <a:pt x="863255" y="25717"/>
                    <a:pt x="882305" y="43497"/>
                    <a:pt x="891195" y="61277"/>
                  </a:cubicBezTo>
                  <a:cubicBezTo>
                    <a:pt x="900085" y="79057"/>
                    <a:pt x="901355" y="105727"/>
                    <a:pt x="896275" y="124777"/>
                  </a:cubicBezTo>
                  <a:cubicBezTo>
                    <a:pt x="891195" y="143827"/>
                    <a:pt x="874685" y="162877"/>
                    <a:pt x="858175" y="175577"/>
                  </a:cubicBezTo>
                  <a:cubicBezTo>
                    <a:pt x="839125" y="190817"/>
                    <a:pt x="814995" y="200977"/>
                    <a:pt x="783245" y="207327"/>
                  </a:cubicBezTo>
                  <a:cubicBezTo>
                    <a:pt x="736255" y="217487"/>
                    <a:pt x="629575" y="184467"/>
                    <a:pt x="594015" y="207327"/>
                  </a:cubicBezTo>
                  <a:cubicBezTo>
                    <a:pt x="571155" y="222567"/>
                    <a:pt x="567345" y="255587"/>
                    <a:pt x="560995" y="280987"/>
                  </a:cubicBezTo>
                  <a:cubicBezTo>
                    <a:pt x="555915" y="306387"/>
                    <a:pt x="552105" y="334327"/>
                    <a:pt x="559725" y="358457"/>
                  </a:cubicBezTo>
                  <a:cubicBezTo>
                    <a:pt x="567345" y="383857"/>
                    <a:pt x="594015" y="402907"/>
                    <a:pt x="606715" y="428307"/>
                  </a:cubicBezTo>
                  <a:cubicBezTo>
                    <a:pt x="620685" y="454977"/>
                    <a:pt x="639735" y="491807"/>
                    <a:pt x="641005" y="515937"/>
                  </a:cubicBezTo>
                  <a:cubicBezTo>
                    <a:pt x="642275" y="531177"/>
                    <a:pt x="637195" y="543877"/>
                    <a:pt x="630845" y="555307"/>
                  </a:cubicBezTo>
                  <a:cubicBezTo>
                    <a:pt x="625765" y="566737"/>
                    <a:pt x="615605" y="578167"/>
                    <a:pt x="604175" y="585787"/>
                  </a:cubicBezTo>
                  <a:cubicBezTo>
                    <a:pt x="594015" y="593407"/>
                    <a:pt x="580045" y="598487"/>
                    <a:pt x="566075" y="599757"/>
                  </a:cubicBezTo>
                  <a:cubicBezTo>
                    <a:pt x="553375" y="602297"/>
                    <a:pt x="539405" y="601027"/>
                    <a:pt x="526705" y="594677"/>
                  </a:cubicBezTo>
                  <a:cubicBezTo>
                    <a:pt x="510195" y="588327"/>
                    <a:pt x="491145" y="575627"/>
                    <a:pt x="480985" y="555307"/>
                  </a:cubicBezTo>
                  <a:cubicBezTo>
                    <a:pt x="465745" y="523557"/>
                    <a:pt x="469555" y="451167"/>
                    <a:pt x="475905" y="410527"/>
                  </a:cubicBezTo>
                  <a:cubicBezTo>
                    <a:pt x="479715" y="380047"/>
                    <a:pt x="491145" y="333057"/>
                    <a:pt x="503845" y="331787"/>
                  </a:cubicBezTo>
                  <a:cubicBezTo>
                    <a:pt x="516545" y="330517"/>
                    <a:pt x="550835" y="381317"/>
                    <a:pt x="549565" y="405447"/>
                  </a:cubicBezTo>
                  <a:cubicBezTo>
                    <a:pt x="547025" y="429577"/>
                    <a:pt x="503845" y="448627"/>
                    <a:pt x="487335" y="474027"/>
                  </a:cubicBezTo>
                  <a:cubicBezTo>
                    <a:pt x="469555" y="500697"/>
                    <a:pt x="463205" y="534987"/>
                    <a:pt x="446695" y="561657"/>
                  </a:cubicBezTo>
                  <a:cubicBezTo>
                    <a:pt x="431455" y="587057"/>
                    <a:pt x="414945" y="616267"/>
                    <a:pt x="395895" y="631507"/>
                  </a:cubicBezTo>
                  <a:cubicBezTo>
                    <a:pt x="379385" y="642937"/>
                    <a:pt x="360335" y="650557"/>
                    <a:pt x="343825" y="650557"/>
                  </a:cubicBezTo>
                  <a:cubicBezTo>
                    <a:pt x="326045" y="650557"/>
                    <a:pt x="304455" y="641667"/>
                    <a:pt x="291755" y="630237"/>
                  </a:cubicBezTo>
                  <a:cubicBezTo>
                    <a:pt x="279055" y="618807"/>
                    <a:pt x="268895" y="598487"/>
                    <a:pt x="266355" y="580707"/>
                  </a:cubicBezTo>
                  <a:cubicBezTo>
                    <a:pt x="263815" y="564197"/>
                    <a:pt x="280325" y="527367"/>
                    <a:pt x="280325" y="527367"/>
                  </a:cubicBezTo>
                </a:path>
              </a:pathLst>
            </a:custGeom>
            <a:solidFill>
              <a:srgbClr val="F9B5AF"/>
            </a:solidFill>
            <a:ln cap="sq">
              <a:noFill/>
              <a:prstDash val="solid"/>
              <a:miter/>
            </a:ln>
          </p:spPr>
          <p:txBody>
            <a:bodyPr/>
            <a:lstStyle/>
            <a:p>
              <a:endParaRPr lang="lt-LT"/>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880365" y="6244134"/>
            <a:ext cx="2527270" cy="1543932"/>
          </a:xfrm>
          <a:custGeom>
            <a:avLst/>
            <a:gdLst/>
            <a:ahLst/>
            <a:cxnLst/>
            <a:rect l="l" t="t" r="r" b="b"/>
            <a:pathLst>
              <a:path w="2527270" h="1543932">
                <a:moveTo>
                  <a:pt x="0" y="0"/>
                </a:moveTo>
                <a:lnTo>
                  <a:pt x="2527270" y="0"/>
                </a:lnTo>
                <a:lnTo>
                  <a:pt x="2527270" y="1543932"/>
                </a:lnTo>
                <a:lnTo>
                  <a:pt x="0" y="15439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3" name="TextBox 3"/>
          <p:cNvSpPr txBox="1"/>
          <p:nvPr/>
        </p:nvSpPr>
        <p:spPr>
          <a:xfrm>
            <a:off x="5536192" y="1058394"/>
            <a:ext cx="8103608" cy="1287147"/>
          </a:xfrm>
          <a:prstGeom prst="rect">
            <a:avLst/>
          </a:prstGeom>
        </p:spPr>
        <p:txBody>
          <a:bodyPr wrap="square" lIns="0" tIns="0" rIns="0" bIns="0" rtlCol="0" anchor="t">
            <a:spAutoFit/>
          </a:bodyPr>
          <a:lstStyle/>
          <a:p>
            <a:pPr algn="ctr">
              <a:lnSpc>
                <a:spcPts val="10440"/>
              </a:lnSpc>
            </a:pPr>
            <a:r>
              <a:rPr lang="en-US" sz="7457" dirty="0">
                <a:solidFill>
                  <a:srgbClr val="D34729"/>
                </a:solidFill>
                <a:latin typeface="Blodders"/>
                <a:ea typeface="Blodders"/>
                <a:cs typeface="Blodders"/>
                <a:sym typeface="Blodders"/>
              </a:rPr>
              <a:t>Kas </a:t>
            </a:r>
            <a:r>
              <a:rPr lang="en-US" sz="7457" dirty="0" err="1">
                <a:solidFill>
                  <a:srgbClr val="D34729"/>
                </a:solidFill>
                <a:latin typeface="Blodders"/>
                <a:ea typeface="Blodders"/>
                <a:cs typeface="Blodders"/>
                <a:sym typeface="Blodders"/>
              </a:rPr>
              <a:t>yra</a:t>
            </a:r>
            <a:r>
              <a:rPr lang="en-US" sz="7457" dirty="0">
                <a:solidFill>
                  <a:srgbClr val="D34729"/>
                </a:solidFill>
                <a:latin typeface="Blodders"/>
                <a:ea typeface="Blodders"/>
                <a:cs typeface="Blodders"/>
                <a:sym typeface="Blodders"/>
              </a:rPr>
              <a:t> </a:t>
            </a:r>
            <a:r>
              <a:rPr lang="en-US" sz="7457" dirty="0" err="1">
                <a:solidFill>
                  <a:srgbClr val="D34729"/>
                </a:solidFill>
                <a:latin typeface="Blodders"/>
                <a:ea typeface="Blodders"/>
                <a:cs typeface="Blodders"/>
                <a:sym typeface="Blodders"/>
              </a:rPr>
              <a:t>sveikata</a:t>
            </a:r>
            <a:r>
              <a:rPr lang="en-US" sz="7457" dirty="0">
                <a:solidFill>
                  <a:srgbClr val="D34729"/>
                </a:solidFill>
                <a:latin typeface="Blodders"/>
                <a:ea typeface="Blodders"/>
                <a:cs typeface="Blodders"/>
                <a:sym typeface="Blodders"/>
              </a:rPr>
              <a:t>?</a:t>
            </a:r>
          </a:p>
        </p:txBody>
      </p:sp>
      <p:sp>
        <p:nvSpPr>
          <p:cNvPr id="4" name="TextBox 4"/>
          <p:cNvSpPr txBox="1"/>
          <p:nvPr/>
        </p:nvSpPr>
        <p:spPr>
          <a:xfrm>
            <a:off x="0" y="4427692"/>
            <a:ext cx="18288000" cy="1345892"/>
          </a:xfrm>
          <a:prstGeom prst="rect">
            <a:avLst/>
          </a:prstGeom>
        </p:spPr>
        <p:txBody>
          <a:bodyPr lIns="0" tIns="0" rIns="0" bIns="0" rtlCol="0" anchor="t">
            <a:spAutoFit/>
          </a:bodyPr>
          <a:lstStyle/>
          <a:p>
            <a:pPr algn="ctr">
              <a:lnSpc>
                <a:spcPts val="5381"/>
              </a:lnSpc>
              <a:spcBef>
                <a:spcPct val="0"/>
              </a:spcBef>
            </a:pPr>
            <a:r>
              <a:rPr lang="en-US" sz="3844">
                <a:solidFill>
                  <a:srgbClr val="566FB5"/>
                </a:solidFill>
                <a:latin typeface="Rubik"/>
                <a:ea typeface="Rubik"/>
                <a:cs typeface="Rubik"/>
                <a:sym typeface="Rubik"/>
              </a:rPr>
              <a:t>Sveikata yra visiška fizinė, psichinė ir socialinė gerovė, o ne tik ligos ar negalios nebuvimas.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5983881" y="5475421"/>
            <a:ext cx="6320238" cy="2798563"/>
          </a:xfrm>
          <a:custGeom>
            <a:avLst/>
            <a:gdLst/>
            <a:ahLst/>
            <a:cxnLst/>
            <a:rect l="l" t="t" r="r" b="b"/>
            <a:pathLst>
              <a:path w="6320238" h="2798563">
                <a:moveTo>
                  <a:pt x="0" y="0"/>
                </a:moveTo>
                <a:lnTo>
                  <a:pt x="6320238" y="0"/>
                </a:lnTo>
                <a:lnTo>
                  <a:pt x="6320238" y="2798563"/>
                </a:lnTo>
                <a:lnTo>
                  <a:pt x="0" y="2798563"/>
                </a:lnTo>
                <a:lnTo>
                  <a:pt x="0" y="0"/>
                </a:lnTo>
                <a:close/>
              </a:path>
            </a:pathLst>
          </a:custGeom>
          <a:blipFill>
            <a:blip r:embed="rId3"/>
            <a:stretch>
              <a:fillRect/>
            </a:stretch>
          </a:blipFill>
        </p:spPr>
        <p:txBody>
          <a:bodyPr/>
          <a:lstStyle/>
          <a:p>
            <a:endParaRPr lang="lt-LT"/>
          </a:p>
        </p:txBody>
      </p:sp>
      <p:pic>
        <p:nvPicPr>
          <p:cNvPr id="4" name="Picture 3">
            <a:extLst>
              <a:ext uri="{FF2B5EF4-FFF2-40B4-BE49-F238E27FC236}">
                <a16:creationId xmlns:a16="http://schemas.microsoft.com/office/drawing/2014/main" id="{B4118210-0055-C9C7-FAA4-18623AD960BC}"/>
              </a:ext>
            </a:extLst>
          </p:cNvPr>
          <p:cNvPicPr>
            <a:picLocks noChangeAspect="1"/>
          </p:cNvPicPr>
          <p:nvPr/>
        </p:nvPicPr>
        <p:blipFill>
          <a:blip r:embed="rId4"/>
          <a:stretch>
            <a:fillRect/>
          </a:stretch>
        </p:blipFill>
        <p:spPr>
          <a:xfrm>
            <a:off x="1538058" y="3565165"/>
            <a:ext cx="15211884" cy="15783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5985376" y="2458467"/>
            <a:ext cx="5875562" cy="7048472"/>
          </a:xfrm>
          <a:custGeom>
            <a:avLst/>
            <a:gdLst/>
            <a:ahLst/>
            <a:cxnLst/>
            <a:rect l="l" t="t" r="r" b="b"/>
            <a:pathLst>
              <a:path w="5875562" h="7048472">
                <a:moveTo>
                  <a:pt x="0" y="0"/>
                </a:moveTo>
                <a:lnTo>
                  <a:pt x="5875562" y="0"/>
                </a:lnTo>
                <a:lnTo>
                  <a:pt x="5875562" y="7048472"/>
                </a:lnTo>
                <a:lnTo>
                  <a:pt x="0" y="7048472"/>
                </a:lnTo>
                <a:lnTo>
                  <a:pt x="0" y="0"/>
                </a:lnTo>
                <a:close/>
              </a:path>
            </a:pathLst>
          </a:custGeom>
          <a:blipFill>
            <a:blip r:embed="rId3"/>
            <a:stretch>
              <a:fillRect/>
            </a:stretch>
          </a:blipFill>
        </p:spPr>
        <p:txBody>
          <a:bodyPr/>
          <a:lstStyle/>
          <a:p>
            <a:endParaRPr lang="lt-LT"/>
          </a:p>
        </p:txBody>
      </p:sp>
      <p:sp>
        <p:nvSpPr>
          <p:cNvPr id="6" name="TextBox 6"/>
          <p:cNvSpPr txBox="1"/>
          <p:nvPr/>
        </p:nvSpPr>
        <p:spPr>
          <a:xfrm>
            <a:off x="1611952" y="2773680"/>
            <a:ext cx="4373425" cy="941070"/>
          </a:xfrm>
          <a:prstGeom prst="rect">
            <a:avLst/>
          </a:prstGeom>
        </p:spPr>
        <p:txBody>
          <a:bodyPr lIns="0" tIns="0" rIns="0" bIns="0" rtlCol="0" anchor="t">
            <a:spAutoFit/>
          </a:bodyPr>
          <a:lstStyle/>
          <a:p>
            <a:pPr algn="ctr">
              <a:lnSpc>
                <a:spcPts val="3779"/>
              </a:lnSpc>
              <a:spcBef>
                <a:spcPct val="0"/>
              </a:spcBef>
            </a:pPr>
            <a:r>
              <a:rPr lang="en-US" sz="2699" b="1" dirty="0" err="1">
                <a:solidFill>
                  <a:srgbClr val="526BB1"/>
                </a:solidFill>
                <a:latin typeface="Rubik"/>
                <a:ea typeface="Rubik"/>
                <a:cs typeface="Rubik"/>
                <a:sym typeface="Rubik"/>
              </a:rPr>
              <a:t>Ar</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kasdien</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suvalgau</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pusryčius</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prieš</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mokyklą</a:t>
            </a:r>
            <a:r>
              <a:rPr lang="en-US" sz="2699" b="1" dirty="0">
                <a:solidFill>
                  <a:srgbClr val="526BB1"/>
                </a:solidFill>
                <a:latin typeface="Rubik"/>
                <a:ea typeface="Rubik"/>
                <a:cs typeface="Rubik"/>
                <a:sym typeface="Rubik"/>
              </a:rPr>
              <a:t>?</a:t>
            </a:r>
          </a:p>
        </p:txBody>
      </p:sp>
      <p:sp>
        <p:nvSpPr>
          <p:cNvPr id="7" name="TextBox 7"/>
          <p:cNvSpPr txBox="1"/>
          <p:nvPr/>
        </p:nvSpPr>
        <p:spPr>
          <a:xfrm>
            <a:off x="1664758" y="5086350"/>
            <a:ext cx="4839792" cy="941070"/>
          </a:xfrm>
          <a:prstGeom prst="rect">
            <a:avLst/>
          </a:prstGeom>
        </p:spPr>
        <p:txBody>
          <a:bodyPr lIns="0" tIns="0" rIns="0" bIns="0" rtlCol="0" anchor="t">
            <a:spAutoFit/>
          </a:bodyPr>
          <a:lstStyle/>
          <a:p>
            <a:pPr algn="just">
              <a:lnSpc>
                <a:spcPts val="3779"/>
              </a:lnSpc>
              <a:spcBef>
                <a:spcPct val="0"/>
              </a:spcBef>
            </a:pPr>
            <a:r>
              <a:rPr lang="en-US" sz="2700" b="1" dirty="0" err="1">
                <a:solidFill>
                  <a:srgbClr val="526BB1"/>
                </a:solidFill>
                <a:latin typeface="Rubik"/>
                <a:ea typeface="Rubik"/>
                <a:cs typeface="Rubik"/>
                <a:sym typeface="Rubik"/>
              </a:rPr>
              <a:t>Ar</a:t>
            </a:r>
            <a:r>
              <a:rPr lang="en-US" sz="2700" b="1" dirty="0">
                <a:solidFill>
                  <a:srgbClr val="526BB1"/>
                </a:solidFill>
                <a:latin typeface="Rubik"/>
                <a:ea typeface="Rubik"/>
                <a:cs typeface="Rubik"/>
                <a:sym typeface="Rubik"/>
              </a:rPr>
              <a:t> </a:t>
            </a:r>
            <a:r>
              <a:rPr lang="en-US" sz="2700" b="1" dirty="0" err="1">
                <a:solidFill>
                  <a:srgbClr val="526BB1"/>
                </a:solidFill>
                <a:latin typeface="Rubik"/>
                <a:ea typeface="Rubik"/>
                <a:cs typeface="Rubik"/>
                <a:sym typeface="Rubik"/>
              </a:rPr>
              <a:t>užsiimu</a:t>
            </a:r>
            <a:r>
              <a:rPr lang="en-US" sz="2700" b="1" dirty="0">
                <a:solidFill>
                  <a:srgbClr val="526BB1"/>
                </a:solidFill>
                <a:latin typeface="Rubik"/>
                <a:ea typeface="Rubik"/>
                <a:cs typeface="Rubik"/>
                <a:sym typeface="Rubik"/>
              </a:rPr>
              <a:t> </a:t>
            </a:r>
            <a:r>
              <a:rPr lang="en-US" sz="2700" b="1" dirty="0" err="1">
                <a:solidFill>
                  <a:srgbClr val="526BB1"/>
                </a:solidFill>
                <a:latin typeface="Rubik"/>
                <a:ea typeface="Rubik"/>
                <a:cs typeface="Rubik"/>
                <a:sym typeface="Rubik"/>
              </a:rPr>
              <a:t>fiziniu</a:t>
            </a:r>
            <a:r>
              <a:rPr lang="en-US" sz="2700" b="1" dirty="0">
                <a:solidFill>
                  <a:srgbClr val="526BB1"/>
                </a:solidFill>
                <a:latin typeface="Rubik"/>
                <a:ea typeface="Rubik"/>
                <a:cs typeface="Rubik"/>
                <a:sym typeface="Rubik"/>
              </a:rPr>
              <a:t> </a:t>
            </a:r>
            <a:r>
              <a:rPr lang="en-US" sz="2700" b="1" dirty="0" err="1">
                <a:solidFill>
                  <a:srgbClr val="526BB1"/>
                </a:solidFill>
                <a:latin typeface="Rubik"/>
                <a:ea typeface="Rubik"/>
                <a:cs typeface="Rubik"/>
                <a:sym typeface="Rubik"/>
              </a:rPr>
              <a:t>aktyvumu</a:t>
            </a:r>
            <a:r>
              <a:rPr lang="en-US" sz="2700" b="1" dirty="0">
                <a:solidFill>
                  <a:srgbClr val="526BB1"/>
                </a:solidFill>
                <a:latin typeface="Rubik"/>
                <a:ea typeface="Rubik"/>
                <a:cs typeface="Rubik"/>
                <a:sym typeface="Rubik"/>
              </a:rPr>
              <a:t> </a:t>
            </a:r>
          </a:p>
          <a:p>
            <a:pPr algn="ctr">
              <a:lnSpc>
                <a:spcPts val="3779"/>
              </a:lnSpc>
              <a:spcBef>
                <a:spcPct val="0"/>
              </a:spcBef>
            </a:pPr>
            <a:r>
              <a:rPr lang="en-US" sz="2700" b="1" dirty="0">
                <a:solidFill>
                  <a:srgbClr val="526BB1"/>
                </a:solidFill>
                <a:latin typeface="Rubik"/>
                <a:ea typeface="Rubik"/>
                <a:cs typeface="Rubik"/>
                <a:sym typeface="Rubik"/>
              </a:rPr>
              <a:t>bent 60 </a:t>
            </a:r>
            <a:r>
              <a:rPr lang="en-US" sz="2700" b="1" dirty="0" err="1">
                <a:solidFill>
                  <a:srgbClr val="526BB1"/>
                </a:solidFill>
                <a:latin typeface="Rubik"/>
                <a:ea typeface="Rubik"/>
                <a:cs typeface="Rubik"/>
                <a:sym typeface="Rubik"/>
              </a:rPr>
              <a:t>minučių</a:t>
            </a:r>
            <a:r>
              <a:rPr lang="en-US" sz="2700" b="1" dirty="0">
                <a:solidFill>
                  <a:srgbClr val="526BB1"/>
                </a:solidFill>
                <a:latin typeface="Rubik"/>
                <a:ea typeface="Rubik"/>
                <a:cs typeface="Rubik"/>
                <a:sym typeface="Rubik"/>
              </a:rPr>
              <a:t> per </a:t>
            </a:r>
            <a:r>
              <a:rPr lang="en-US" sz="2700" b="1" dirty="0" err="1">
                <a:solidFill>
                  <a:srgbClr val="526BB1"/>
                </a:solidFill>
                <a:latin typeface="Rubik"/>
                <a:ea typeface="Rubik"/>
                <a:cs typeface="Rubik"/>
                <a:sym typeface="Rubik"/>
              </a:rPr>
              <a:t>dieną</a:t>
            </a:r>
            <a:r>
              <a:rPr lang="en-US" sz="2700" b="1" dirty="0">
                <a:solidFill>
                  <a:srgbClr val="526BB1"/>
                </a:solidFill>
                <a:latin typeface="Rubik"/>
                <a:ea typeface="Rubik"/>
                <a:cs typeface="Rubik"/>
                <a:sym typeface="Rubik"/>
              </a:rPr>
              <a:t>?</a:t>
            </a:r>
          </a:p>
        </p:txBody>
      </p:sp>
      <p:sp>
        <p:nvSpPr>
          <p:cNvPr id="8" name="TextBox 8"/>
          <p:cNvSpPr txBox="1"/>
          <p:nvPr/>
        </p:nvSpPr>
        <p:spPr>
          <a:xfrm>
            <a:off x="1664758" y="7399020"/>
            <a:ext cx="3974306" cy="941070"/>
          </a:xfrm>
          <a:prstGeom prst="rect">
            <a:avLst/>
          </a:prstGeom>
        </p:spPr>
        <p:txBody>
          <a:bodyPr lIns="0" tIns="0" rIns="0" bIns="0" rtlCol="0" anchor="t">
            <a:spAutoFit/>
          </a:bodyPr>
          <a:lstStyle/>
          <a:p>
            <a:pPr algn="ctr">
              <a:lnSpc>
                <a:spcPts val="3779"/>
              </a:lnSpc>
              <a:spcBef>
                <a:spcPct val="0"/>
              </a:spcBef>
            </a:pPr>
            <a:r>
              <a:rPr lang="en-US" sz="2700" b="1" dirty="0" err="1">
                <a:solidFill>
                  <a:srgbClr val="526BB1"/>
                </a:solidFill>
                <a:latin typeface="Rubik"/>
                <a:ea typeface="Rubik"/>
                <a:cs typeface="Rubik"/>
                <a:sym typeface="Rubik"/>
              </a:rPr>
              <a:t>Ar</a:t>
            </a:r>
            <a:r>
              <a:rPr lang="en-US" sz="2700" b="1" dirty="0">
                <a:solidFill>
                  <a:srgbClr val="526BB1"/>
                </a:solidFill>
                <a:latin typeface="Rubik"/>
                <a:ea typeface="Rubik"/>
                <a:cs typeface="Rubik"/>
                <a:sym typeface="Rubik"/>
              </a:rPr>
              <a:t> per </a:t>
            </a:r>
            <a:r>
              <a:rPr lang="en-US" sz="2700" b="1" dirty="0" err="1">
                <a:solidFill>
                  <a:srgbClr val="526BB1"/>
                </a:solidFill>
                <a:latin typeface="Rubik"/>
                <a:ea typeface="Rubik"/>
                <a:cs typeface="Rubik"/>
                <a:sym typeface="Rubik"/>
              </a:rPr>
              <a:t>parą</a:t>
            </a:r>
            <a:r>
              <a:rPr lang="en-US" sz="2700" b="1" dirty="0">
                <a:solidFill>
                  <a:srgbClr val="526BB1"/>
                </a:solidFill>
                <a:latin typeface="Rubik"/>
                <a:ea typeface="Rubik"/>
                <a:cs typeface="Rubik"/>
                <a:sym typeface="Rubik"/>
              </a:rPr>
              <a:t> </a:t>
            </a:r>
            <a:r>
              <a:rPr lang="en-US" sz="2700" b="1" dirty="0" err="1">
                <a:solidFill>
                  <a:srgbClr val="526BB1"/>
                </a:solidFill>
                <a:latin typeface="Rubik"/>
                <a:ea typeface="Rubik"/>
                <a:cs typeface="Rubik"/>
                <a:sym typeface="Rubik"/>
              </a:rPr>
              <a:t>miegu</a:t>
            </a:r>
            <a:r>
              <a:rPr lang="en-US" sz="2700" b="1" dirty="0">
                <a:solidFill>
                  <a:srgbClr val="526BB1"/>
                </a:solidFill>
                <a:latin typeface="Rubik"/>
                <a:ea typeface="Rubik"/>
                <a:cs typeface="Rubik"/>
                <a:sym typeface="Rubik"/>
              </a:rPr>
              <a:t> bent </a:t>
            </a:r>
          </a:p>
          <a:p>
            <a:pPr algn="ctr">
              <a:lnSpc>
                <a:spcPts val="3779"/>
              </a:lnSpc>
              <a:spcBef>
                <a:spcPct val="0"/>
              </a:spcBef>
            </a:pPr>
            <a:r>
              <a:rPr lang="en-US" sz="2700" b="1" dirty="0">
                <a:solidFill>
                  <a:srgbClr val="526BB1"/>
                </a:solidFill>
                <a:latin typeface="Rubik"/>
                <a:ea typeface="Rubik"/>
                <a:cs typeface="Rubik"/>
                <a:sym typeface="Rubik"/>
              </a:rPr>
              <a:t>8 </a:t>
            </a:r>
            <a:r>
              <a:rPr lang="en-US" sz="2700" b="1" dirty="0" err="1">
                <a:solidFill>
                  <a:srgbClr val="526BB1"/>
                </a:solidFill>
                <a:latin typeface="Rubik"/>
                <a:ea typeface="Rubik"/>
                <a:cs typeface="Rubik"/>
                <a:sym typeface="Rubik"/>
              </a:rPr>
              <a:t>valandas</a:t>
            </a:r>
            <a:r>
              <a:rPr lang="en-US" sz="2700" b="1" dirty="0">
                <a:solidFill>
                  <a:srgbClr val="526BB1"/>
                </a:solidFill>
                <a:latin typeface="Rubik"/>
                <a:ea typeface="Rubik"/>
                <a:cs typeface="Rubik"/>
                <a:sym typeface="Rubik"/>
              </a:rPr>
              <a:t>?</a:t>
            </a:r>
          </a:p>
        </p:txBody>
      </p:sp>
      <p:sp>
        <p:nvSpPr>
          <p:cNvPr id="9" name="TextBox 9"/>
          <p:cNvSpPr txBox="1"/>
          <p:nvPr/>
        </p:nvSpPr>
        <p:spPr>
          <a:xfrm>
            <a:off x="11831395" y="2773680"/>
            <a:ext cx="5122366" cy="941070"/>
          </a:xfrm>
          <a:prstGeom prst="rect">
            <a:avLst/>
          </a:prstGeom>
        </p:spPr>
        <p:txBody>
          <a:bodyPr lIns="0" tIns="0" rIns="0" bIns="0" rtlCol="0" anchor="t">
            <a:spAutoFit/>
          </a:bodyPr>
          <a:lstStyle/>
          <a:p>
            <a:pPr algn="ctr">
              <a:lnSpc>
                <a:spcPts val="3779"/>
              </a:lnSpc>
              <a:spcBef>
                <a:spcPct val="0"/>
              </a:spcBef>
            </a:pPr>
            <a:r>
              <a:rPr lang="en-US" sz="2699" b="1" dirty="0" err="1">
                <a:solidFill>
                  <a:srgbClr val="526BB1"/>
                </a:solidFill>
                <a:latin typeface="Rubik"/>
                <a:ea typeface="Rubik"/>
                <a:cs typeface="Rubik"/>
                <a:sym typeface="Rubik"/>
              </a:rPr>
              <a:t>Ar</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suvalgau</a:t>
            </a:r>
            <a:r>
              <a:rPr lang="en-US" sz="2699" b="1" dirty="0">
                <a:solidFill>
                  <a:srgbClr val="526BB1"/>
                </a:solidFill>
                <a:latin typeface="Rubik"/>
                <a:ea typeface="Rubik"/>
                <a:cs typeface="Rubik"/>
                <a:sym typeface="Rubik"/>
              </a:rPr>
              <a:t> bent 2 </a:t>
            </a:r>
            <a:r>
              <a:rPr lang="en-US" sz="2699" b="1" dirty="0" err="1">
                <a:solidFill>
                  <a:srgbClr val="526BB1"/>
                </a:solidFill>
                <a:latin typeface="Rubik"/>
                <a:ea typeface="Rubik"/>
                <a:cs typeface="Rubik"/>
                <a:sym typeface="Rubik"/>
              </a:rPr>
              <a:t>kartus</a:t>
            </a:r>
            <a:r>
              <a:rPr lang="en-US" sz="2699" b="1" dirty="0">
                <a:solidFill>
                  <a:srgbClr val="526BB1"/>
                </a:solidFill>
                <a:latin typeface="Rubik"/>
                <a:ea typeface="Rubik"/>
                <a:cs typeface="Rubik"/>
                <a:sym typeface="Rubik"/>
              </a:rPr>
              <a:t> per </a:t>
            </a:r>
          </a:p>
          <a:p>
            <a:pPr algn="ctr">
              <a:lnSpc>
                <a:spcPts val="3779"/>
              </a:lnSpc>
              <a:spcBef>
                <a:spcPct val="0"/>
              </a:spcBef>
            </a:pPr>
            <a:r>
              <a:rPr lang="en-US" sz="2699" b="1" dirty="0" err="1">
                <a:solidFill>
                  <a:srgbClr val="526BB1"/>
                </a:solidFill>
                <a:latin typeface="Rubik"/>
                <a:ea typeface="Rubik"/>
                <a:cs typeface="Rubik"/>
                <a:sym typeface="Rubik"/>
              </a:rPr>
              <a:t>dieną</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daržovių</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ir</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vaisių</a:t>
            </a:r>
            <a:r>
              <a:rPr lang="en-US" sz="2699" b="1" dirty="0">
                <a:solidFill>
                  <a:srgbClr val="526BB1"/>
                </a:solidFill>
                <a:latin typeface="Rubik"/>
                <a:ea typeface="Rubik"/>
                <a:cs typeface="Rubik"/>
                <a:sym typeface="Rubik"/>
              </a:rPr>
              <a:t>?</a:t>
            </a:r>
          </a:p>
        </p:txBody>
      </p:sp>
      <p:sp>
        <p:nvSpPr>
          <p:cNvPr id="10" name="TextBox 10"/>
          <p:cNvSpPr txBox="1"/>
          <p:nvPr/>
        </p:nvSpPr>
        <p:spPr>
          <a:xfrm>
            <a:off x="11831395" y="7399020"/>
            <a:ext cx="5122366" cy="940450"/>
          </a:xfrm>
          <a:prstGeom prst="rect">
            <a:avLst/>
          </a:prstGeom>
        </p:spPr>
        <p:txBody>
          <a:bodyPr wrap="square" lIns="0" tIns="0" rIns="0" bIns="0" rtlCol="0" anchor="t">
            <a:spAutoFit/>
          </a:bodyPr>
          <a:lstStyle/>
          <a:p>
            <a:pPr algn="ctr">
              <a:lnSpc>
                <a:spcPts val="3779"/>
              </a:lnSpc>
              <a:spcBef>
                <a:spcPct val="0"/>
              </a:spcBef>
            </a:pPr>
            <a:r>
              <a:rPr lang="en-US" sz="2699" b="1" dirty="0" err="1">
                <a:solidFill>
                  <a:srgbClr val="526BB1"/>
                </a:solidFill>
                <a:latin typeface="Rubik"/>
                <a:ea typeface="Rubik"/>
                <a:cs typeface="Rubik"/>
                <a:sym typeface="Rubik"/>
              </a:rPr>
              <a:t>Ar</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galiu</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atsipalaiduoti</a:t>
            </a:r>
            <a:r>
              <a:rPr lang="en-US" sz="2699" b="1" dirty="0">
                <a:solidFill>
                  <a:srgbClr val="526BB1"/>
                </a:solidFill>
                <a:latin typeface="Rubik"/>
                <a:ea typeface="Rubik"/>
                <a:cs typeface="Rubik"/>
                <a:sym typeface="Rubik"/>
              </a:rPr>
              <a:t> be </a:t>
            </a:r>
          </a:p>
          <a:p>
            <a:pPr algn="ctr">
              <a:lnSpc>
                <a:spcPts val="3779"/>
              </a:lnSpc>
              <a:spcBef>
                <a:spcPct val="0"/>
              </a:spcBef>
            </a:pPr>
            <a:r>
              <a:rPr lang="en-US" sz="2699" b="1" dirty="0" err="1">
                <a:solidFill>
                  <a:srgbClr val="526BB1"/>
                </a:solidFill>
                <a:latin typeface="Rubik"/>
                <a:ea typeface="Rubik"/>
                <a:cs typeface="Rubik"/>
                <a:sym typeface="Rubik"/>
              </a:rPr>
              <a:t>savo</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telefono</a:t>
            </a:r>
            <a:r>
              <a:rPr lang="en-US" sz="2699" b="1" dirty="0">
                <a:solidFill>
                  <a:srgbClr val="526BB1"/>
                </a:solidFill>
                <a:latin typeface="Rubik"/>
                <a:ea typeface="Rubik"/>
                <a:cs typeface="Rubik"/>
                <a:sym typeface="Rubik"/>
              </a:rPr>
              <a:t>/</a:t>
            </a:r>
            <a:r>
              <a:rPr lang="en-US" sz="2699" b="1" dirty="0" err="1">
                <a:solidFill>
                  <a:srgbClr val="526BB1"/>
                </a:solidFill>
                <a:latin typeface="Rubik"/>
                <a:ea typeface="Rubik"/>
                <a:cs typeface="Rubik"/>
                <a:sym typeface="Rubik"/>
              </a:rPr>
              <a:t>kompiuterio</a:t>
            </a:r>
            <a:r>
              <a:rPr lang="en-US" sz="2699" b="1" dirty="0">
                <a:solidFill>
                  <a:srgbClr val="526BB1"/>
                </a:solidFill>
                <a:latin typeface="Rubik"/>
                <a:ea typeface="Rubik"/>
                <a:cs typeface="Rubik"/>
                <a:sym typeface="Rubik"/>
              </a:rPr>
              <a:t>?</a:t>
            </a:r>
          </a:p>
        </p:txBody>
      </p:sp>
      <p:sp>
        <p:nvSpPr>
          <p:cNvPr id="11" name="TextBox 11"/>
          <p:cNvSpPr txBox="1"/>
          <p:nvPr/>
        </p:nvSpPr>
        <p:spPr>
          <a:xfrm>
            <a:off x="11739563" y="5086350"/>
            <a:ext cx="5557838" cy="940450"/>
          </a:xfrm>
          <a:prstGeom prst="rect">
            <a:avLst/>
          </a:prstGeom>
        </p:spPr>
        <p:txBody>
          <a:bodyPr wrap="square" lIns="0" tIns="0" rIns="0" bIns="0" rtlCol="0" anchor="t">
            <a:spAutoFit/>
          </a:bodyPr>
          <a:lstStyle/>
          <a:p>
            <a:pPr algn="ctr">
              <a:lnSpc>
                <a:spcPts val="3779"/>
              </a:lnSpc>
              <a:spcBef>
                <a:spcPct val="0"/>
              </a:spcBef>
            </a:pPr>
            <a:r>
              <a:rPr lang="en-US" sz="2699" b="1" dirty="0" err="1">
                <a:solidFill>
                  <a:srgbClr val="526BB1"/>
                </a:solidFill>
                <a:latin typeface="Rubik"/>
                <a:ea typeface="Rubik"/>
                <a:cs typeface="Rubik"/>
                <a:sym typeface="Rubik"/>
              </a:rPr>
              <a:t>Ar</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dažniausiai</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gebu</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susitvarkyti</a:t>
            </a:r>
            <a:endParaRPr lang="en-US" sz="2699" b="1" dirty="0">
              <a:solidFill>
                <a:srgbClr val="526BB1"/>
              </a:solidFill>
              <a:latin typeface="Rubik"/>
              <a:ea typeface="Rubik"/>
              <a:cs typeface="Rubik"/>
              <a:sym typeface="Rubik"/>
            </a:endParaRPr>
          </a:p>
          <a:p>
            <a:pPr algn="ctr">
              <a:lnSpc>
                <a:spcPts val="3779"/>
              </a:lnSpc>
              <a:spcBef>
                <a:spcPct val="0"/>
              </a:spcBef>
            </a:pPr>
            <a:r>
              <a:rPr lang="en-US" sz="2699" b="1" dirty="0" err="1">
                <a:solidFill>
                  <a:srgbClr val="526BB1"/>
                </a:solidFill>
                <a:latin typeface="Rubik"/>
                <a:ea typeface="Rubik"/>
                <a:cs typeface="Rubik"/>
                <a:sym typeface="Rubik"/>
              </a:rPr>
              <a:t>su</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kasdieniu</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stresu</a:t>
            </a:r>
            <a:r>
              <a:rPr lang="en-US" sz="2699" b="1" dirty="0">
                <a:solidFill>
                  <a:srgbClr val="526BB1"/>
                </a:solidFill>
                <a:latin typeface="Rubik"/>
                <a:ea typeface="Rubik"/>
                <a:cs typeface="Rubik"/>
                <a:sym typeface="Rubik"/>
              </a:rPr>
              <a:t>?</a:t>
            </a:r>
          </a:p>
        </p:txBody>
      </p:sp>
      <p:pic>
        <p:nvPicPr>
          <p:cNvPr id="12" name="Picture 11">
            <a:extLst>
              <a:ext uri="{FF2B5EF4-FFF2-40B4-BE49-F238E27FC236}">
                <a16:creationId xmlns:a16="http://schemas.microsoft.com/office/drawing/2014/main" id="{63ADB8E1-05B7-B313-B361-0B635B44D902}"/>
              </a:ext>
            </a:extLst>
          </p:cNvPr>
          <p:cNvPicPr>
            <a:picLocks noChangeAspect="1"/>
          </p:cNvPicPr>
          <p:nvPr/>
        </p:nvPicPr>
        <p:blipFill>
          <a:blip r:embed="rId4"/>
          <a:stretch>
            <a:fillRect/>
          </a:stretch>
        </p:blipFill>
        <p:spPr>
          <a:xfrm>
            <a:off x="419100" y="767361"/>
            <a:ext cx="17449800" cy="16224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75282" y="2806256"/>
            <a:ext cx="2326285" cy="2584098"/>
          </a:xfrm>
          <a:custGeom>
            <a:avLst/>
            <a:gdLst/>
            <a:ahLst/>
            <a:cxnLst/>
            <a:rect l="l" t="t" r="r" b="b"/>
            <a:pathLst>
              <a:path w="2326285" h="2584098">
                <a:moveTo>
                  <a:pt x="0" y="0"/>
                </a:moveTo>
                <a:lnTo>
                  <a:pt x="2326284" y="0"/>
                </a:lnTo>
                <a:lnTo>
                  <a:pt x="2326284" y="2584098"/>
                </a:lnTo>
                <a:lnTo>
                  <a:pt x="0" y="2584098"/>
                </a:lnTo>
                <a:lnTo>
                  <a:pt x="0" y="0"/>
                </a:lnTo>
                <a:close/>
              </a:path>
            </a:pathLst>
          </a:custGeom>
          <a:blipFill>
            <a:blip r:embed="rId2"/>
            <a:stretch>
              <a:fillRect/>
            </a:stretch>
          </a:blipFill>
        </p:spPr>
        <p:txBody>
          <a:bodyPr/>
          <a:lstStyle/>
          <a:p>
            <a:endParaRPr lang="lt-LT"/>
          </a:p>
        </p:txBody>
      </p:sp>
      <p:sp>
        <p:nvSpPr>
          <p:cNvPr id="3" name="Freeform 3"/>
          <p:cNvSpPr/>
          <p:nvPr/>
        </p:nvSpPr>
        <p:spPr>
          <a:xfrm>
            <a:off x="14602542" y="6152215"/>
            <a:ext cx="3167546" cy="2499256"/>
          </a:xfrm>
          <a:custGeom>
            <a:avLst/>
            <a:gdLst/>
            <a:ahLst/>
            <a:cxnLst/>
            <a:rect l="l" t="t" r="r" b="b"/>
            <a:pathLst>
              <a:path w="3167546" h="2499256">
                <a:moveTo>
                  <a:pt x="0" y="0"/>
                </a:moveTo>
                <a:lnTo>
                  <a:pt x="3167546" y="0"/>
                </a:lnTo>
                <a:lnTo>
                  <a:pt x="3167546" y="2499255"/>
                </a:lnTo>
                <a:lnTo>
                  <a:pt x="0" y="2499255"/>
                </a:lnTo>
                <a:lnTo>
                  <a:pt x="0" y="0"/>
                </a:lnTo>
                <a:close/>
              </a:path>
            </a:pathLst>
          </a:custGeom>
          <a:blipFill>
            <a:blip r:embed="rId3"/>
            <a:stretch>
              <a:fillRect/>
            </a:stretch>
          </a:blipFill>
        </p:spPr>
        <p:txBody>
          <a:bodyPr/>
          <a:lstStyle/>
          <a:p>
            <a:endParaRPr lang="lt-LT"/>
          </a:p>
        </p:txBody>
      </p:sp>
      <p:sp>
        <p:nvSpPr>
          <p:cNvPr id="4" name="Freeform 4"/>
          <p:cNvSpPr/>
          <p:nvPr/>
        </p:nvSpPr>
        <p:spPr>
          <a:xfrm>
            <a:off x="9718993" y="2978570"/>
            <a:ext cx="4129282" cy="2696124"/>
          </a:xfrm>
          <a:custGeom>
            <a:avLst/>
            <a:gdLst/>
            <a:ahLst/>
            <a:cxnLst/>
            <a:rect l="l" t="t" r="r" b="b"/>
            <a:pathLst>
              <a:path w="4129282" h="2696124">
                <a:moveTo>
                  <a:pt x="0" y="0"/>
                </a:moveTo>
                <a:lnTo>
                  <a:pt x="4129282" y="0"/>
                </a:lnTo>
                <a:lnTo>
                  <a:pt x="4129282" y="2696125"/>
                </a:lnTo>
                <a:lnTo>
                  <a:pt x="0" y="2696125"/>
                </a:lnTo>
                <a:lnTo>
                  <a:pt x="0" y="0"/>
                </a:lnTo>
                <a:close/>
              </a:path>
            </a:pathLst>
          </a:custGeom>
          <a:blipFill>
            <a:blip r:embed="rId4"/>
            <a:stretch>
              <a:fillRect t="-30691" r="-1592" b="-25000"/>
            </a:stretch>
          </a:blipFill>
        </p:spPr>
        <p:txBody>
          <a:bodyPr/>
          <a:lstStyle/>
          <a:p>
            <a:endParaRPr lang="lt-LT"/>
          </a:p>
        </p:txBody>
      </p:sp>
      <p:sp>
        <p:nvSpPr>
          <p:cNvPr id="5" name="Freeform 5"/>
          <p:cNvSpPr/>
          <p:nvPr/>
        </p:nvSpPr>
        <p:spPr>
          <a:xfrm>
            <a:off x="4479279" y="5145904"/>
            <a:ext cx="4362000" cy="4362000"/>
          </a:xfrm>
          <a:custGeom>
            <a:avLst/>
            <a:gdLst/>
            <a:ahLst/>
            <a:cxnLst/>
            <a:rect l="l" t="t" r="r" b="b"/>
            <a:pathLst>
              <a:path w="4362000" h="4362000">
                <a:moveTo>
                  <a:pt x="0" y="0"/>
                </a:moveTo>
                <a:lnTo>
                  <a:pt x="4362001" y="0"/>
                </a:lnTo>
                <a:lnTo>
                  <a:pt x="4362001" y="4362000"/>
                </a:lnTo>
                <a:lnTo>
                  <a:pt x="0" y="4362000"/>
                </a:lnTo>
                <a:lnTo>
                  <a:pt x="0" y="0"/>
                </a:lnTo>
                <a:close/>
              </a:path>
            </a:pathLst>
          </a:custGeom>
          <a:blipFill>
            <a:blip r:embed="rId5"/>
            <a:stretch>
              <a:fillRect/>
            </a:stretch>
          </a:blipFill>
        </p:spPr>
        <p:txBody>
          <a:bodyPr/>
          <a:lstStyle/>
          <a:p>
            <a:endParaRPr lang="lt-LT"/>
          </a:p>
        </p:txBody>
      </p:sp>
      <p:sp>
        <p:nvSpPr>
          <p:cNvPr id="7" name="TextBox 7"/>
          <p:cNvSpPr txBox="1"/>
          <p:nvPr/>
        </p:nvSpPr>
        <p:spPr>
          <a:xfrm>
            <a:off x="1028700" y="5617545"/>
            <a:ext cx="3337818" cy="1012190"/>
          </a:xfrm>
          <a:prstGeom prst="rect">
            <a:avLst/>
          </a:prstGeom>
        </p:spPr>
        <p:txBody>
          <a:bodyPr lIns="0" tIns="0" rIns="0" bIns="0" rtlCol="0" anchor="t">
            <a:spAutoFit/>
          </a:bodyPr>
          <a:lstStyle/>
          <a:p>
            <a:pPr algn="ctr">
              <a:lnSpc>
                <a:spcPts val="4059"/>
              </a:lnSpc>
              <a:spcBef>
                <a:spcPct val="0"/>
              </a:spcBef>
            </a:pPr>
            <a:r>
              <a:rPr lang="en-US" sz="2899" b="1" dirty="0" err="1">
                <a:solidFill>
                  <a:srgbClr val="526BB1"/>
                </a:solidFill>
                <a:latin typeface="Rubik"/>
                <a:ea typeface="Rubik"/>
                <a:cs typeface="Rubik"/>
                <a:sym typeface="Rubik"/>
              </a:rPr>
              <a:t>Sveikatai</a:t>
            </a:r>
            <a:r>
              <a:rPr lang="en-US" sz="2899" b="1" dirty="0">
                <a:solidFill>
                  <a:srgbClr val="526BB1"/>
                </a:solidFill>
                <a:latin typeface="Rubik"/>
                <a:ea typeface="Rubik"/>
                <a:cs typeface="Rubik"/>
                <a:sym typeface="Rubik"/>
              </a:rPr>
              <a:t> </a:t>
            </a:r>
            <a:r>
              <a:rPr lang="en-US" sz="2899" b="1" dirty="0" err="1">
                <a:solidFill>
                  <a:srgbClr val="526BB1"/>
                </a:solidFill>
                <a:latin typeface="Rubik"/>
                <a:ea typeface="Rubik"/>
                <a:cs typeface="Rubik"/>
                <a:sym typeface="Rubik"/>
              </a:rPr>
              <a:t>palankų</a:t>
            </a:r>
            <a:r>
              <a:rPr lang="en-US" sz="2899" b="1" dirty="0">
                <a:solidFill>
                  <a:srgbClr val="526BB1"/>
                </a:solidFill>
                <a:latin typeface="Rubik"/>
                <a:ea typeface="Rubik"/>
                <a:cs typeface="Rubik"/>
                <a:sym typeface="Rubik"/>
              </a:rPr>
              <a:t> </a:t>
            </a:r>
          </a:p>
          <a:p>
            <a:pPr algn="ctr">
              <a:lnSpc>
                <a:spcPts val="4059"/>
              </a:lnSpc>
              <a:spcBef>
                <a:spcPct val="0"/>
              </a:spcBef>
            </a:pPr>
            <a:r>
              <a:rPr lang="en-US" sz="2899" b="1" dirty="0" err="1">
                <a:solidFill>
                  <a:srgbClr val="526BB1"/>
                </a:solidFill>
                <a:latin typeface="Rubik"/>
                <a:ea typeface="Rubik"/>
                <a:cs typeface="Rubik"/>
                <a:sym typeface="Rubik"/>
              </a:rPr>
              <a:t>maitinimąsi</a:t>
            </a:r>
            <a:endParaRPr lang="en-US" sz="2899" b="1" dirty="0">
              <a:solidFill>
                <a:srgbClr val="526BB1"/>
              </a:solidFill>
              <a:latin typeface="Rubik"/>
              <a:ea typeface="Rubik"/>
              <a:cs typeface="Rubik"/>
              <a:sym typeface="Rubik"/>
            </a:endParaRPr>
          </a:p>
        </p:txBody>
      </p:sp>
      <p:sp>
        <p:nvSpPr>
          <p:cNvPr id="8" name="TextBox 8"/>
          <p:cNvSpPr txBox="1"/>
          <p:nvPr/>
        </p:nvSpPr>
        <p:spPr>
          <a:xfrm>
            <a:off x="5677210" y="4387955"/>
            <a:ext cx="2917924" cy="1014252"/>
          </a:xfrm>
          <a:prstGeom prst="rect">
            <a:avLst/>
          </a:prstGeom>
        </p:spPr>
        <p:txBody>
          <a:bodyPr lIns="0" tIns="0" rIns="0" bIns="0" rtlCol="0" anchor="t">
            <a:spAutoFit/>
          </a:bodyPr>
          <a:lstStyle/>
          <a:p>
            <a:pPr algn="ctr">
              <a:lnSpc>
                <a:spcPts val="4059"/>
              </a:lnSpc>
              <a:spcBef>
                <a:spcPct val="0"/>
              </a:spcBef>
            </a:pPr>
            <a:r>
              <a:rPr lang="en-US" sz="2899" b="1" dirty="0" err="1">
                <a:solidFill>
                  <a:srgbClr val="526BB1"/>
                </a:solidFill>
                <a:latin typeface="Rubik"/>
                <a:ea typeface="Rubik"/>
                <a:cs typeface="Rubik"/>
                <a:sym typeface="Rubik"/>
              </a:rPr>
              <a:t>Fizinį</a:t>
            </a:r>
            <a:r>
              <a:rPr lang="en-US" sz="2899" b="1" dirty="0">
                <a:solidFill>
                  <a:srgbClr val="526BB1"/>
                </a:solidFill>
                <a:latin typeface="Rubik"/>
                <a:ea typeface="Rubik"/>
                <a:cs typeface="Rubik"/>
                <a:sym typeface="Rubik"/>
              </a:rPr>
              <a:t> </a:t>
            </a:r>
          </a:p>
          <a:p>
            <a:pPr algn="ctr">
              <a:lnSpc>
                <a:spcPts val="4059"/>
              </a:lnSpc>
              <a:spcBef>
                <a:spcPct val="0"/>
              </a:spcBef>
            </a:pPr>
            <a:r>
              <a:rPr lang="en-US" sz="2899" b="1" dirty="0" err="1">
                <a:solidFill>
                  <a:srgbClr val="526BB1"/>
                </a:solidFill>
                <a:latin typeface="Rubik"/>
                <a:ea typeface="Rubik"/>
                <a:cs typeface="Rubik"/>
                <a:sym typeface="Rubik"/>
              </a:rPr>
              <a:t>aktyvumą</a:t>
            </a:r>
            <a:endParaRPr lang="en-US" sz="2899" b="1" dirty="0">
              <a:solidFill>
                <a:srgbClr val="526BB1"/>
              </a:solidFill>
              <a:latin typeface="Rubik"/>
              <a:ea typeface="Rubik"/>
              <a:cs typeface="Rubik"/>
              <a:sym typeface="Rubik"/>
            </a:endParaRPr>
          </a:p>
        </p:txBody>
      </p:sp>
      <p:sp>
        <p:nvSpPr>
          <p:cNvPr id="9" name="TextBox 9"/>
          <p:cNvSpPr txBox="1"/>
          <p:nvPr/>
        </p:nvSpPr>
        <p:spPr>
          <a:xfrm>
            <a:off x="10247132" y="5654374"/>
            <a:ext cx="3073003" cy="497840"/>
          </a:xfrm>
          <a:prstGeom prst="rect">
            <a:avLst/>
          </a:prstGeom>
        </p:spPr>
        <p:txBody>
          <a:bodyPr lIns="0" tIns="0" rIns="0" bIns="0" rtlCol="0" anchor="t">
            <a:spAutoFit/>
          </a:bodyPr>
          <a:lstStyle/>
          <a:p>
            <a:pPr algn="ctr">
              <a:lnSpc>
                <a:spcPts val="4059"/>
              </a:lnSpc>
              <a:spcBef>
                <a:spcPct val="0"/>
              </a:spcBef>
            </a:pPr>
            <a:r>
              <a:rPr lang="en-US" sz="2899" b="1">
                <a:solidFill>
                  <a:srgbClr val="566FB5"/>
                </a:solidFill>
                <a:latin typeface="Rubik"/>
                <a:ea typeface="Rubik"/>
                <a:cs typeface="Rubik"/>
                <a:sym typeface="Rubik"/>
              </a:rPr>
              <a:t>Kokybišką miegą</a:t>
            </a:r>
          </a:p>
        </p:txBody>
      </p:sp>
      <p:sp>
        <p:nvSpPr>
          <p:cNvPr id="10" name="TextBox 10"/>
          <p:cNvSpPr txBox="1"/>
          <p:nvPr/>
        </p:nvSpPr>
        <p:spPr>
          <a:xfrm>
            <a:off x="14993539" y="4388485"/>
            <a:ext cx="2923481" cy="1540037"/>
          </a:xfrm>
          <a:prstGeom prst="rect">
            <a:avLst/>
          </a:prstGeom>
        </p:spPr>
        <p:txBody>
          <a:bodyPr lIns="0" tIns="0" rIns="0" bIns="0" rtlCol="0" anchor="t">
            <a:spAutoFit/>
          </a:bodyPr>
          <a:lstStyle/>
          <a:p>
            <a:pPr algn="ctr">
              <a:lnSpc>
                <a:spcPts val="4059"/>
              </a:lnSpc>
              <a:spcBef>
                <a:spcPct val="0"/>
              </a:spcBef>
            </a:pPr>
            <a:r>
              <a:rPr lang="en-US" sz="2899" b="1" dirty="0" err="1">
                <a:solidFill>
                  <a:srgbClr val="566FB5"/>
                </a:solidFill>
                <a:latin typeface="Rubik"/>
                <a:ea typeface="Rubik"/>
                <a:cs typeface="Rubik"/>
                <a:sym typeface="Rubik"/>
              </a:rPr>
              <a:t>Rizikos</a:t>
            </a:r>
            <a:r>
              <a:rPr lang="en-US" sz="2899" b="1" dirty="0">
                <a:solidFill>
                  <a:srgbClr val="566FB5"/>
                </a:solidFill>
                <a:latin typeface="Rubik"/>
                <a:ea typeface="Rubik"/>
                <a:cs typeface="Rubik"/>
                <a:sym typeface="Rubik"/>
              </a:rPr>
              <a:t> </a:t>
            </a:r>
            <a:r>
              <a:rPr lang="en-US" sz="2899" b="1" dirty="0" err="1">
                <a:solidFill>
                  <a:srgbClr val="566FB5"/>
                </a:solidFill>
                <a:latin typeface="Rubik"/>
                <a:ea typeface="Rubik"/>
                <a:cs typeface="Rubik"/>
                <a:sym typeface="Rubik"/>
              </a:rPr>
              <a:t>veiksnių</a:t>
            </a:r>
            <a:endParaRPr lang="en-US" sz="2899" b="1" dirty="0">
              <a:solidFill>
                <a:srgbClr val="566FB5"/>
              </a:solidFill>
              <a:latin typeface="Rubik"/>
              <a:ea typeface="Rubik"/>
              <a:cs typeface="Rubik"/>
              <a:sym typeface="Rubik"/>
            </a:endParaRPr>
          </a:p>
          <a:p>
            <a:pPr algn="ctr">
              <a:lnSpc>
                <a:spcPts val="4059"/>
              </a:lnSpc>
              <a:spcBef>
                <a:spcPct val="0"/>
              </a:spcBef>
            </a:pPr>
            <a:r>
              <a:rPr lang="en-US" sz="2899" b="1" dirty="0" err="1">
                <a:solidFill>
                  <a:srgbClr val="566FB5"/>
                </a:solidFill>
                <a:latin typeface="Rubik"/>
                <a:ea typeface="Rubik"/>
                <a:cs typeface="Rubik"/>
                <a:sym typeface="Rubik"/>
              </a:rPr>
              <a:t>valdymą</a:t>
            </a:r>
            <a:endParaRPr lang="en-US" sz="2899" b="1" dirty="0">
              <a:solidFill>
                <a:srgbClr val="566FB5"/>
              </a:solidFill>
              <a:latin typeface="Rubik"/>
              <a:ea typeface="Rubik"/>
              <a:cs typeface="Rubik"/>
              <a:sym typeface="Rubik"/>
            </a:endParaRPr>
          </a:p>
        </p:txBody>
      </p:sp>
      <p:pic>
        <p:nvPicPr>
          <p:cNvPr id="11" name="Picture 10">
            <a:extLst>
              <a:ext uri="{FF2B5EF4-FFF2-40B4-BE49-F238E27FC236}">
                <a16:creationId xmlns:a16="http://schemas.microsoft.com/office/drawing/2014/main" id="{4DC942D0-1F83-393E-7A4C-6E4A98FD6CF1}"/>
              </a:ext>
            </a:extLst>
          </p:cNvPr>
          <p:cNvPicPr>
            <a:picLocks noChangeAspect="1"/>
          </p:cNvPicPr>
          <p:nvPr/>
        </p:nvPicPr>
        <p:blipFill>
          <a:blip r:embed="rId6"/>
          <a:stretch>
            <a:fillRect/>
          </a:stretch>
        </p:blipFill>
        <p:spPr>
          <a:xfrm>
            <a:off x="2110823" y="620076"/>
            <a:ext cx="14066353" cy="12883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321317">
            <a:off x="3809295" y="6591401"/>
            <a:ext cx="1839561" cy="443761"/>
          </a:xfrm>
          <a:custGeom>
            <a:avLst/>
            <a:gdLst/>
            <a:ahLst/>
            <a:cxnLst/>
            <a:rect l="l" t="t" r="r" b="b"/>
            <a:pathLst>
              <a:path w="1581355" h="492197">
                <a:moveTo>
                  <a:pt x="0" y="0"/>
                </a:moveTo>
                <a:lnTo>
                  <a:pt x="1581355" y="0"/>
                </a:lnTo>
                <a:lnTo>
                  <a:pt x="1581355" y="492197"/>
                </a:lnTo>
                <a:lnTo>
                  <a:pt x="0" y="4921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3" name="Freeform 3"/>
          <p:cNvSpPr/>
          <p:nvPr/>
        </p:nvSpPr>
        <p:spPr>
          <a:xfrm rot="14217810" flipV="1">
            <a:off x="2903761" y="3356214"/>
            <a:ext cx="2230982" cy="623584"/>
          </a:xfrm>
          <a:custGeom>
            <a:avLst/>
            <a:gdLst/>
            <a:ahLst/>
            <a:cxnLst/>
            <a:rect l="l" t="t" r="r" b="b"/>
            <a:pathLst>
              <a:path w="1706945" h="531287">
                <a:moveTo>
                  <a:pt x="0" y="0"/>
                </a:moveTo>
                <a:lnTo>
                  <a:pt x="1706945" y="0"/>
                </a:lnTo>
                <a:lnTo>
                  <a:pt x="1706945" y="531287"/>
                </a:lnTo>
                <a:lnTo>
                  <a:pt x="0" y="5312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5" name="Freeform 5"/>
          <p:cNvSpPr/>
          <p:nvPr/>
        </p:nvSpPr>
        <p:spPr>
          <a:xfrm rot="3877113" flipV="1">
            <a:off x="8978519" y="6583072"/>
            <a:ext cx="1544016" cy="538521"/>
          </a:xfrm>
          <a:custGeom>
            <a:avLst/>
            <a:gdLst/>
            <a:ahLst/>
            <a:cxnLst/>
            <a:rect l="l" t="t" r="r" b="b"/>
            <a:pathLst>
              <a:path w="1544016" h="480575">
                <a:moveTo>
                  <a:pt x="0" y="0"/>
                </a:moveTo>
                <a:lnTo>
                  <a:pt x="1544016" y="0"/>
                </a:lnTo>
                <a:lnTo>
                  <a:pt x="1544016" y="480575"/>
                </a:lnTo>
                <a:lnTo>
                  <a:pt x="0" y="48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6" name="Freeform 6"/>
          <p:cNvSpPr/>
          <p:nvPr/>
        </p:nvSpPr>
        <p:spPr>
          <a:xfrm rot="10559550">
            <a:off x="1649758" y="5203884"/>
            <a:ext cx="2185795" cy="414099"/>
          </a:xfrm>
          <a:custGeom>
            <a:avLst/>
            <a:gdLst/>
            <a:ahLst/>
            <a:cxnLst/>
            <a:rect l="l" t="t" r="r" b="b"/>
            <a:pathLst>
              <a:path w="1334009" h="415210">
                <a:moveTo>
                  <a:pt x="0" y="0"/>
                </a:moveTo>
                <a:lnTo>
                  <a:pt x="1334009" y="0"/>
                </a:lnTo>
                <a:lnTo>
                  <a:pt x="1334009" y="415211"/>
                </a:lnTo>
                <a:lnTo>
                  <a:pt x="0" y="415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b="1" dirty="0"/>
          </a:p>
        </p:txBody>
      </p:sp>
      <p:sp>
        <p:nvSpPr>
          <p:cNvPr id="7" name="Freeform 7"/>
          <p:cNvSpPr/>
          <p:nvPr/>
        </p:nvSpPr>
        <p:spPr>
          <a:xfrm rot="-4524120">
            <a:off x="8670277" y="2831910"/>
            <a:ext cx="1944398" cy="421100"/>
          </a:xfrm>
          <a:custGeom>
            <a:avLst/>
            <a:gdLst/>
            <a:ahLst/>
            <a:cxnLst/>
            <a:rect l="l" t="t" r="r" b="b"/>
            <a:pathLst>
              <a:path w="1645088" h="440061">
                <a:moveTo>
                  <a:pt x="0" y="0"/>
                </a:moveTo>
                <a:lnTo>
                  <a:pt x="1645088" y="0"/>
                </a:lnTo>
                <a:lnTo>
                  <a:pt x="1645088" y="440061"/>
                </a:lnTo>
                <a:lnTo>
                  <a:pt x="0" y="44006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lt-LT"/>
          </a:p>
        </p:txBody>
      </p:sp>
      <p:sp>
        <p:nvSpPr>
          <p:cNvPr id="8" name="TextBox 8"/>
          <p:cNvSpPr txBox="1"/>
          <p:nvPr/>
        </p:nvSpPr>
        <p:spPr>
          <a:xfrm>
            <a:off x="3268700" y="4627640"/>
            <a:ext cx="11892455" cy="1013291"/>
          </a:xfrm>
          <a:prstGeom prst="rect">
            <a:avLst/>
          </a:prstGeom>
        </p:spPr>
        <p:txBody>
          <a:bodyPr wrap="square" lIns="0" tIns="0" rIns="0" bIns="0" rtlCol="0" anchor="t">
            <a:spAutoFit/>
          </a:bodyPr>
          <a:lstStyle/>
          <a:p>
            <a:pPr algn="ctr">
              <a:lnSpc>
                <a:spcPts val="8172"/>
              </a:lnSpc>
            </a:pPr>
            <a:r>
              <a:rPr lang="en-US" sz="5837" dirty="0" err="1">
                <a:solidFill>
                  <a:srgbClr val="D34729"/>
                </a:solidFill>
                <a:latin typeface="Blodders"/>
                <a:ea typeface="Blodders"/>
                <a:cs typeface="Blodders"/>
                <a:sym typeface="Blodders"/>
              </a:rPr>
              <a:t>sveikatai</a:t>
            </a:r>
            <a:r>
              <a:rPr lang="en-US" sz="5837" dirty="0">
                <a:solidFill>
                  <a:srgbClr val="D34729"/>
                </a:solidFill>
                <a:latin typeface="Blodders"/>
                <a:ea typeface="Blodders"/>
                <a:cs typeface="Blodders"/>
                <a:sym typeface="Blodders"/>
              </a:rPr>
              <a:t> </a:t>
            </a:r>
            <a:r>
              <a:rPr lang="en-US" sz="5837" dirty="0" err="1">
                <a:solidFill>
                  <a:srgbClr val="D34729"/>
                </a:solidFill>
                <a:latin typeface="Blodders"/>
                <a:ea typeface="Blodders"/>
                <a:cs typeface="Blodders"/>
                <a:sym typeface="Blodders"/>
              </a:rPr>
              <a:t>palankus</a:t>
            </a:r>
            <a:r>
              <a:rPr lang="en-US" sz="5837" dirty="0">
                <a:solidFill>
                  <a:srgbClr val="D34729"/>
                </a:solidFill>
                <a:latin typeface="Blodders"/>
                <a:ea typeface="Blodders"/>
                <a:cs typeface="Blodders"/>
                <a:sym typeface="Blodders"/>
              </a:rPr>
              <a:t> </a:t>
            </a:r>
            <a:r>
              <a:rPr lang="en-US" sz="5837" dirty="0" err="1">
                <a:solidFill>
                  <a:srgbClr val="D34729"/>
                </a:solidFill>
                <a:latin typeface="Blodders"/>
                <a:ea typeface="Blodders"/>
                <a:cs typeface="Blodders"/>
                <a:sym typeface="Blodders"/>
              </a:rPr>
              <a:t>maitinimasis</a:t>
            </a:r>
            <a:endParaRPr lang="en-US" sz="5837" dirty="0">
              <a:solidFill>
                <a:srgbClr val="D34729"/>
              </a:solidFill>
              <a:latin typeface="Blodders"/>
              <a:ea typeface="Blodders"/>
              <a:cs typeface="Blodders"/>
              <a:sym typeface="Blodders"/>
            </a:endParaRPr>
          </a:p>
        </p:txBody>
      </p:sp>
      <p:sp>
        <p:nvSpPr>
          <p:cNvPr id="9" name="TextBox 9"/>
          <p:cNvSpPr txBox="1"/>
          <p:nvPr/>
        </p:nvSpPr>
        <p:spPr>
          <a:xfrm>
            <a:off x="838556" y="5900730"/>
            <a:ext cx="1904643" cy="490519"/>
          </a:xfrm>
          <a:prstGeom prst="rect">
            <a:avLst/>
          </a:prstGeom>
        </p:spPr>
        <p:txBody>
          <a:bodyPr wrap="square" lIns="0" tIns="0" rIns="0" bIns="0" rtlCol="0" anchor="t">
            <a:spAutoFit/>
          </a:bodyPr>
          <a:lstStyle/>
          <a:p>
            <a:pPr algn="ctr">
              <a:lnSpc>
                <a:spcPts val="4147"/>
              </a:lnSpc>
            </a:pPr>
            <a:r>
              <a:rPr lang="en-US" sz="2700" dirty="0" err="1">
                <a:solidFill>
                  <a:srgbClr val="526BB1"/>
                </a:solidFill>
                <a:latin typeface="Rubik"/>
                <a:ea typeface="Rubik"/>
                <a:cs typeface="Rubik"/>
                <a:sym typeface="Rubik"/>
              </a:rPr>
              <a:t>Pusryčiai</a:t>
            </a:r>
            <a:endParaRPr lang="en-US" sz="2700" dirty="0">
              <a:solidFill>
                <a:srgbClr val="526BB1"/>
              </a:solidFill>
              <a:latin typeface="Rubik"/>
              <a:ea typeface="Rubik"/>
              <a:cs typeface="Rubik"/>
              <a:sym typeface="Rubik"/>
            </a:endParaRPr>
          </a:p>
        </p:txBody>
      </p:sp>
      <p:sp>
        <p:nvSpPr>
          <p:cNvPr id="10" name="TextBox 10"/>
          <p:cNvSpPr txBox="1"/>
          <p:nvPr/>
        </p:nvSpPr>
        <p:spPr>
          <a:xfrm>
            <a:off x="15260116" y="2117484"/>
            <a:ext cx="1432719" cy="481991"/>
          </a:xfrm>
          <a:prstGeom prst="rect">
            <a:avLst/>
          </a:prstGeom>
        </p:spPr>
        <p:txBody>
          <a:bodyPr lIns="0" tIns="0" rIns="0" bIns="0" rtlCol="0" anchor="t">
            <a:spAutoFit/>
          </a:bodyPr>
          <a:lstStyle/>
          <a:p>
            <a:pPr algn="just">
              <a:lnSpc>
                <a:spcPts val="4126"/>
              </a:lnSpc>
            </a:pPr>
            <a:r>
              <a:rPr lang="en-US" sz="2700" dirty="0" err="1">
                <a:solidFill>
                  <a:srgbClr val="526BB1"/>
                </a:solidFill>
                <a:latin typeface="Rubik"/>
                <a:ea typeface="Rubik"/>
                <a:cs typeface="Rubik"/>
                <a:sym typeface="Rubik"/>
              </a:rPr>
              <a:t>Vanduo</a:t>
            </a:r>
            <a:endParaRPr lang="en-US" sz="2700" dirty="0">
              <a:solidFill>
                <a:srgbClr val="526BB1"/>
              </a:solidFill>
              <a:latin typeface="Rubik"/>
              <a:ea typeface="Rubik"/>
              <a:cs typeface="Rubik"/>
              <a:sym typeface="Rubik"/>
            </a:endParaRPr>
          </a:p>
        </p:txBody>
      </p:sp>
      <p:sp>
        <p:nvSpPr>
          <p:cNvPr id="11" name="TextBox 11"/>
          <p:cNvSpPr txBox="1"/>
          <p:nvPr/>
        </p:nvSpPr>
        <p:spPr>
          <a:xfrm>
            <a:off x="1972653" y="7881548"/>
            <a:ext cx="4093200" cy="1325235"/>
          </a:xfrm>
          <a:prstGeom prst="rect">
            <a:avLst/>
          </a:prstGeom>
        </p:spPr>
        <p:txBody>
          <a:bodyPr lIns="0" tIns="0" rIns="0" bIns="0" rtlCol="0" anchor="t">
            <a:spAutoFit/>
          </a:bodyPr>
          <a:lstStyle/>
          <a:p>
            <a:pPr algn="ctr">
              <a:lnSpc>
                <a:spcPts val="3499"/>
              </a:lnSpc>
            </a:pP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Neviršyti</a:t>
            </a:r>
            <a:r>
              <a:rPr lang="en-US" sz="2700" dirty="0">
                <a:solidFill>
                  <a:srgbClr val="526BB1"/>
                </a:solidFill>
                <a:latin typeface="Rubik"/>
                <a:ea typeface="Rubik"/>
                <a:cs typeface="Rubik"/>
                <a:sym typeface="Rubik"/>
              </a:rPr>
              <a:t> 25 g </a:t>
            </a:r>
            <a:r>
              <a:rPr lang="en-US" sz="2700" dirty="0" err="1">
                <a:solidFill>
                  <a:srgbClr val="526BB1"/>
                </a:solidFill>
                <a:latin typeface="Rubik"/>
                <a:ea typeface="Rubik"/>
                <a:cs typeface="Rubik"/>
                <a:sym typeface="Rubik"/>
              </a:rPr>
              <a:t>pridėtinio</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cukraus</a:t>
            </a:r>
            <a:r>
              <a:rPr lang="en-US" sz="2700" dirty="0">
                <a:solidFill>
                  <a:srgbClr val="526BB1"/>
                </a:solidFill>
                <a:latin typeface="Rubik"/>
                <a:ea typeface="Rubik"/>
                <a:cs typeface="Rubik"/>
                <a:sym typeface="Rubik"/>
              </a:rPr>
              <a:t> per </a:t>
            </a:r>
            <a:r>
              <a:rPr lang="en-US" sz="2700" dirty="0" err="1">
                <a:solidFill>
                  <a:srgbClr val="526BB1"/>
                </a:solidFill>
                <a:latin typeface="Rubik"/>
                <a:ea typeface="Rubik"/>
                <a:cs typeface="Rubik"/>
                <a:sym typeface="Rubik"/>
              </a:rPr>
              <a:t>dieną</a:t>
            </a:r>
            <a:endParaRPr lang="en-US" sz="2700" dirty="0">
              <a:solidFill>
                <a:srgbClr val="526BB1"/>
              </a:solidFill>
              <a:latin typeface="Rubik"/>
              <a:ea typeface="Rubik"/>
              <a:cs typeface="Rubik"/>
              <a:sym typeface="Rubik"/>
            </a:endParaRPr>
          </a:p>
        </p:txBody>
      </p:sp>
      <p:sp>
        <p:nvSpPr>
          <p:cNvPr id="12" name="TextBox 12"/>
          <p:cNvSpPr txBox="1"/>
          <p:nvPr/>
        </p:nvSpPr>
        <p:spPr>
          <a:xfrm>
            <a:off x="8310076" y="639610"/>
            <a:ext cx="3206840" cy="941070"/>
          </a:xfrm>
          <a:prstGeom prst="rect">
            <a:avLst/>
          </a:prstGeom>
        </p:spPr>
        <p:txBody>
          <a:bodyPr lIns="0" tIns="0" rIns="0" bIns="0" rtlCol="0" anchor="t">
            <a:spAutoFit/>
          </a:bodyPr>
          <a:lstStyle/>
          <a:p>
            <a:pPr algn="ctr">
              <a:lnSpc>
                <a:spcPts val="3779"/>
              </a:lnSpc>
            </a:pPr>
            <a:r>
              <a:rPr lang="en-US" sz="2699" dirty="0">
                <a:solidFill>
                  <a:srgbClr val="526BB1"/>
                </a:solidFill>
                <a:latin typeface="Rubik"/>
                <a:ea typeface="Rubik"/>
                <a:cs typeface="Rubik"/>
                <a:sym typeface="Rubik"/>
              </a:rPr>
              <a:t>Ne </a:t>
            </a:r>
            <a:r>
              <a:rPr lang="en-US" sz="2699" dirty="0" err="1">
                <a:solidFill>
                  <a:srgbClr val="526BB1"/>
                </a:solidFill>
                <a:latin typeface="Rubik"/>
                <a:ea typeface="Rubik"/>
                <a:cs typeface="Rubik"/>
                <a:sym typeface="Rubik"/>
              </a:rPr>
              <a:t>daugiau</a:t>
            </a:r>
            <a:r>
              <a:rPr lang="en-US" sz="2699" dirty="0">
                <a:solidFill>
                  <a:srgbClr val="526BB1"/>
                </a:solidFill>
                <a:latin typeface="Rubik"/>
                <a:ea typeface="Rubik"/>
                <a:cs typeface="Rubik"/>
                <a:sym typeface="Rubik"/>
              </a:rPr>
              <a:t> 5 g </a:t>
            </a:r>
            <a:r>
              <a:rPr lang="en-US" sz="2699" dirty="0" err="1">
                <a:solidFill>
                  <a:srgbClr val="526BB1"/>
                </a:solidFill>
                <a:latin typeface="Rubik"/>
                <a:ea typeface="Rubik"/>
                <a:cs typeface="Rubik"/>
                <a:sym typeface="Rubik"/>
              </a:rPr>
              <a:t>druskos</a:t>
            </a:r>
            <a:r>
              <a:rPr lang="en-US" sz="2699" dirty="0">
                <a:solidFill>
                  <a:srgbClr val="526BB1"/>
                </a:solidFill>
                <a:latin typeface="Rubik"/>
                <a:ea typeface="Rubik"/>
                <a:cs typeface="Rubik"/>
                <a:sym typeface="Rubik"/>
              </a:rPr>
              <a:t> per </a:t>
            </a:r>
            <a:r>
              <a:rPr lang="en-US" sz="2699" dirty="0" err="1">
                <a:solidFill>
                  <a:srgbClr val="526BB1"/>
                </a:solidFill>
                <a:latin typeface="Rubik"/>
                <a:ea typeface="Rubik"/>
                <a:cs typeface="Rubik"/>
                <a:sym typeface="Rubik"/>
              </a:rPr>
              <a:t>dieną</a:t>
            </a:r>
            <a:endParaRPr lang="en-US" sz="2699" dirty="0">
              <a:solidFill>
                <a:srgbClr val="526BB1"/>
              </a:solidFill>
              <a:latin typeface="Rubik"/>
              <a:ea typeface="Rubik"/>
              <a:cs typeface="Rubik"/>
              <a:sym typeface="Rubik"/>
            </a:endParaRPr>
          </a:p>
        </p:txBody>
      </p:sp>
      <p:sp>
        <p:nvSpPr>
          <p:cNvPr id="13" name="TextBox 13"/>
          <p:cNvSpPr txBox="1"/>
          <p:nvPr/>
        </p:nvSpPr>
        <p:spPr>
          <a:xfrm>
            <a:off x="13912736" y="7872023"/>
            <a:ext cx="3435207" cy="941070"/>
          </a:xfrm>
          <a:prstGeom prst="rect">
            <a:avLst/>
          </a:prstGeom>
        </p:spPr>
        <p:txBody>
          <a:bodyPr lIns="0" tIns="0" rIns="0" bIns="0" rtlCol="0" anchor="t">
            <a:spAutoFit/>
          </a:bodyPr>
          <a:lstStyle/>
          <a:p>
            <a:pPr algn="ctr">
              <a:lnSpc>
                <a:spcPts val="3779"/>
              </a:lnSpc>
            </a:pPr>
            <a:r>
              <a:rPr lang="en-US" sz="2699" dirty="0" err="1">
                <a:solidFill>
                  <a:srgbClr val="526BB1"/>
                </a:solidFill>
                <a:latin typeface="Rubik"/>
                <a:ea typeface="Rubik"/>
                <a:cs typeface="Rubik"/>
                <a:sym typeface="Rubik"/>
              </a:rPr>
              <a:t>Rinktis</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liesą</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mėsą</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bei</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pieno</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produktus</a:t>
            </a:r>
            <a:endParaRPr lang="en-US" sz="2699" dirty="0">
              <a:solidFill>
                <a:srgbClr val="526BB1"/>
              </a:solidFill>
              <a:latin typeface="Rubik"/>
              <a:ea typeface="Rubik"/>
              <a:cs typeface="Rubik"/>
              <a:sym typeface="Rubik"/>
            </a:endParaRPr>
          </a:p>
        </p:txBody>
      </p:sp>
      <p:sp>
        <p:nvSpPr>
          <p:cNvPr id="14" name="TextBox 14"/>
          <p:cNvSpPr txBox="1"/>
          <p:nvPr/>
        </p:nvSpPr>
        <p:spPr>
          <a:xfrm>
            <a:off x="1499219" y="1523530"/>
            <a:ext cx="3206840" cy="940450"/>
          </a:xfrm>
          <a:prstGeom prst="rect">
            <a:avLst/>
          </a:prstGeom>
        </p:spPr>
        <p:txBody>
          <a:bodyPr wrap="square" lIns="0" tIns="0" rIns="0" bIns="0" rtlCol="0" anchor="t">
            <a:spAutoFit/>
          </a:bodyPr>
          <a:lstStyle/>
          <a:p>
            <a:pPr algn="ctr">
              <a:lnSpc>
                <a:spcPts val="3779"/>
              </a:lnSpc>
            </a:pPr>
            <a:r>
              <a:rPr lang="en-US" sz="2699" dirty="0" err="1">
                <a:solidFill>
                  <a:srgbClr val="526BB1"/>
                </a:solidFill>
                <a:latin typeface="Rubik"/>
                <a:ea typeface="Rubik"/>
                <a:cs typeface="Rubik"/>
                <a:sym typeface="Rubik"/>
              </a:rPr>
              <a:t>Rinktis</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viso</a:t>
            </a:r>
            <a:endParaRPr lang="en-US" sz="2699" dirty="0">
              <a:solidFill>
                <a:srgbClr val="526BB1"/>
              </a:solidFill>
              <a:latin typeface="Rubik"/>
              <a:ea typeface="Rubik"/>
              <a:cs typeface="Rubik"/>
              <a:sym typeface="Rubik"/>
            </a:endParaRPr>
          </a:p>
          <a:p>
            <a:pPr algn="ctr">
              <a:lnSpc>
                <a:spcPts val="3779"/>
              </a:lnSpc>
            </a:pPr>
            <a:r>
              <a:rPr lang="en-US" sz="2699" dirty="0" err="1">
                <a:solidFill>
                  <a:srgbClr val="526BB1"/>
                </a:solidFill>
                <a:latin typeface="Rubik"/>
                <a:ea typeface="Rubik"/>
                <a:cs typeface="Rubik"/>
                <a:sym typeface="Rubik"/>
              </a:rPr>
              <a:t>grūdo</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produktus</a:t>
            </a:r>
            <a:endParaRPr lang="en-US" sz="2699" dirty="0">
              <a:solidFill>
                <a:srgbClr val="526BB1"/>
              </a:solidFill>
              <a:latin typeface="Rubik"/>
              <a:ea typeface="Rubik"/>
              <a:cs typeface="Rubik"/>
              <a:sym typeface="Rubik"/>
            </a:endParaRPr>
          </a:p>
        </p:txBody>
      </p:sp>
      <p:sp>
        <p:nvSpPr>
          <p:cNvPr id="15" name="Freeform 15"/>
          <p:cNvSpPr/>
          <p:nvPr/>
        </p:nvSpPr>
        <p:spPr>
          <a:xfrm rot="-2582298">
            <a:off x="14085965" y="3891717"/>
            <a:ext cx="1945648" cy="605583"/>
          </a:xfrm>
          <a:custGeom>
            <a:avLst/>
            <a:gdLst/>
            <a:ahLst/>
            <a:cxnLst/>
            <a:rect l="l" t="t" r="r" b="b"/>
            <a:pathLst>
              <a:path w="1945648" h="605583">
                <a:moveTo>
                  <a:pt x="0" y="0"/>
                </a:moveTo>
                <a:lnTo>
                  <a:pt x="1945648" y="0"/>
                </a:lnTo>
                <a:lnTo>
                  <a:pt x="1945648" y="605583"/>
                </a:lnTo>
                <a:lnTo>
                  <a:pt x="0" y="6055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16" name="TextBox 16"/>
          <p:cNvSpPr txBox="1"/>
          <p:nvPr/>
        </p:nvSpPr>
        <p:spPr>
          <a:xfrm>
            <a:off x="7779213" y="7717084"/>
            <a:ext cx="4442936" cy="1321965"/>
          </a:xfrm>
          <a:prstGeom prst="rect">
            <a:avLst/>
          </a:prstGeom>
        </p:spPr>
        <p:txBody>
          <a:bodyPr wrap="square" lIns="0" tIns="0" rIns="0" bIns="0" rtlCol="0" anchor="t">
            <a:spAutoFit/>
          </a:bodyPr>
          <a:lstStyle/>
          <a:p>
            <a:pPr algn="ctr">
              <a:lnSpc>
                <a:spcPts val="3499"/>
              </a:lnSpc>
            </a:pPr>
            <a:r>
              <a:rPr lang="en-US" sz="2700" dirty="0" err="1">
                <a:solidFill>
                  <a:srgbClr val="526BB1"/>
                </a:solidFill>
                <a:latin typeface="Rubik"/>
                <a:ea typeface="Rubik"/>
                <a:cs typeface="Rubik"/>
                <a:sym typeface="Rubik"/>
              </a:rPr>
              <a:t>Sumažinti</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sočiųjų</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riebalų</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rūgščių</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vartojimą</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iki</a:t>
            </a:r>
            <a:r>
              <a:rPr lang="en-US" sz="2700" dirty="0">
                <a:solidFill>
                  <a:srgbClr val="526BB1"/>
                </a:solidFill>
                <a:latin typeface="Rubik"/>
                <a:ea typeface="Rubik"/>
                <a:cs typeface="Rubik"/>
                <a:sym typeface="Rubik"/>
              </a:rPr>
              <a:t> 10 % </a:t>
            </a:r>
            <a:r>
              <a:rPr lang="en-US" sz="2700" dirty="0" err="1">
                <a:solidFill>
                  <a:srgbClr val="526BB1"/>
                </a:solidFill>
                <a:latin typeface="Rubik"/>
                <a:ea typeface="Rubik"/>
                <a:cs typeface="Rubik"/>
                <a:sym typeface="Rubik"/>
              </a:rPr>
              <a:t>dienos</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kilokalorijų</a:t>
            </a:r>
            <a:endParaRPr lang="en-US" sz="2700" dirty="0">
              <a:solidFill>
                <a:srgbClr val="526BB1"/>
              </a:solidFill>
              <a:latin typeface="Rubik"/>
              <a:ea typeface="Rubik"/>
              <a:cs typeface="Rubik"/>
              <a:sym typeface="Rubik"/>
            </a:endParaRPr>
          </a:p>
        </p:txBody>
      </p:sp>
      <p:sp>
        <p:nvSpPr>
          <p:cNvPr id="17" name="Freeform 5">
            <a:extLst>
              <a:ext uri="{FF2B5EF4-FFF2-40B4-BE49-F238E27FC236}">
                <a16:creationId xmlns:a16="http://schemas.microsoft.com/office/drawing/2014/main" id="{BE3047B9-34DD-BB77-B8BF-220DC15958B4}"/>
              </a:ext>
            </a:extLst>
          </p:cNvPr>
          <p:cNvSpPr/>
          <p:nvPr/>
        </p:nvSpPr>
        <p:spPr>
          <a:xfrm rot="3877113" flipV="1">
            <a:off x="13947500" y="6341201"/>
            <a:ext cx="1818783" cy="530202"/>
          </a:xfrm>
          <a:custGeom>
            <a:avLst/>
            <a:gdLst/>
            <a:ahLst/>
            <a:cxnLst/>
            <a:rect l="l" t="t" r="r" b="b"/>
            <a:pathLst>
              <a:path w="1544016" h="480575">
                <a:moveTo>
                  <a:pt x="0" y="0"/>
                </a:moveTo>
                <a:lnTo>
                  <a:pt x="1544016" y="0"/>
                </a:lnTo>
                <a:lnTo>
                  <a:pt x="1544016" y="480575"/>
                </a:lnTo>
                <a:lnTo>
                  <a:pt x="0" y="48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23166" y="1839467"/>
            <a:ext cx="8041669" cy="7797459"/>
          </a:xfrm>
          <a:custGeom>
            <a:avLst/>
            <a:gdLst/>
            <a:ahLst/>
            <a:cxnLst/>
            <a:rect l="l" t="t" r="r" b="b"/>
            <a:pathLst>
              <a:path w="8041669" h="7797459">
                <a:moveTo>
                  <a:pt x="0" y="0"/>
                </a:moveTo>
                <a:lnTo>
                  <a:pt x="8041668" y="0"/>
                </a:lnTo>
                <a:lnTo>
                  <a:pt x="8041668" y="7797459"/>
                </a:lnTo>
                <a:lnTo>
                  <a:pt x="0" y="7797459"/>
                </a:lnTo>
                <a:lnTo>
                  <a:pt x="0" y="0"/>
                </a:lnTo>
                <a:close/>
              </a:path>
            </a:pathLst>
          </a:custGeom>
          <a:blipFill>
            <a:blip r:embed="rId2"/>
            <a:stretch>
              <a:fillRect b="-13487"/>
            </a:stretch>
          </a:blipFill>
        </p:spPr>
        <p:txBody>
          <a:bodyPr/>
          <a:lstStyle/>
          <a:p>
            <a:endParaRPr lang="lt-LT"/>
          </a:p>
        </p:txBody>
      </p:sp>
      <p:sp>
        <p:nvSpPr>
          <p:cNvPr id="3" name="Freeform 3"/>
          <p:cNvSpPr/>
          <p:nvPr/>
        </p:nvSpPr>
        <p:spPr>
          <a:xfrm>
            <a:off x="6241084" y="6025749"/>
            <a:ext cx="961887" cy="830830"/>
          </a:xfrm>
          <a:custGeom>
            <a:avLst/>
            <a:gdLst/>
            <a:ahLst/>
            <a:cxnLst/>
            <a:rect l="l" t="t" r="r" b="b"/>
            <a:pathLst>
              <a:path w="961887" h="830830">
                <a:moveTo>
                  <a:pt x="0" y="0"/>
                </a:moveTo>
                <a:lnTo>
                  <a:pt x="961888" y="0"/>
                </a:lnTo>
                <a:lnTo>
                  <a:pt x="961888" y="830831"/>
                </a:lnTo>
                <a:lnTo>
                  <a:pt x="0" y="830831"/>
                </a:lnTo>
                <a:lnTo>
                  <a:pt x="0" y="0"/>
                </a:lnTo>
                <a:close/>
              </a:path>
            </a:pathLst>
          </a:custGeom>
          <a:blipFill>
            <a:blip r:embed="rId3"/>
            <a:stretch>
              <a:fillRect/>
            </a:stretch>
          </a:blipFill>
        </p:spPr>
        <p:txBody>
          <a:bodyPr/>
          <a:lstStyle/>
          <a:p>
            <a:endParaRPr lang="lt-LT"/>
          </a:p>
        </p:txBody>
      </p:sp>
      <p:sp>
        <p:nvSpPr>
          <p:cNvPr id="4" name="Freeform 4"/>
          <p:cNvSpPr/>
          <p:nvPr/>
        </p:nvSpPr>
        <p:spPr>
          <a:xfrm>
            <a:off x="8209808" y="6891468"/>
            <a:ext cx="749633" cy="1118855"/>
          </a:xfrm>
          <a:custGeom>
            <a:avLst/>
            <a:gdLst/>
            <a:ahLst/>
            <a:cxnLst/>
            <a:rect l="l" t="t" r="r" b="b"/>
            <a:pathLst>
              <a:path w="749633" h="1118855">
                <a:moveTo>
                  <a:pt x="0" y="0"/>
                </a:moveTo>
                <a:lnTo>
                  <a:pt x="749633" y="0"/>
                </a:lnTo>
                <a:lnTo>
                  <a:pt x="749633" y="1118855"/>
                </a:lnTo>
                <a:lnTo>
                  <a:pt x="0" y="11188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5" name="Freeform 5"/>
          <p:cNvSpPr/>
          <p:nvPr/>
        </p:nvSpPr>
        <p:spPr>
          <a:xfrm>
            <a:off x="7154925" y="7000592"/>
            <a:ext cx="1054883" cy="900607"/>
          </a:xfrm>
          <a:custGeom>
            <a:avLst/>
            <a:gdLst/>
            <a:ahLst/>
            <a:cxnLst/>
            <a:rect l="l" t="t" r="r" b="b"/>
            <a:pathLst>
              <a:path w="1054883" h="900607">
                <a:moveTo>
                  <a:pt x="0" y="0"/>
                </a:moveTo>
                <a:lnTo>
                  <a:pt x="1054883" y="0"/>
                </a:lnTo>
                <a:lnTo>
                  <a:pt x="1054883" y="900607"/>
                </a:lnTo>
                <a:lnTo>
                  <a:pt x="0" y="900607"/>
                </a:lnTo>
                <a:lnTo>
                  <a:pt x="0" y="0"/>
                </a:lnTo>
                <a:close/>
              </a:path>
            </a:pathLst>
          </a:custGeom>
          <a:blipFill>
            <a:blip r:embed="rId6"/>
            <a:stretch>
              <a:fillRect/>
            </a:stretch>
          </a:blipFill>
        </p:spPr>
        <p:txBody>
          <a:bodyPr/>
          <a:lstStyle/>
          <a:p>
            <a:endParaRPr lang="lt-LT"/>
          </a:p>
        </p:txBody>
      </p:sp>
      <p:pic>
        <p:nvPicPr>
          <p:cNvPr id="7" name="Picture 6">
            <a:extLst>
              <a:ext uri="{FF2B5EF4-FFF2-40B4-BE49-F238E27FC236}">
                <a16:creationId xmlns:a16="http://schemas.microsoft.com/office/drawing/2014/main" id="{2C478039-9919-AB33-B871-1D3B00AF53D2}"/>
              </a:ext>
            </a:extLst>
          </p:cNvPr>
          <p:cNvPicPr>
            <a:picLocks noChangeAspect="1"/>
          </p:cNvPicPr>
          <p:nvPr/>
        </p:nvPicPr>
        <p:blipFill>
          <a:blip r:embed="rId7"/>
          <a:stretch>
            <a:fillRect/>
          </a:stretch>
        </p:blipFill>
        <p:spPr>
          <a:xfrm>
            <a:off x="1981200" y="330793"/>
            <a:ext cx="14554200" cy="151413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079184">
            <a:off x="1224212" y="4261522"/>
            <a:ext cx="4008906" cy="3507189"/>
          </a:xfrm>
          <a:custGeom>
            <a:avLst/>
            <a:gdLst/>
            <a:ahLst/>
            <a:cxnLst/>
            <a:rect l="l" t="t" r="r" b="b"/>
            <a:pathLst>
              <a:path w="4008906" h="3507189">
                <a:moveTo>
                  <a:pt x="0" y="0"/>
                </a:moveTo>
                <a:lnTo>
                  <a:pt x="4008906" y="0"/>
                </a:lnTo>
                <a:lnTo>
                  <a:pt x="4008906" y="3507189"/>
                </a:lnTo>
                <a:lnTo>
                  <a:pt x="0" y="35071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3" name="Freeform 3"/>
          <p:cNvSpPr/>
          <p:nvPr/>
        </p:nvSpPr>
        <p:spPr>
          <a:xfrm rot="-2287385">
            <a:off x="7565384" y="4949635"/>
            <a:ext cx="4263580" cy="1046515"/>
          </a:xfrm>
          <a:custGeom>
            <a:avLst/>
            <a:gdLst/>
            <a:ahLst/>
            <a:cxnLst/>
            <a:rect l="l" t="t" r="r" b="b"/>
            <a:pathLst>
              <a:path w="4263580" h="1046515">
                <a:moveTo>
                  <a:pt x="0" y="0"/>
                </a:moveTo>
                <a:lnTo>
                  <a:pt x="4263579" y="0"/>
                </a:lnTo>
                <a:lnTo>
                  <a:pt x="4263579" y="1046515"/>
                </a:lnTo>
                <a:lnTo>
                  <a:pt x="0" y="10465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4" name="Freeform 4"/>
          <p:cNvSpPr/>
          <p:nvPr/>
        </p:nvSpPr>
        <p:spPr>
          <a:xfrm rot="2594832">
            <a:off x="12260747" y="4161053"/>
            <a:ext cx="4720678" cy="1079312"/>
          </a:xfrm>
          <a:custGeom>
            <a:avLst/>
            <a:gdLst/>
            <a:ahLst/>
            <a:cxnLst/>
            <a:rect l="l" t="t" r="r" b="b"/>
            <a:pathLst>
              <a:path w="4720678" h="1079312">
                <a:moveTo>
                  <a:pt x="0" y="0"/>
                </a:moveTo>
                <a:lnTo>
                  <a:pt x="4720678" y="0"/>
                </a:lnTo>
                <a:lnTo>
                  <a:pt x="4720678" y="1079311"/>
                </a:lnTo>
                <a:lnTo>
                  <a:pt x="0" y="107931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sp>
        <p:nvSpPr>
          <p:cNvPr id="5" name="Freeform 5"/>
          <p:cNvSpPr/>
          <p:nvPr/>
        </p:nvSpPr>
        <p:spPr>
          <a:xfrm>
            <a:off x="851594" y="2377165"/>
            <a:ext cx="4559200" cy="2586310"/>
          </a:xfrm>
          <a:custGeom>
            <a:avLst/>
            <a:gdLst/>
            <a:ahLst/>
            <a:cxnLst/>
            <a:rect l="l" t="t" r="r" b="b"/>
            <a:pathLst>
              <a:path w="4559200" h="2586310">
                <a:moveTo>
                  <a:pt x="0" y="0"/>
                </a:moveTo>
                <a:lnTo>
                  <a:pt x="4559200" y="0"/>
                </a:lnTo>
                <a:lnTo>
                  <a:pt x="4559200" y="2586309"/>
                </a:lnTo>
                <a:lnTo>
                  <a:pt x="0" y="258630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lt-LT"/>
          </a:p>
        </p:txBody>
      </p:sp>
      <p:sp>
        <p:nvSpPr>
          <p:cNvPr id="6" name="Freeform 6"/>
          <p:cNvSpPr/>
          <p:nvPr/>
        </p:nvSpPr>
        <p:spPr>
          <a:xfrm>
            <a:off x="5010446" y="4504456"/>
            <a:ext cx="4133554" cy="3637084"/>
          </a:xfrm>
          <a:custGeom>
            <a:avLst/>
            <a:gdLst/>
            <a:ahLst/>
            <a:cxnLst/>
            <a:rect l="l" t="t" r="r" b="b"/>
            <a:pathLst>
              <a:path w="4133554" h="3637084">
                <a:moveTo>
                  <a:pt x="0" y="0"/>
                </a:moveTo>
                <a:lnTo>
                  <a:pt x="4133554" y="0"/>
                </a:lnTo>
                <a:lnTo>
                  <a:pt x="4133554" y="3637084"/>
                </a:lnTo>
                <a:lnTo>
                  <a:pt x="0" y="363708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lt-LT"/>
          </a:p>
        </p:txBody>
      </p:sp>
      <p:sp>
        <p:nvSpPr>
          <p:cNvPr id="7" name="Freeform 7"/>
          <p:cNvSpPr/>
          <p:nvPr/>
        </p:nvSpPr>
        <p:spPr>
          <a:xfrm>
            <a:off x="9509888" y="2078645"/>
            <a:ext cx="3736078" cy="3848021"/>
          </a:xfrm>
          <a:custGeom>
            <a:avLst/>
            <a:gdLst/>
            <a:ahLst/>
            <a:cxnLst/>
            <a:rect l="l" t="t" r="r" b="b"/>
            <a:pathLst>
              <a:path w="3736078" h="3848021">
                <a:moveTo>
                  <a:pt x="0" y="0"/>
                </a:moveTo>
                <a:lnTo>
                  <a:pt x="3736078" y="0"/>
                </a:lnTo>
                <a:lnTo>
                  <a:pt x="3736078" y="3848021"/>
                </a:lnTo>
                <a:lnTo>
                  <a:pt x="0" y="384802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lt-LT"/>
          </a:p>
        </p:txBody>
      </p:sp>
      <p:sp>
        <p:nvSpPr>
          <p:cNvPr id="8" name="Freeform 8"/>
          <p:cNvSpPr/>
          <p:nvPr/>
        </p:nvSpPr>
        <p:spPr>
          <a:xfrm>
            <a:off x="12532061" y="5143500"/>
            <a:ext cx="5007011" cy="3122554"/>
          </a:xfrm>
          <a:custGeom>
            <a:avLst/>
            <a:gdLst/>
            <a:ahLst/>
            <a:cxnLst/>
            <a:rect l="l" t="t" r="r" b="b"/>
            <a:pathLst>
              <a:path w="5007011" h="3122554">
                <a:moveTo>
                  <a:pt x="0" y="0"/>
                </a:moveTo>
                <a:lnTo>
                  <a:pt x="5007011" y="0"/>
                </a:lnTo>
                <a:lnTo>
                  <a:pt x="5007011" y="3122554"/>
                </a:lnTo>
                <a:lnTo>
                  <a:pt x="0" y="312255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lt-LT"/>
          </a:p>
        </p:txBody>
      </p:sp>
      <p:sp>
        <p:nvSpPr>
          <p:cNvPr id="9" name="TextBox 9"/>
          <p:cNvSpPr txBox="1"/>
          <p:nvPr/>
        </p:nvSpPr>
        <p:spPr>
          <a:xfrm>
            <a:off x="4200352" y="836833"/>
            <a:ext cx="8490595" cy="1013226"/>
          </a:xfrm>
          <a:prstGeom prst="rect">
            <a:avLst/>
          </a:prstGeom>
        </p:spPr>
        <p:txBody>
          <a:bodyPr wrap="square" lIns="0" tIns="0" rIns="0" bIns="0" rtlCol="0" anchor="t">
            <a:spAutoFit/>
          </a:bodyPr>
          <a:lstStyle/>
          <a:p>
            <a:pPr algn="ctr">
              <a:lnSpc>
                <a:spcPts val="8172"/>
              </a:lnSpc>
            </a:pPr>
            <a:r>
              <a:rPr lang="en-US" sz="5837" dirty="0" err="1">
                <a:solidFill>
                  <a:srgbClr val="D34729"/>
                </a:solidFill>
                <a:latin typeface="Blodders"/>
                <a:ea typeface="Blodders"/>
                <a:cs typeface="Blodders"/>
                <a:sym typeface="Blodders"/>
              </a:rPr>
              <a:t>Fizinis</a:t>
            </a:r>
            <a:r>
              <a:rPr lang="en-US" sz="5837" dirty="0">
                <a:solidFill>
                  <a:srgbClr val="D34729"/>
                </a:solidFill>
                <a:latin typeface="Blodders"/>
                <a:ea typeface="Blodders"/>
                <a:cs typeface="Blodders"/>
                <a:sym typeface="Blodders"/>
              </a:rPr>
              <a:t> </a:t>
            </a:r>
            <a:r>
              <a:rPr lang="en-US" sz="5837" dirty="0" err="1">
                <a:solidFill>
                  <a:srgbClr val="D34729"/>
                </a:solidFill>
                <a:latin typeface="Blodders"/>
                <a:ea typeface="Blodders"/>
                <a:cs typeface="Blodders"/>
                <a:sym typeface="Blodders"/>
              </a:rPr>
              <a:t>aktyvumas</a:t>
            </a:r>
            <a:endParaRPr lang="en-US" sz="5837" dirty="0">
              <a:solidFill>
                <a:srgbClr val="D34729"/>
              </a:solidFill>
              <a:latin typeface="Blodders"/>
              <a:ea typeface="Blodders"/>
              <a:cs typeface="Blodders"/>
              <a:sym typeface="Blodders"/>
            </a:endParaRPr>
          </a:p>
        </p:txBody>
      </p:sp>
      <p:sp>
        <p:nvSpPr>
          <p:cNvPr id="10" name="TextBox 10"/>
          <p:cNvSpPr txBox="1"/>
          <p:nvPr/>
        </p:nvSpPr>
        <p:spPr>
          <a:xfrm>
            <a:off x="4377282" y="9095726"/>
            <a:ext cx="10100717" cy="430631"/>
          </a:xfrm>
          <a:prstGeom prst="rect">
            <a:avLst/>
          </a:prstGeom>
        </p:spPr>
        <p:txBody>
          <a:bodyPr wrap="square" lIns="0" tIns="0" rIns="0" bIns="0" rtlCol="0" anchor="t">
            <a:spAutoFit/>
          </a:bodyPr>
          <a:lstStyle/>
          <a:p>
            <a:pPr algn="ctr">
              <a:lnSpc>
                <a:spcPts val="3639"/>
              </a:lnSpc>
              <a:spcBef>
                <a:spcPct val="0"/>
              </a:spcBef>
            </a:pPr>
            <a:r>
              <a:rPr lang="en-US" sz="2599" dirty="0" err="1">
                <a:solidFill>
                  <a:srgbClr val="D34729"/>
                </a:solidFill>
                <a:latin typeface="Rubik"/>
                <a:ea typeface="Rubik"/>
                <a:cs typeface="Rubik"/>
                <a:sym typeface="Rubik"/>
              </a:rPr>
              <a:t>Užsiimkite</a:t>
            </a:r>
            <a:r>
              <a:rPr lang="en-US" sz="2599" dirty="0">
                <a:solidFill>
                  <a:srgbClr val="D34729"/>
                </a:solidFill>
                <a:latin typeface="Rubik"/>
                <a:ea typeface="Rubik"/>
                <a:cs typeface="Rubik"/>
                <a:sym typeface="Rubik"/>
              </a:rPr>
              <a:t> </a:t>
            </a:r>
            <a:r>
              <a:rPr lang="en-US" sz="2599" dirty="0" err="1">
                <a:solidFill>
                  <a:srgbClr val="D34729"/>
                </a:solidFill>
                <a:latin typeface="Rubik"/>
                <a:ea typeface="Rubik"/>
                <a:cs typeface="Rubik"/>
                <a:sym typeface="Rubik"/>
              </a:rPr>
              <a:t>aktyvia</a:t>
            </a:r>
            <a:r>
              <a:rPr lang="en-US" sz="2599" dirty="0">
                <a:solidFill>
                  <a:srgbClr val="D34729"/>
                </a:solidFill>
                <a:latin typeface="Rubik"/>
                <a:ea typeface="Rubik"/>
                <a:cs typeface="Rubik"/>
                <a:sym typeface="Rubik"/>
              </a:rPr>
              <a:t> </a:t>
            </a:r>
            <a:r>
              <a:rPr lang="en-US" sz="2599" dirty="0" err="1">
                <a:solidFill>
                  <a:srgbClr val="D34729"/>
                </a:solidFill>
                <a:latin typeface="Rubik"/>
                <a:ea typeface="Rubik"/>
                <a:cs typeface="Rubik"/>
                <a:sym typeface="Rubik"/>
              </a:rPr>
              <a:t>fizine</a:t>
            </a:r>
            <a:r>
              <a:rPr lang="en-US" sz="2599" dirty="0">
                <a:solidFill>
                  <a:srgbClr val="D34729"/>
                </a:solidFill>
                <a:latin typeface="Rubik"/>
                <a:ea typeface="Rubik"/>
                <a:cs typeface="Rubik"/>
                <a:sym typeface="Rubik"/>
              </a:rPr>
              <a:t> </a:t>
            </a:r>
            <a:r>
              <a:rPr lang="en-US" sz="2599" dirty="0" err="1">
                <a:solidFill>
                  <a:srgbClr val="D34729"/>
                </a:solidFill>
                <a:latin typeface="Rubik"/>
                <a:ea typeface="Rubik"/>
                <a:cs typeface="Rubik"/>
                <a:sym typeface="Rubik"/>
              </a:rPr>
              <a:t>veikla</a:t>
            </a:r>
            <a:r>
              <a:rPr lang="en-US" sz="2599" dirty="0">
                <a:solidFill>
                  <a:srgbClr val="D34729"/>
                </a:solidFill>
                <a:latin typeface="Rubik"/>
                <a:ea typeface="Rubik"/>
                <a:cs typeface="Rubik"/>
                <a:sym typeface="Rubik"/>
              </a:rPr>
              <a:t> bent 60 </a:t>
            </a:r>
            <a:r>
              <a:rPr lang="en-US" sz="2599" dirty="0" err="1">
                <a:solidFill>
                  <a:srgbClr val="D34729"/>
                </a:solidFill>
                <a:latin typeface="Rubik"/>
                <a:ea typeface="Rubik"/>
                <a:cs typeface="Rubik"/>
                <a:sym typeface="Rubik"/>
              </a:rPr>
              <a:t>minučių</a:t>
            </a:r>
            <a:r>
              <a:rPr lang="en-US" sz="2599" dirty="0">
                <a:solidFill>
                  <a:srgbClr val="D34729"/>
                </a:solidFill>
                <a:latin typeface="Rubik"/>
                <a:ea typeface="Rubik"/>
                <a:cs typeface="Rubik"/>
                <a:sym typeface="Rubik"/>
              </a:rPr>
              <a:t> per </a:t>
            </a:r>
            <a:r>
              <a:rPr lang="en-US" sz="2599" dirty="0" err="1">
                <a:solidFill>
                  <a:srgbClr val="D34729"/>
                </a:solidFill>
                <a:latin typeface="Rubik"/>
                <a:ea typeface="Rubik"/>
                <a:cs typeface="Rubik"/>
                <a:sym typeface="Rubik"/>
              </a:rPr>
              <a:t>dieną</a:t>
            </a:r>
            <a:r>
              <a:rPr lang="en-US" sz="2599" dirty="0">
                <a:solidFill>
                  <a:srgbClr val="D34729"/>
                </a:solidFill>
                <a:latin typeface="Rubik"/>
                <a:ea typeface="Rubik"/>
                <a:cs typeface="Rubik"/>
                <a:sym typeface="Rubik"/>
              </a:rPr>
              <a:t>!</a:t>
            </a:r>
          </a:p>
        </p:txBody>
      </p:sp>
      <p:sp>
        <p:nvSpPr>
          <p:cNvPr id="11" name="TextBox 11"/>
          <p:cNvSpPr txBox="1"/>
          <p:nvPr/>
        </p:nvSpPr>
        <p:spPr>
          <a:xfrm>
            <a:off x="1672003" y="3127553"/>
            <a:ext cx="2918381" cy="1018859"/>
          </a:xfrm>
          <a:prstGeom prst="rect">
            <a:avLst/>
          </a:prstGeom>
        </p:spPr>
        <p:txBody>
          <a:bodyPr lIns="0" tIns="0" rIns="0" bIns="0" rtlCol="0" anchor="t">
            <a:spAutoFit/>
          </a:bodyPr>
          <a:lstStyle/>
          <a:p>
            <a:pPr algn="ctr">
              <a:lnSpc>
                <a:spcPts val="4133"/>
              </a:lnSpc>
              <a:spcBef>
                <a:spcPct val="0"/>
              </a:spcBef>
            </a:pPr>
            <a:r>
              <a:rPr lang="en-US" sz="2952" b="1">
                <a:solidFill>
                  <a:srgbClr val="526BB1"/>
                </a:solidFill>
                <a:latin typeface="Rubik"/>
                <a:ea typeface="Rubik"/>
                <a:cs typeface="Rubik"/>
                <a:sym typeface="Rubik"/>
              </a:rPr>
              <a:t>Stipriną kaulus </a:t>
            </a:r>
          </a:p>
          <a:p>
            <a:pPr algn="ctr">
              <a:lnSpc>
                <a:spcPts val="4133"/>
              </a:lnSpc>
              <a:spcBef>
                <a:spcPct val="0"/>
              </a:spcBef>
            </a:pPr>
            <a:r>
              <a:rPr lang="en-US" sz="2952" b="1">
                <a:solidFill>
                  <a:srgbClr val="526BB1"/>
                </a:solidFill>
                <a:latin typeface="Rubik"/>
                <a:ea typeface="Rubik"/>
                <a:cs typeface="Rubik"/>
                <a:sym typeface="Rubik"/>
              </a:rPr>
              <a:t>ir raumenis</a:t>
            </a:r>
          </a:p>
        </p:txBody>
      </p:sp>
      <p:sp>
        <p:nvSpPr>
          <p:cNvPr id="12" name="TextBox 12"/>
          <p:cNvSpPr txBox="1"/>
          <p:nvPr/>
        </p:nvSpPr>
        <p:spPr>
          <a:xfrm>
            <a:off x="5708796" y="5576809"/>
            <a:ext cx="2736854" cy="1425702"/>
          </a:xfrm>
          <a:prstGeom prst="rect">
            <a:avLst/>
          </a:prstGeom>
        </p:spPr>
        <p:txBody>
          <a:bodyPr lIns="0" tIns="0" rIns="0" bIns="0" rtlCol="0" anchor="t">
            <a:spAutoFit/>
          </a:bodyPr>
          <a:lstStyle/>
          <a:p>
            <a:pPr algn="ctr">
              <a:lnSpc>
                <a:spcPts val="3816"/>
              </a:lnSpc>
              <a:spcBef>
                <a:spcPct val="0"/>
              </a:spcBef>
            </a:pPr>
            <a:r>
              <a:rPr lang="en-US" sz="2726" b="1">
                <a:solidFill>
                  <a:srgbClr val="526BB1"/>
                </a:solidFill>
                <a:latin typeface="Rubik"/>
                <a:ea typeface="Rubik"/>
                <a:cs typeface="Rubik"/>
                <a:sym typeface="Rubik"/>
              </a:rPr>
              <a:t>Padeda išlaikyti</a:t>
            </a:r>
          </a:p>
          <a:p>
            <a:pPr algn="ctr">
              <a:lnSpc>
                <a:spcPts val="3816"/>
              </a:lnSpc>
              <a:spcBef>
                <a:spcPct val="0"/>
              </a:spcBef>
            </a:pPr>
            <a:r>
              <a:rPr lang="en-US" sz="2726" b="1">
                <a:solidFill>
                  <a:srgbClr val="526BB1"/>
                </a:solidFill>
                <a:latin typeface="Rubik"/>
                <a:ea typeface="Rubik"/>
                <a:cs typeface="Rubik"/>
                <a:sym typeface="Rubik"/>
              </a:rPr>
              <a:t>sveikatai </a:t>
            </a:r>
          </a:p>
          <a:p>
            <a:pPr algn="ctr">
              <a:lnSpc>
                <a:spcPts val="3816"/>
              </a:lnSpc>
              <a:spcBef>
                <a:spcPct val="0"/>
              </a:spcBef>
            </a:pPr>
            <a:r>
              <a:rPr lang="en-US" sz="2726" b="1">
                <a:solidFill>
                  <a:srgbClr val="526BB1"/>
                </a:solidFill>
                <a:latin typeface="Rubik"/>
                <a:ea typeface="Rubik"/>
                <a:cs typeface="Rubik"/>
                <a:sym typeface="Rubik"/>
              </a:rPr>
              <a:t>palankų svorį</a:t>
            </a:r>
          </a:p>
        </p:txBody>
      </p:sp>
      <p:sp>
        <p:nvSpPr>
          <p:cNvPr id="13" name="TextBox 13"/>
          <p:cNvSpPr txBox="1"/>
          <p:nvPr/>
        </p:nvSpPr>
        <p:spPr>
          <a:xfrm>
            <a:off x="13300222" y="6193185"/>
            <a:ext cx="3470689" cy="978433"/>
          </a:xfrm>
          <a:prstGeom prst="rect">
            <a:avLst/>
          </a:prstGeom>
        </p:spPr>
        <p:txBody>
          <a:bodyPr lIns="0" tIns="0" rIns="0" bIns="0" rtlCol="0" anchor="t">
            <a:spAutoFit/>
          </a:bodyPr>
          <a:lstStyle/>
          <a:p>
            <a:pPr algn="ctr">
              <a:lnSpc>
                <a:spcPts val="3982"/>
              </a:lnSpc>
              <a:spcBef>
                <a:spcPct val="0"/>
              </a:spcBef>
            </a:pPr>
            <a:r>
              <a:rPr lang="en-US" sz="2844" b="1">
                <a:solidFill>
                  <a:srgbClr val="526BB1"/>
                </a:solidFill>
                <a:latin typeface="Rubik"/>
                <a:ea typeface="Rubik"/>
                <a:cs typeface="Rubik"/>
                <a:sym typeface="Rubik"/>
              </a:rPr>
              <a:t>Aktyvina mąstymo </a:t>
            </a:r>
          </a:p>
          <a:p>
            <a:pPr algn="ctr">
              <a:lnSpc>
                <a:spcPts val="3982"/>
              </a:lnSpc>
              <a:spcBef>
                <a:spcPct val="0"/>
              </a:spcBef>
            </a:pPr>
            <a:r>
              <a:rPr lang="en-US" sz="2844" b="1">
                <a:solidFill>
                  <a:srgbClr val="526BB1"/>
                </a:solidFill>
                <a:latin typeface="Rubik"/>
                <a:ea typeface="Rubik"/>
                <a:cs typeface="Rubik"/>
                <a:sym typeface="Rubik"/>
              </a:rPr>
              <a:t>procesus</a:t>
            </a:r>
          </a:p>
        </p:txBody>
      </p:sp>
      <p:sp>
        <p:nvSpPr>
          <p:cNvPr id="14" name="TextBox 14"/>
          <p:cNvSpPr txBox="1"/>
          <p:nvPr/>
        </p:nvSpPr>
        <p:spPr>
          <a:xfrm>
            <a:off x="9697173" y="3434180"/>
            <a:ext cx="3379088" cy="1070275"/>
          </a:xfrm>
          <a:prstGeom prst="rect">
            <a:avLst/>
          </a:prstGeom>
        </p:spPr>
        <p:txBody>
          <a:bodyPr lIns="0" tIns="0" rIns="0" bIns="0" rtlCol="0" anchor="t">
            <a:spAutoFit/>
          </a:bodyPr>
          <a:lstStyle/>
          <a:p>
            <a:pPr algn="ctr">
              <a:lnSpc>
                <a:spcPts val="4348"/>
              </a:lnSpc>
              <a:spcBef>
                <a:spcPct val="0"/>
              </a:spcBef>
            </a:pPr>
            <a:r>
              <a:rPr lang="en-US" sz="3106" b="1">
                <a:solidFill>
                  <a:srgbClr val="526BB1"/>
                </a:solidFill>
                <a:latin typeface="Rubik"/>
                <a:ea typeface="Rubik"/>
                <a:cs typeface="Rubik"/>
                <a:sym typeface="Rubik"/>
              </a:rPr>
              <a:t>Mažina tam tikrų </a:t>
            </a:r>
          </a:p>
          <a:p>
            <a:pPr algn="ctr">
              <a:lnSpc>
                <a:spcPts val="4348"/>
              </a:lnSpc>
              <a:spcBef>
                <a:spcPct val="0"/>
              </a:spcBef>
            </a:pPr>
            <a:r>
              <a:rPr lang="en-US" sz="3106" b="1">
                <a:solidFill>
                  <a:srgbClr val="526BB1"/>
                </a:solidFill>
                <a:latin typeface="Rubik"/>
                <a:ea typeface="Rubik"/>
                <a:cs typeface="Rubik"/>
                <a:sym typeface="Rubik"/>
              </a:rPr>
              <a:t>ligų </a:t>
            </a:r>
            <a:r>
              <a:rPr lang="en-US" sz="3106">
                <a:solidFill>
                  <a:srgbClr val="526BB1"/>
                </a:solidFill>
                <a:latin typeface="Rubik"/>
                <a:ea typeface="Rubik"/>
                <a:cs typeface="Rubik"/>
                <a:sym typeface="Rubik"/>
              </a:rPr>
              <a:t>riziką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27203">
            <a:off x="-885839" y="3463806"/>
            <a:ext cx="5060744" cy="5164024"/>
          </a:xfrm>
          <a:custGeom>
            <a:avLst/>
            <a:gdLst/>
            <a:ahLst/>
            <a:cxnLst/>
            <a:rect l="l" t="t" r="r" b="b"/>
            <a:pathLst>
              <a:path w="5060744" h="5164024">
                <a:moveTo>
                  <a:pt x="0" y="0"/>
                </a:moveTo>
                <a:lnTo>
                  <a:pt x="5060744" y="0"/>
                </a:lnTo>
                <a:lnTo>
                  <a:pt x="5060744" y="5164025"/>
                </a:lnTo>
                <a:lnTo>
                  <a:pt x="0" y="51640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3" name="TextBox 3"/>
          <p:cNvSpPr txBox="1"/>
          <p:nvPr/>
        </p:nvSpPr>
        <p:spPr>
          <a:xfrm>
            <a:off x="2777281" y="2542738"/>
            <a:ext cx="12733439" cy="514523"/>
          </a:xfrm>
          <a:prstGeom prst="rect">
            <a:avLst/>
          </a:prstGeom>
        </p:spPr>
        <p:txBody>
          <a:bodyPr lIns="0" tIns="0" rIns="0" bIns="0" rtlCol="0" anchor="t">
            <a:spAutoFit/>
          </a:bodyPr>
          <a:lstStyle/>
          <a:p>
            <a:pPr algn="l">
              <a:lnSpc>
                <a:spcPts val="4190"/>
              </a:lnSpc>
            </a:pPr>
            <a:r>
              <a:rPr lang="en-US" sz="2993">
                <a:solidFill>
                  <a:srgbClr val="526BB1"/>
                </a:solidFill>
                <a:latin typeface="Rubik"/>
                <a:ea typeface="Rubik"/>
                <a:cs typeface="Rubik"/>
                <a:sym typeface="Rubik"/>
              </a:rPr>
              <a:t>Paaugliams rekomenduojama miegoti apie 8-10 valandas per naktį!</a:t>
            </a:r>
          </a:p>
        </p:txBody>
      </p:sp>
      <p:sp>
        <p:nvSpPr>
          <p:cNvPr id="4" name="Freeform 4"/>
          <p:cNvSpPr/>
          <p:nvPr/>
        </p:nvSpPr>
        <p:spPr>
          <a:xfrm rot="-1027203">
            <a:off x="3769104" y="3463806"/>
            <a:ext cx="5060744" cy="5164024"/>
          </a:xfrm>
          <a:custGeom>
            <a:avLst/>
            <a:gdLst/>
            <a:ahLst/>
            <a:cxnLst/>
            <a:rect l="l" t="t" r="r" b="b"/>
            <a:pathLst>
              <a:path w="5060744" h="5164024">
                <a:moveTo>
                  <a:pt x="0" y="0"/>
                </a:moveTo>
                <a:lnTo>
                  <a:pt x="5060744" y="0"/>
                </a:lnTo>
                <a:lnTo>
                  <a:pt x="5060744" y="5164025"/>
                </a:lnTo>
                <a:lnTo>
                  <a:pt x="0" y="516402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5" name="Freeform 5"/>
          <p:cNvSpPr/>
          <p:nvPr/>
        </p:nvSpPr>
        <p:spPr>
          <a:xfrm rot="-1027203">
            <a:off x="8418571" y="3463806"/>
            <a:ext cx="5060744" cy="5164024"/>
          </a:xfrm>
          <a:custGeom>
            <a:avLst/>
            <a:gdLst/>
            <a:ahLst/>
            <a:cxnLst/>
            <a:rect l="l" t="t" r="r" b="b"/>
            <a:pathLst>
              <a:path w="5060744" h="5164024">
                <a:moveTo>
                  <a:pt x="0" y="0"/>
                </a:moveTo>
                <a:lnTo>
                  <a:pt x="5060743" y="0"/>
                </a:lnTo>
                <a:lnTo>
                  <a:pt x="5060743" y="5164025"/>
                </a:lnTo>
                <a:lnTo>
                  <a:pt x="0" y="51640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sp>
        <p:nvSpPr>
          <p:cNvPr id="6" name="Freeform 6"/>
          <p:cNvSpPr/>
          <p:nvPr/>
        </p:nvSpPr>
        <p:spPr>
          <a:xfrm rot="-1027203">
            <a:off x="13180671" y="3463806"/>
            <a:ext cx="5060744" cy="5164024"/>
          </a:xfrm>
          <a:custGeom>
            <a:avLst/>
            <a:gdLst/>
            <a:ahLst/>
            <a:cxnLst/>
            <a:rect l="l" t="t" r="r" b="b"/>
            <a:pathLst>
              <a:path w="5060744" h="5164024">
                <a:moveTo>
                  <a:pt x="0" y="0"/>
                </a:moveTo>
                <a:lnTo>
                  <a:pt x="5060744" y="0"/>
                </a:lnTo>
                <a:lnTo>
                  <a:pt x="5060744" y="5164025"/>
                </a:lnTo>
                <a:lnTo>
                  <a:pt x="0" y="516402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lt-LT"/>
          </a:p>
        </p:txBody>
      </p:sp>
      <p:sp>
        <p:nvSpPr>
          <p:cNvPr id="7" name="Freeform 7"/>
          <p:cNvSpPr/>
          <p:nvPr/>
        </p:nvSpPr>
        <p:spPr>
          <a:xfrm rot="779163">
            <a:off x="11173028" y="79776"/>
            <a:ext cx="1235446" cy="1246351"/>
          </a:xfrm>
          <a:custGeom>
            <a:avLst/>
            <a:gdLst/>
            <a:ahLst/>
            <a:cxnLst/>
            <a:rect l="l" t="t" r="r" b="b"/>
            <a:pathLst>
              <a:path w="1235446" h="1246351">
                <a:moveTo>
                  <a:pt x="0" y="0"/>
                </a:moveTo>
                <a:lnTo>
                  <a:pt x="1235446" y="0"/>
                </a:lnTo>
                <a:lnTo>
                  <a:pt x="1235446" y="1246351"/>
                </a:lnTo>
                <a:lnTo>
                  <a:pt x="0" y="124635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lt-LT"/>
          </a:p>
        </p:txBody>
      </p:sp>
      <p:sp>
        <p:nvSpPr>
          <p:cNvPr id="8" name="TextBox 8"/>
          <p:cNvSpPr txBox="1"/>
          <p:nvPr/>
        </p:nvSpPr>
        <p:spPr>
          <a:xfrm>
            <a:off x="6894024" y="781050"/>
            <a:ext cx="4499953" cy="1187018"/>
          </a:xfrm>
          <a:prstGeom prst="rect">
            <a:avLst/>
          </a:prstGeom>
        </p:spPr>
        <p:txBody>
          <a:bodyPr lIns="0" tIns="0" rIns="0" bIns="0" rtlCol="0" anchor="t">
            <a:spAutoFit/>
          </a:bodyPr>
          <a:lstStyle/>
          <a:p>
            <a:pPr algn="ctr">
              <a:lnSpc>
                <a:spcPts val="8768"/>
              </a:lnSpc>
            </a:pPr>
            <a:r>
              <a:rPr lang="en-US" sz="6263">
                <a:solidFill>
                  <a:srgbClr val="D34729"/>
                </a:solidFill>
                <a:latin typeface="Blodders"/>
                <a:ea typeface="Blodders"/>
                <a:cs typeface="Blodders"/>
                <a:sym typeface="Blodders"/>
              </a:rPr>
              <a:t>Miego Higiena </a:t>
            </a:r>
          </a:p>
        </p:txBody>
      </p:sp>
      <p:sp>
        <p:nvSpPr>
          <p:cNvPr id="9" name="TextBox 9"/>
          <p:cNvSpPr txBox="1"/>
          <p:nvPr/>
        </p:nvSpPr>
        <p:spPr>
          <a:xfrm>
            <a:off x="276187" y="5666172"/>
            <a:ext cx="3132534" cy="1145413"/>
          </a:xfrm>
          <a:prstGeom prst="rect">
            <a:avLst/>
          </a:prstGeom>
        </p:spPr>
        <p:txBody>
          <a:bodyPr lIns="0" tIns="0" rIns="0" bIns="0" rtlCol="0" anchor="t">
            <a:spAutoFit/>
          </a:bodyPr>
          <a:lstStyle/>
          <a:p>
            <a:pPr algn="ctr">
              <a:lnSpc>
                <a:spcPts val="4591"/>
              </a:lnSpc>
            </a:pPr>
            <a:r>
              <a:rPr lang="en-US" sz="3279">
                <a:solidFill>
                  <a:srgbClr val="526BB1"/>
                </a:solidFill>
                <a:latin typeface="Rubik"/>
                <a:ea typeface="Rubik"/>
                <a:cs typeface="Rubik"/>
                <a:sym typeface="Rubik"/>
              </a:rPr>
              <a:t>G</a:t>
            </a:r>
            <a:r>
              <a:rPr lang="en-US" sz="3279" b="1">
                <a:solidFill>
                  <a:srgbClr val="526BB1"/>
                </a:solidFill>
                <a:latin typeface="Rubik"/>
                <a:ea typeface="Rubik"/>
                <a:cs typeface="Rubik"/>
                <a:sym typeface="Rubik"/>
              </a:rPr>
              <a:t>ulkis ir kelkis</a:t>
            </a:r>
          </a:p>
          <a:p>
            <a:pPr algn="ctr">
              <a:lnSpc>
                <a:spcPts val="4591"/>
              </a:lnSpc>
            </a:pPr>
            <a:r>
              <a:rPr lang="en-US" sz="3279" b="1">
                <a:solidFill>
                  <a:srgbClr val="526BB1"/>
                </a:solidFill>
                <a:latin typeface="Rubik"/>
                <a:ea typeface="Rubik"/>
                <a:cs typeface="Rubik"/>
                <a:sym typeface="Rubik"/>
              </a:rPr>
              <a:t>tuo pačiu laiku </a:t>
            </a:r>
          </a:p>
        </p:txBody>
      </p:sp>
      <p:sp>
        <p:nvSpPr>
          <p:cNvPr id="10" name="TextBox 10"/>
          <p:cNvSpPr txBox="1"/>
          <p:nvPr/>
        </p:nvSpPr>
        <p:spPr>
          <a:xfrm>
            <a:off x="5147542" y="5683006"/>
            <a:ext cx="2840202" cy="1128579"/>
          </a:xfrm>
          <a:prstGeom prst="rect">
            <a:avLst/>
          </a:prstGeom>
        </p:spPr>
        <p:txBody>
          <a:bodyPr lIns="0" tIns="0" rIns="0" bIns="0" rtlCol="0" anchor="t">
            <a:spAutoFit/>
          </a:bodyPr>
          <a:lstStyle/>
          <a:p>
            <a:pPr algn="ctr">
              <a:lnSpc>
                <a:spcPts val="4590"/>
              </a:lnSpc>
            </a:pPr>
            <a:r>
              <a:rPr lang="en-US" sz="3278">
                <a:solidFill>
                  <a:srgbClr val="526BB1"/>
                </a:solidFill>
                <a:latin typeface="Rubik"/>
                <a:ea typeface="Rubik"/>
                <a:cs typeface="Rubik"/>
                <a:sym typeface="Rubik"/>
              </a:rPr>
              <a:t>P</a:t>
            </a:r>
            <a:r>
              <a:rPr lang="en-US" sz="3278" b="1">
                <a:solidFill>
                  <a:srgbClr val="526BB1"/>
                </a:solidFill>
                <a:latin typeface="Rubik"/>
                <a:ea typeface="Rubik"/>
                <a:cs typeface="Rubik"/>
                <a:sym typeface="Rubik"/>
              </a:rPr>
              <a:t>raleisk laiko </a:t>
            </a:r>
          </a:p>
          <a:p>
            <a:pPr algn="ctr">
              <a:lnSpc>
                <a:spcPts val="4590"/>
              </a:lnSpc>
            </a:pPr>
            <a:r>
              <a:rPr lang="en-US" sz="3278" b="1">
                <a:solidFill>
                  <a:srgbClr val="526BB1"/>
                </a:solidFill>
                <a:latin typeface="Rubik"/>
                <a:ea typeface="Rubik"/>
                <a:cs typeface="Rubik"/>
                <a:sym typeface="Rubik"/>
              </a:rPr>
              <a:t>gryname ore</a:t>
            </a:r>
          </a:p>
        </p:txBody>
      </p:sp>
      <p:sp>
        <p:nvSpPr>
          <p:cNvPr id="11" name="TextBox 11"/>
          <p:cNvSpPr txBox="1"/>
          <p:nvPr/>
        </p:nvSpPr>
        <p:spPr>
          <a:xfrm>
            <a:off x="9726565" y="5666172"/>
            <a:ext cx="3070108" cy="1128579"/>
          </a:xfrm>
          <a:prstGeom prst="rect">
            <a:avLst/>
          </a:prstGeom>
        </p:spPr>
        <p:txBody>
          <a:bodyPr lIns="0" tIns="0" rIns="0" bIns="0" rtlCol="0" anchor="t">
            <a:spAutoFit/>
          </a:bodyPr>
          <a:lstStyle/>
          <a:p>
            <a:pPr algn="ctr">
              <a:lnSpc>
                <a:spcPts val="4590"/>
              </a:lnSpc>
            </a:pPr>
            <a:r>
              <a:rPr lang="en-US" sz="3278">
                <a:solidFill>
                  <a:srgbClr val="526BB1"/>
                </a:solidFill>
                <a:latin typeface="Rubik"/>
                <a:ea typeface="Rubik"/>
                <a:cs typeface="Rubik"/>
                <a:sym typeface="Rubik"/>
              </a:rPr>
              <a:t>Nevalgyk l</a:t>
            </a:r>
            <a:r>
              <a:rPr lang="en-US" sz="3278" b="1">
                <a:solidFill>
                  <a:srgbClr val="526BB1"/>
                </a:solidFill>
                <a:latin typeface="Rubik"/>
                <a:ea typeface="Rubik"/>
                <a:cs typeface="Rubik"/>
                <a:sym typeface="Rubik"/>
              </a:rPr>
              <a:t>ikus </a:t>
            </a:r>
          </a:p>
          <a:p>
            <a:pPr algn="ctr">
              <a:lnSpc>
                <a:spcPts val="4590"/>
              </a:lnSpc>
            </a:pPr>
            <a:r>
              <a:rPr lang="en-US" sz="3278" b="1">
                <a:solidFill>
                  <a:srgbClr val="526BB1"/>
                </a:solidFill>
                <a:latin typeface="Rubik"/>
                <a:ea typeface="Rubik"/>
                <a:cs typeface="Rubik"/>
                <a:sym typeface="Rubik"/>
              </a:rPr>
              <a:t>2 val. iki miego</a:t>
            </a:r>
          </a:p>
        </p:txBody>
      </p:sp>
      <p:sp>
        <p:nvSpPr>
          <p:cNvPr id="12" name="TextBox 12"/>
          <p:cNvSpPr txBox="1"/>
          <p:nvPr/>
        </p:nvSpPr>
        <p:spPr>
          <a:xfrm>
            <a:off x="13837608" y="5379874"/>
            <a:ext cx="3746870" cy="1701174"/>
          </a:xfrm>
          <a:prstGeom prst="rect">
            <a:avLst/>
          </a:prstGeom>
        </p:spPr>
        <p:txBody>
          <a:bodyPr lIns="0" tIns="0" rIns="0" bIns="0" rtlCol="0" anchor="t">
            <a:spAutoFit/>
          </a:bodyPr>
          <a:lstStyle/>
          <a:p>
            <a:pPr algn="ctr">
              <a:lnSpc>
                <a:spcPts val="4590"/>
              </a:lnSpc>
            </a:pPr>
            <a:r>
              <a:rPr lang="en-US" sz="3278">
                <a:solidFill>
                  <a:srgbClr val="526BB1"/>
                </a:solidFill>
                <a:latin typeface="Rubik"/>
                <a:ea typeface="Rubik"/>
                <a:cs typeface="Rubik"/>
                <a:sym typeface="Rubik"/>
              </a:rPr>
              <a:t>Nenaudok</a:t>
            </a:r>
            <a:r>
              <a:rPr lang="en-US" sz="3278" b="1">
                <a:solidFill>
                  <a:srgbClr val="526BB1"/>
                </a:solidFill>
                <a:latin typeface="Rubik"/>
                <a:ea typeface="Rubik"/>
                <a:cs typeface="Rubik"/>
                <a:sym typeface="Rubik"/>
              </a:rPr>
              <a:t> ekranų likus 1 val. iki miego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55821" y="2499391"/>
            <a:ext cx="7556581" cy="1731858"/>
          </a:xfrm>
          <a:custGeom>
            <a:avLst/>
            <a:gdLst/>
            <a:ahLst/>
            <a:cxnLst/>
            <a:rect l="l" t="t" r="r" b="b"/>
            <a:pathLst>
              <a:path w="7556581" h="1731858">
                <a:moveTo>
                  <a:pt x="0" y="0"/>
                </a:moveTo>
                <a:lnTo>
                  <a:pt x="7556581" y="0"/>
                </a:lnTo>
                <a:lnTo>
                  <a:pt x="7556581" y="1731858"/>
                </a:lnTo>
                <a:lnTo>
                  <a:pt x="0" y="17318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3" name="Freeform 3"/>
          <p:cNvSpPr/>
          <p:nvPr/>
        </p:nvSpPr>
        <p:spPr>
          <a:xfrm>
            <a:off x="1484335" y="8000731"/>
            <a:ext cx="7381795" cy="1691799"/>
          </a:xfrm>
          <a:custGeom>
            <a:avLst/>
            <a:gdLst/>
            <a:ahLst/>
            <a:cxnLst/>
            <a:rect l="l" t="t" r="r" b="b"/>
            <a:pathLst>
              <a:path w="7381795" h="1691799">
                <a:moveTo>
                  <a:pt x="0" y="0"/>
                </a:moveTo>
                <a:lnTo>
                  <a:pt x="7381794" y="0"/>
                </a:lnTo>
                <a:lnTo>
                  <a:pt x="7381794" y="1691799"/>
                </a:lnTo>
                <a:lnTo>
                  <a:pt x="0" y="1691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4" name="Freeform 4"/>
          <p:cNvSpPr/>
          <p:nvPr/>
        </p:nvSpPr>
        <p:spPr>
          <a:xfrm>
            <a:off x="1355821" y="4280197"/>
            <a:ext cx="7510309" cy="1721253"/>
          </a:xfrm>
          <a:custGeom>
            <a:avLst/>
            <a:gdLst/>
            <a:ahLst/>
            <a:cxnLst/>
            <a:rect l="l" t="t" r="r" b="b"/>
            <a:pathLst>
              <a:path w="7510309" h="1721253">
                <a:moveTo>
                  <a:pt x="0" y="0"/>
                </a:moveTo>
                <a:lnTo>
                  <a:pt x="7510308" y="0"/>
                </a:lnTo>
                <a:lnTo>
                  <a:pt x="7510308" y="1721253"/>
                </a:lnTo>
                <a:lnTo>
                  <a:pt x="0" y="1721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5" name="Freeform 5"/>
          <p:cNvSpPr/>
          <p:nvPr/>
        </p:nvSpPr>
        <p:spPr>
          <a:xfrm>
            <a:off x="1484335" y="6220525"/>
            <a:ext cx="7381795" cy="1691799"/>
          </a:xfrm>
          <a:custGeom>
            <a:avLst/>
            <a:gdLst/>
            <a:ahLst/>
            <a:cxnLst/>
            <a:rect l="l" t="t" r="r" b="b"/>
            <a:pathLst>
              <a:path w="7381795" h="1691799">
                <a:moveTo>
                  <a:pt x="0" y="0"/>
                </a:moveTo>
                <a:lnTo>
                  <a:pt x="7381794" y="0"/>
                </a:lnTo>
                <a:lnTo>
                  <a:pt x="7381794" y="1691799"/>
                </a:lnTo>
                <a:lnTo>
                  <a:pt x="0" y="1691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6" name="Freeform 6"/>
          <p:cNvSpPr/>
          <p:nvPr/>
        </p:nvSpPr>
        <p:spPr>
          <a:xfrm>
            <a:off x="10159112" y="1434021"/>
            <a:ext cx="7412610" cy="7412610"/>
          </a:xfrm>
          <a:custGeom>
            <a:avLst/>
            <a:gdLst/>
            <a:ahLst/>
            <a:cxnLst/>
            <a:rect l="l" t="t" r="r" b="b"/>
            <a:pathLst>
              <a:path w="7412610" h="7412610">
                <a:moveTo>
                  <a:pt x="0" y="0"/>
                </a:moveTo>
                <a:lnTo>
                  <a:pt x="7412610" y="0"/>
                </a:lnTo>
                <a:lnTo>
                  <a:pt x="7412610" y="7412610"/>
                </a:lnTo>
                <a:lnTo>
                  <a:pt x="0" y="7412610"/>
                </a:lnTo>
                <a:lnTo>
                  <a:pt x="0" y="0"/>
                </a:lnTo>
                <a:close/>
              </a:path>
            </a:pathLst>
          </a:custGeom>
          <a:blipFill>
            <a:blip r:embed="rId5"/>
            <a:stretch>
              <a:fillRect/>
            </a:stretch>
          </a:blipFill>
        </p:spPr>
        <p:txBody>
          <a:bodyPr/>
          <a:lstStyle/>
          <a:p>
            <a:endParaRPr lang="lt-LT"/>
          </a:p>
        </p:txBody>
      </p:sp>
      <p:sp>
        <p:nvSpPr>
          <p:cNvPr id="8" name="TextBox 8"/>
          <p:cNvSpPr txBox="1"/>
          <p:nvPr/>
        </p:nvSpPr>
        <p:spPr>
          <a:xfrm>
            <a:off x="3072972" y="2947738"/>
            <a:ext cx="4076006" cy="556896"/>
          </a:xfrm>
          <a:prstGeom prst="rect">
            <a:avLst/>
          </a:prstGeom>
        </p:spPr>
        <p:txBody>
          <a:bodyPr lIns="0" tIns="0" rIns="0" bIns="0" rtlCol="0" anchor="t">
            <a:spAutoFit/>
          </a:bodyPr>
          <a:lstStyle/>
          <a:p>
            <a:pPr algn="ctr">
              <a:lnSpc>
                <a:spcPts val="4479"/>
              </a:lnSpc>
              <a:spcBef>
                <a:spcPct val="0"/>
              </a:spcBef>
            </a:pPr>
            <a:r>
              <a:rPr lang="en-US" sz="3199" b="1" dirty="0" err="1">
                <a:solidFill>
                  <a:srgbClr val="566FB5"/>
                </a:solidFill>
                <a:latin typeface="Rubik"/>
                <a:ea typeface="Rubik"/>
                <a:cs typeface="Rubik"/>
                <a:sym typeface="Rubik"/>
              </a:rPr>
              <a:t>Netinkamos</a:t>
            </a:r>
            <a:r>
              <a:rPr lang="en-US" sz="3199" b="1" dirty="0">
                <a:solidFill>
                  <a:srgbClr val="566FB5"/>
                </a:solidFill>
                <a:latin typeface="Rubik"/>
                <a:ea typeface="Rubik"/>
                <a:cs typeface="Rubik"/>
                <a:sym typeface="Rubik"/>
              </a:rPr>
              <a:t> </a:t>
            </a:r>
            <a:r>
              <a:rPr lang="en-US" sz="3199" b="1" dirty="0" err="1">
                <a:solidFill>
                  <a:srgbClr val="566FB5"/>
                </a:solidFill>
                <a:latin typeface="Rubik"/>
                <a:ea typeface="Rubik"/>
                <a:cs typeface="Rubik"/>
                <a:sym typeface="Rubik"/>
              </a:rPr>
              <a:t>sąlygos</a:t>
            </a:r>
            <a:endParaRPr lang="en-US" sz="3199" b="1" dirty="0">
              <a:solidFill>
                <a:srgbClr val="566FB5"/>
              </a:solidFill>
              <a:latin typeface="Rubik"/>
              <a:ea typeface="Rubik"/>
              <a:cs typeface="Rubik"/>
              <a:sym typeface="Rubik"/>
            </a:endParaRPr>
          </a:p>
        </p:txBody>
      </p:sp>
      <p:sp>
        <p:nvSpPr>
          <p:cNvPr id="9" name="TextBox 9"/>
          <p:cNvSpPr txBox="1"/>
          <p:nvPr/>
        </p:nvSpPr>
        <p:spPr>
          <a:xfrm>
            <a:off x="2182650" y="8289734"/>
            <a:ext cx="5902921" cy="556896"/>
          </a:xfrm>
          <a:prstGeom prst="rect">
            <a:avLst/>
          </a:prstGeom>
        </p:spPr>
        <p:txBody>
          <a:bodyPr lIns="0" tIns="0" rIns="0" bIns="0" rtlCol="0" anchor="t">
            <a:spAutoFit/>
          </a:bodyPr>
          <a:lstStyle/>
          <a:p>
            <a:pPr algn="ctr">
              <a:lnSpc>
                <a:spcPts val="4479"/>
              </a:lnSpc>
              <a:spcBef>
                <a:spcPct val="0"/>
              </a:spcBef>
            </a:pPr>
            <a:r>
              <a:rPr lang="en-US" sz="3199" b="1" dirty="0" err="1">
                <a:solidFill>
                  <a:srgbClr val="526BB1"/>
                </a:solidFill>
                <a:latin typeface="Rubik"/>
                <a:ea typeface="Rubik"/>
                <a:cs typeface="Rubik"/>
                <a:sym typeface="Rubik"/>
              </a:rPr>
              <a:t>Stresas</a:t>
            </a:r>
            <a:r>
              <a:rPr lang="en-US" sz="3199" b="1" dirty="0">
                <a:solidFill>
                  <a:srgbClr val="526BB1"/>
                </a:solidFill>
                <a:latin typeface="Rubik"/>
                <a:ea typeface="Rubik"/>
                <a:cs typeface="Rubik"/>
                <a:sym typeface="Rubik"/>
              </a:rPr>
              <a:t>, </a:t>
            </a:r>
            <a:r>
              <a:rPr lang="en-US" sz="3199" b="1" dirty="0" err="1">
                <a:solidFill>
                  <a:srgbClr val="526BB1"/>
                </a:solidFill>
                <a:latin typeface="Rubik"/>
                <a:ea typeface="Rubik"/>
                <a:cs typeface="Rubik"/>
                <a:sym typeface="Rubik"/>
              </a:rPr>
              <a:t>emocinis</a:t>
            </a:r>
            <a:r>
              <a:rPr lang="en-US" sz="3199" b="1" dirty="0">
                <a:solidFill>
                  <a:srgbClr val="526BB1"/>
                </a:solidFill>
                <a:latin typeface="Rubik"/>
                <a:ea typeface="Rubik"/>
                <a:cs typeface="Rubik"/>
                <a:sym typeface="Rubik"/>
              </a:rPr>
              <a:t> </a:t>
            </a:r>
            <a:r>
              <a:rPr lang="en-US" sz="3199" b="1" dirty="0" err="1">
                <a:solidFill>
                  <a:srgbClr val="526BB1"/>
                </a:solidFill>
                <a:latin typeface="Rubik"/>
                <a:ea typeface="Rubik"/>
                <a:cs typeface="Rubik"/>
                <a:sym typeface="Rubik"/>
              </a:rPr>
              <a:t>spaudimas</a:t>
            </a:r>
            <a:endParaRPr lang="en-US" sz="3199" b="1" dirty="0">
              <a:solidFill>
                <a:srgbClr val="526BB1"/>
              </a:solidFill>
              <a:latin typeface="Rubik"/>
              <a:ea typeface="Rubik"/>
              <a:cs typeface="Rubik"/>
              <a:sym typeface="Rubik"/>
            </a:endParaRPr>
          </a:p>
        </p:txBody>
      </p:sp>
      <p:sp>
        <p:nvSpPr>
          <p:cNvPr id="10" name="TextBox 10"/>
          <p:cNvSpPr txBox="1"/>
          <p:nvPr/>
        </p:nvSpPr>
        <p:spPr>
          <a:xfrm>
            <a:off x="3326724" y="4668991"/>
            <a:ext cx="3568502" cy="556896"/>
          </a:xfrm>
          <a:prstGeom prst="rect">
            <a:avLst/>
          </a:prstGeom>
        </p:spPr>
        <p:txBody>
          <a:bodyPr lIns="0" tIns="0" rIns="0" bIns="0" rtlCol="0" anchor="t">
            <a:spAutoFit/>
          </a:bodyPr>
          <a:lstStyle/>
          <a:p>
            <a:pPr algn="ctr">
              <a:lnSpc>
                <a:spcPts val="4479"/>
              </a:lnSpc>
              <a:spcBef>
                <a:spcPct val="0"/>
              </a:spcBef>
            </a:pPr>
            <a:r>
              <a:rPr lang="en-US" sz="3199" b="1" dirty="0" err="1">
                <a:solidFill>
                  <a:srgbClr val="526BB1"/>
                </a:solidFill>
                <a:latin typeface="Rubik"/>
                <a:ea typeface="Rubik"/>
                <a:cs typeface="Rubik"/>
                <a:sym typeface="Rubik"/>
              </a:rPr>
              <a:t>Bendravimo</a:t>
            </a:r>
            <a:r>
              <a:rPr lang="en-US" sz="3199" b="1" dirty="0">
                <a:solidFill>
                  <a:srgbClr val="526BB1"/>
                </a:solidFill>
                <a:latin typeface="Rubik"/>
                <a:ea typeface="Rubik"/>
                <a:cs typeface="Rubik"/>
                <a:sym typeface="Rubik"/>
              </a:rPr>
              <a:t> </a:t>
            </a:r>
            <a:r>
              <a:rPr lang="en-US" sz="3199" b="1" dirty="0" err="1">
                <a:solidFill>
                  <a:srgbClr val="526BB1"/>
                </a:solidFill>
                <a:latin typeface="Rubik"/>
                <a:ea typeface="Rubik"/>
                <a:cs typeface="Rubik"/>
                <a:sym typeface="Rubik"/>
              </a:rPr>
              <a:t>įtaka</a:t>
            </a:r>
            <a:endParaRPr lang="en-US" sz="3199" b="1" dirty="0">
              <a:solidFill>
                <a:srgbClr val="526BB1"/>
              </a:solidFill>
              <a:latin typeface="Rubik"/>
              <a:ea typeface="Rubik"/>
              <a:cs typeface="Rubik"/>
              <a:sym typeface="Rubik"/>
            </a:endParaRPr>
          </a:p>
        </p:txBody>
      </p:sp>
      <p:sp>
        <p:nvSpPr>
          <p:cNvPr id="11" name="TextBox 11"/>
          <p:cNvSpPr txBox="1"/>
          <p:nvPr/>
        </p:nvSpPr>
        <p:spPr>
          <a:xfrm>
            <a:off x="2916170" y="6580908"/>
            <a:ext cx="4518124" cy="556896"/>
          </a:xfrm>
          <a:prstGeom prst="rect">
            <a:avLst/>
          </a:prstGeom>
        </p:spPr>
        <p:txBody>
          <a:bodyPr lIns="0" tIns="0" rIns="0" bIns="0" rtlCol="0" anchor="t">
            <a:spAutoFit/>
          </a:bodyPr>
          <a:lstStyle/>
          <a:p>
            <a:pPr algn="ctr">
              <a:lnSpc>
                <a:spcPts val="4479"/>
              </a:lnSpc>
              <a:spcBef>
                <a:spcPct val="0"/>
              </a:spcBef>
            </a:pPr>
            <a:r>
              <a:rPr lang="en-US" sz="3199" b="1" dirty="0" err="1">
                <a:solidFill>
                  <a:srgbClr val="526BB1"/>
                </a:solidFill>
                <a:latin typeface="Rubik"/>
                <a:ea typeface="Rubik"/>
                <a:cs typeface="Rubik"/>
                <a:sym typeface="Rubik"/>
              </a:rPr>
              <a:t>Motyvacijos</a:t>
            </a:r>
            <a:r>
              <a:rPr lang="en-US" sz="3199" b="1" dirty="0">
                <a:solidFill>
                  <a:srgbClr val="526BB1"/>
                </a:solidFill>
                <a:latin typeface="Rubik"/>
                <a:ea typeface="Rubik"/>
                <a:cs typeface="Rubik"/>
                <a:sym typeface="Rubik"/>
              </a:rPr>
              <a:t> </a:t>
            </a:r>
            <a:r>
              <a:rPr lang="en-US" sz="3199" b="1" dirty="0" err="1">
                <a:solidFill>
                  <a:srgbClr val="526BB1"/>
                </a:solidFill>
                <a:latin typeface="Rubik"/>
                <a:ea typeface="Rubik"/>
                <a:cs typeface="Rubik"/>
                <a:sym typeface="Rubik"/>
              </a:rPr>
              <a:t>trūkumas</a:t>
            </a:r>
            <a:endParaRPr lang="en-US" sz="3199" b="1" dirty="0">
              <a:solidFill>
                <a:srgbClr val="526BB1"/>
              </a:solidFill>
              <a:latin typeface="Rubik"/>
              <a:ea typeface="Rubik"/>
              <a:cs typeface="Rubik"/>
              <a:sym typeface="Rubik"/>
            </a:endParaRPr>
          </a:p>
        </p:txBody>
      </p:sp>
      <p:pic>
        <p:nvPicPr>
          <p:cNvPr id="12" name="Picture 11">
            <a:extLst>
              <a:ext uri="{FF2B5EF4-FFF2-40B4-BE49-F238E27FC236}">
                <a16:creationId xmlns:a16="http://schemas.microsoft.com/office/drawing/2014/main" id="{B3AFCCE2-09F1-2129-FA79-2671871C9A6E}"/>
              </a:ext>
            </a:extLst>
          </p:cNvPr>
          <p:cNvPicPr>
            <a:picLocks noChangeAspect="1"/>
          </p:cNvPicPr>
          <p:nvPr/>
        </p:nvPicPr>
        <p:blipFill>
          <a:blip r:embed="rId6"/>
          <a:stretch>
            <a:fillRect/>
          </a:stretch>
        </p:blipFill>
        <p:spPr>
          <a:xfrm>
            <a:off x="1722362" y="723411"/>
            <a:ext cx="14843276" cy="15442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6718572" y="2890537"/>
            <a:ext cx="4722474" cy="4819988"/>
          </a:xfrm>
          <a:custGeom>
            <a:avLst/>
            <a:gdLst/>
            <a:ahLst/>
            <a:cxnLst/>
            <a:rect l="l" t="t" r="r" b="b"/>
            <a:pathLst>
              <a:path w="4722474" h="4819988">
                <a:moveTo>
                  <a:pt x="4722474" y="0"/>
                </a:moveTo>
                <a:lnTo>
                  <a:pt x="0" y="0"/>
                </a:lnTo>
                <a:lnTo>
                  <a:pt x="0" y="4819988"/>
                </a:lnTo>
                <a:lnTo>
                  <a:pt x="4722474" y="4819988"/>
                </a:lnTo>
                <a:lnTo>
                  <a:pt x="4722474"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3" name="Freeform 3"/>
          <p:cNvSpPr/>
          <p:nvPr/>
        </p:nvSpPr>
        <p:spPr>
          <a:xfrm>
            <a:off x="5605004" y="4110472"/>
            <a:ext cx="848374" cy="1033028"/>
          </a:xfrm>
          <a:custGeom>
            <a:avLst/>
            <a:gdLst/>
            <a:ahLst/>
            <a:cxnLst/>
            <a:rect l="l" t="t" r="r" b="b"/>
            <a:pathLst>
              <a:path w="848374" h="1033028">
                <a:moveTo>
                  <a:pt x="0" y="0"/>
                </a:moveTo>
                <a:lnTo>
                  <a:pt x="848374" y="0"/>
                </a:lnTo>
                <a:lnTo>
                  <a:pt x="848374" y="1033028"/>
                </a:lnTo>
                <a:lnTo>
                  <a:pt x="0" y="10330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4" name="Freeform 4"/>
          <p:cNvSpPr/>
          <p:nvPr/>
        </p:nvSpPr>
        <p:spPr>
          <a:xfrm>
            <a:off x="11504524" y="4063899"/>
            <a:ext cx="1251711" cy="1079601"/>
          </a:xfrm>
          <a:custGeom>
            <a:avLst/>
            <a:gdLst/>
            <a:ahLst/>
            <a:cxnLst/>
            <a:rect l="l" t="t" r="r" b="b"/>
            <a:pathLst>
              <a:path w="1251711" h="1079601">
                <a:moveTo>
                  <a:pt x="0" y="0"/>
                </a:moveTo>
                <a:lnTo>
                  <a:pt x="1251711" y="0"/>
                </a:lnTo>
                <a:lnTo>
                  <a:pt x="1251711" y="1079601"/>
                </a:lnTo>
                <a:lnTo>
                  <a:pt x="0" y="107960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sp>
        <p:nvSpPr>
          <p:cNvPr id="5" name="Freeform 5"/>
          <p:cNvSpPr/>
          <p:nvPr/>
        </p:nvSpPr>
        <p:spPr>
          <a:xfrm>
            <a:off x="8622707" y="8432132"/>
            <a:ext cx="1042585" cy="1033462"/>
          </a:xfrm>
          <a:custGeom>
            <a:avLst/>
            <a:gdLst/>
            <a:ahLst/>
            <a:cxnLst/>
            <a:rect l="l" t="t" r="r" b="b"/>
            <a:pathLst>
              <a:path w="1042585" h="1033462">
                <a:moveTo>
                  <a:pt x="0" y="0"/>
                </a:moveTo>
                <a:lnTo>
                  <a:pt x="1042586" y="0"/>
                </a:lnTo>
                <a:lnTo>
                  <a:pt x="1042586" y="1033463"/>
                </a:lnTo>
                <a:lnTo>
                  <a:pt x="0" y="10334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lt-LT"/>
          </a:p>
        </p:txBody>
      </p:sp>
      <p:sp>
        <p:nvSpPr>
          <p:cNvPr id="7" name="TextBox 7"/>
          <p:cNvSpPr txBox="1"/>
          <p:nvPr/>
        </p:nvSpPr>
        <p:spPr>
          <a:xfrm>
            <a:off x="5060666" y="3429802"/>
            <a:ext cx="1937050" cy="415290"/>
          </a:xfrm>
          <a:prstGeom prst="rect">
            <a:avLst/>
          </a:prstGeom>
        </p:spPr>
        <p:txBody>
          <a:bodyPr lIns="0" tIns="0" rIns="0" bIns="0" rtlCol="0" anchor="t">
            <a:spAutoFit/>
          </a:bodyPr>
          <a:lstStyle/>
          <a:p>
            <a:pPr algn="ctr">
              <a:lnSpc>
                <a:spcPts val="3359"/>
              </a:lnSpc>
              <a:spcBef>
                <a:spcPct val="0"/>
              </a:spcBef>
            </a:pPr>
            <a:r>
              <a:rPr lang="en-US" sz="2400">
                <a:solidFill>
                  <a:srgbClr val="526BB1"/>
                </a:solidFill>
                <a:latin typeface="Rubik"/>
                <a:ea typeface="Rubik"/>
                <a:cs typeface="Rubik"/>
                <a:sym typeface="Rubik"/>
              </a:rPr>
              <a:t>SIGNALAS</a:t>
            </a:r>
          </a:p>
        </p:txBody>
      </p:sp>
      <p:sp>
        <p:nvSpPr>
          <p:cNvPr id="8" name="TextBox 8"/>
          <p:cNvSpPr txBox="1"/>
          <p:nvPr/>
        </p:nvSpPr>
        <p:spPr>
          <a:xfrm>
            <a:off x="11137836" y="3452802"/>
            <a:ext cx="1985086" cy="392290"/>
          </a:xfrm>
          <a:prstGeom prst="rect">
            <a:avLst/>
          </a:prstGeom>
        </p:spPr>
        <p:txBody>
          <a:bodyPr lIns="0" tIns="0" rIns="0" bIns="0" rtlCol="0" anchor="t">
            <a:spAutoFit/>
          </a:bodyPr>
          <a:lstStyle/>
          <a:p>
            <a:pPr algn="ctr">
              <a:lnSpc>
                <a:spcPts val="3144"/>
              </a:lnSpc>
            </a:pPr>
            <a:r>
              <a:rPr lang="en-US" sz="2245">
                <a:solidFill>
                  <a:srgbClr val="526BB1"/>
                </a:solidFill>
                <a:latin typeface="Rubik"/>
                <a:ea typeface="Rubik"/>
                <a:cs typeface="Rubik"/>
                <a:sym typeface="Rubik"/>
              </a:rPr>
              <a:t>VEIKSMAS</a:t>
            </a:r>
          </a:p>
        </p:txBody>
      </p:sp>
      <p:sp>
        <p:nvSpPr>
          <p:cNvPr id="9" name="TextBox 9"/>
          <p:cNvSpPr txBox="1"/>
          <p:nvPr/>
        </p:nvSpPr>
        <p:spPr>
          <a:xfrm>
            <a:off x="8370392" y="7835867"/>
            <a:ext cx="1547216" cy="415290"/>
          </a:xfrm>
          <a:prstGeom prst="rect">
            <a:avLst/>
          </a:prstGeom>
        </p:spPr>
        <p:txBody>
          <a:bodyPr lIns="0" tIns="0" rIns="0" bIns="0" rtlCol="0" anchor="t">
            <a:spAutoFit/>
          </a:bodyPr>
          <a:lstStyle/>
          <a:p>
            <a:pPr algn="ctr">
              <a:lnSpc>
                <a:spcPts val="3359"/>
              </a:lnSpc>
            </a:pPr>
            <a:r>
              <a:rPr lang="en-US" sz="2400">
                <a:solidFill>
                  <a:srgbClr val="526BB1"/>
                </a:solidFill>
                <a:latin typeface="Rubik"/>
                <a:ea typeface="Rubik"/>
                <a:cs typeface="Rubik"/>
                <a:sym typeface="Rubik"/>
              </a:rPr>
              <a:t>ATLYGIS</a:t>
            </a:r>
          </a:p>
        </p:txBody>
      </p:sp>
      <p:pic>
        <p:nvPicPr>
          <p:cNvPr id="10" name="Picture 9">
            <a:extLst>
              <a:ext uri="{FF2B5EF4-FFF2-40B4-BE49-F238E27FC236}">
                <a16:creationId xmlns:a16="http://schemas.microsoft.com/office/drawing/2014/main" id="{6021AD8D-B0C2-6B86-9011-E7155326ACF4}"/>
              </a:ext>
            </a:extLst>
          </p:cNvPr>
          <p:cNvPicPr>
            <a:picLocks noChangeAspect="1"/>
          </p:cNvPicPr>
          <p:nvPr/>
        </p:nvPicPr>
        <p:blipFill>
          <a:blip r:embed="rId11"/>
          <a:stretch>
            <a:fillRect/>
          </a:stretch>
        </p:blipFill>
        <p:spPr>
          <a:xfrm>
            <a:off x="881903" y="359447"/>
            <a:ext cx="16524194" cy="171449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434746" y="4634591"/>
            <a:ext cx="3418507" cy="4114800"/>
          </a:xfrm>
          <a:custGeom>
            <a:avLst/>
            <a:gdLst/>
            <a:ahLst/>
            <a:cxnLst/>
            <a:rect l="l" t="t" r="r" b="b"/>
            <a:pathLst>
              <a:path w="3418507" h="4114800">
                <a:moveTo>
                  <a:pt x="0" y="0"/>
                </a:moveTo>
                <a:lnTo>
                  <a:pt x="3418508" y="0"/>
                </a:lnTo>
                <a:lnTo>
                  <a:pt x="3418508"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3" name="Freeform 3"/>
          <p:cNvSpPr/>
          <p:nvPr/>
        </p:nvSpPr>
        <p:spPr>
          <a:xfrm>
            <a:off x="12558253" y="-604967"/>
            <a:ext cx="6261297" cy="6198684"/>
          </a:xfrm>
          <a:custGeom>
            <a:avLst/>
            <a:gdLst/>
            <a:ahLst/>
            <a:cxnLst/>
            <a:rect l="l" t="t" r="r" b="b"/>
            <a:pathLst>
              <a:path w="6261297" h="6198684">
                <a:moveTo>
                  <a:pt x="0" y="0"/>
                </a:moveTo>
                <a:lnTo>
                  <a:pt x="6261297" y="0"/>
                </a:lnTo>
                <a:lnTo>
                  <a:pt x="6261297" y="6198684"/>
                </a:lnTo>
                <a:lnTo>
                  <a:pt x="0" y="61986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5" name="Freeform 5"/>
          <p:cNvSpPr/>
          <p:nvPr/>
        </p:nvSpPr>
        <p:spPr>
          <a:xfrm rot="-10800000">
            <a:off x="-228600" y="4663982"/>
            <a:ext cx="6261297" cy="6198684"/>
          </a:xfrm>
          <a:custGeom>
            <a:avLst/>
            <a:gdLst/>
            <a:ahLst/>
            <a:cxnLst/>
            <a:rect l="l" t="t" r="r" b="b"/>
            <a:pathLst>
              <a:path w="6261297" h="6198684">
                <a:moveTo>
                  <a:pt x="0" y="0"/>
                </a:moveTo>
                <a:lnTo>
                  <a:pt x="6261297" y="0"/>
                </a:lnTo>
                <a:lnTo>
                  <a:pt x="6261297" y="6198685"/>
                </a:lnTo>
                <a:lnTo>
                  <a:pt x="0" y="61986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pic>
        <p:nvPicPr>
          <p:cNvPr id="6" name="Picture 5">
            <a:extLst>
              <a:ext uri="{FF2B5EF4-FFF2-40B4-BE49-F238E27FC236}">
                <a16:creationId xmlns:a16="http://schemas.microsoft.com/office/drawing/2014/main" id="{78F77268-23AA-10E3-6A41-9B8A2E26A919}"/>
              </a:ext>
            </a:extLst>
          </p:cNvPr>
          <p:cNvPicPr>
            <a:picLocks noChangeAspect="1"/>
          </p:cNvPicPr>
          <p:nvPr/>
        </p:nvPicPr>
        <p:blipFill>
          <a:blip r:embed="rId6"/>
          <a:stretch>
            <a:fillRect/>
          </a:stretch>
        </p:blipFill>
        <p:spPr>
          <a:xfrm>
            <a:off x="1371489" y="2857500"/>
            <a:ext cx="14688207" cy="1524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6CB7F-E41E-D606-2C5D-CC5CFA8E2FB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3F842F1-9915-B864-5533-7EB133DFC20E}"/>
              </a:ext>
            </a:extLst>
          </p:cNvPr>
          <p:cNvSpPr/>
          <p:nvPr/>
        </p:nvSpPr>
        <p:spPr>
          <a:xfrm>
            <a:off x="7604070" y="7484008"/>
            <a:ext cx="3079860" cy="2546695"/>
          </a:xfrm>
          <a:custGeom>
            <a:avLst/>
            <a:gdLst/>
            <a:ahLst/>
            <a:cxnLst/>
            <a:rect l="l" t="t" r="r" b="b"/>
            <a:pathLst>
              <a:path w="3079860" h="2546695">
                <a:moveTo>
                  <a:pt x="0" y="0"/>
                </a:moveTo>
                <a:lnTo>
                  <a:pt x="3079860" y="0"/>
                </a:lnTo>
                <a:lnTo>
                  <a:pt x="3079860" y="2546695"/>
                </a:lnTo>
                <a:lnTo>
                  <a:pt x="0" y="2546695"/>
                </a:lnTo>
                <a:lnTo>
                  <a:pt x="0" y="0"/>
                </a:lnTo>
                <a:close/>
              </a:path>
            </a:pathLst>
          </a:custGeom>
          <a:blipFill>
            <a:blip r:embed="rId2"/>
            <a:stretch>
              <a:fillRect/>
            </a:stretch>
          </a:blipFill>
        </p:spPr>
        <p:txBody>
          <a:bodyPr/>
          <a:lstStyle/>
          <a:p>
            <a:endParaRPr lang="lt-LT"/>
          </a:p>
        </p:txBody>
      </p:sp>
      <p:pic>
        <p:nvPicPr>
          <p:cNvPr id="4" name="Picture 3">
            <a:extLst>
              <a:ext uri="{FF2B5EF4-FFF2-40B4-BE49-F238E27FC236}">
                <a16:creationId xmlns:a16="http://schemas.microsoft.com/office/drawing/2014/main" id="{90762B14-43B2-0FC3-DE65-71077895A76B}"/>
              </a:ext>
            </a:extLst>
          </p:cNvPr>
          <p:cNvPicPr>
            <a:picLocks noChangeAspect="1"/>
          </p:cNvPicPr>
          <p:nvPr/>
        </p:nvPicPr>
        <p:blipFill>
          <a:blip r:embed="rId3"/>
          <a:stretch>
            <a:fillRect/>
          </a:stretch>
        </p:blipFill>
        <p:spPr>
          <a:xfrm>
            <a:off x="2362200" y="3771900"/>
            <a:ext cx="14249400" cy="1626900"/>
          </a:xfrm>
          <a:prstGeom prst="rect">
            <a:avLst/>
          </a:prstGeom>
        </p:spPr>
      </p:pic>
    </p:spTree>
    <p:extLst>
      <p:ext uri="{BB962C8B-B14F-4D97-AF65-F5344CB8AC3E}">
        <p14:creationId xmlns:p14="http://schemas.microsoft.com/office/powerpoint/2010/main" val="31730483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908</Words>
  <Application>Microsoft Macintosh PowerPoint</Application>
  <PresentationFormat>Custom</PresentationFormat>
  <Paragraphs>116</Paragraphs>
  <Slides>14</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Blodders</vt:lpstr>
      <vt:lpstr>Arial</vt:lpstr>
      <vt:lpstr>Calibri</vt:lpstr>
      <vt:lpstr>Rubik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GĮ. Sveikatą stiprinantys įpročiai, 9 kl.</dc:title>
  <cp:lastModifiedBy>Lina Štelmokaitienė</cp:lastModifiedBy>
  <cp:revision>2</cp:revision>
  <dcterms:created xsi:type="dcterms:W3CDTF">2006-08-16T00:00:00Z</dcterms:created>
  <dcterms:modified xsi:type="dcterms:W3CDTF">2025-11-28T06:32:31Z</dcterms:modified>
  <dc:identifier>DAGv25E7duI</dc:identifier>
</cp:coreProperties>
</file>