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Blodders 1" pitchFamily="2" charset="0"/>
      <p:regular r:id="rId39"/>
    </p:embeddedFont>
    <p:embeddedFont>
      <p:font typeface="Rubik 1" pitchFamily="2" charset="-79"/>
      <p:regular r:id="rId40"/>
    </p:embeddedFont>
    <p:embeddedFont>
      <p:font typeface="Rubik 1 Bold" pitchFamily="2" charset="-79"/>
      <p:regular r:id="rId41"/>
    </p:embeddedFont>
    <p:embeddedFont>
      <p:font typeface="Rubik 1 Italics" pitchFamily="2" charset="-79"/>
      <p:regular r:id="rId42"/>
      <p:italic r:id="rId43"/>
    </p:embeddedFont>
    <p:embeddedFont>
      <p:font typeface="Rubik 2" pitchFamily="2" charset="-79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776" autoAdjust="0"/>
    <p:restoredTop sz="94605" autoAdjust="0"/>
  </p:normalViewPr>
  <p:slideViewPr>
    <p:cSldViewPr>
      <p:cViewPr varScale="1">
        <p:scale>
          <a:sx n="28" d="100"/>
          <a:sy n="28" d="100"/>
        </p:scale>
        <p:origin x="328" y="1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2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3.svg"/><Relationship Id="rId18" Type="http://schemas.openxmlformats.org/officeDocument/2006/relationships/image" Target="../media/image3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2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35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9.png"/><Relationship Id="rId5" Type="http://schemas.openxmlformats.org/officeDocument/2006/relationships/image" Target="../media/image4.svg"/><Relationship Id="rId10" Type="http://schemas.openxmlformats.org/officeDocument/2006/relationships/image" Target="../media/image38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22.png"/><Relationship Id="rId3" Type="http://schemas.openxmlformats.org/officeDocument/2006/relationships/image" Target="../media/image2.svg"/><Relationship Id="rId21" Type="http://schemas.openxmlformats.org/officeDocument/2006/relationships/image" Target="../media/image52.svg"/><Relationship Id="rId7" Type="http://schemas.openxmlformats.org/officeDocument/2006/relationships/image" Target="../media/image6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2" Type="http://schemas.openxmlformats.org/officeDocument/2006/relationships/image" Target="../media/image1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5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5" Type="http://schemas.openxmlformats.org/officeDocument/2006/relationships/image" Target="../media/image4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57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5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23.svg"/><Relationship Id="rId30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22.png"/><Relationship Id="rId21" Type="http://schemas.openxmlformats.org/officeDocument/2006/relationships/image" Target="../media/image52.svg"/><Relationship Id="rId34" Type="http://schemas.openxmlformats.org/officeDocument/2006/relationships/image" Target="../media/image66.png"/><Relationship Id="rId7" Type="http://schemas.openxmlformats.org/officeDocument/2006/relationships/image" Target="../media/image6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33" Type="http://schemas.openxmlformats.org/officeDocument/2006/relationships/image" Target="../media/image65.svg"/><Relationship Id="rId2" Type="http://schemas.openxmlformats.org/officeDocument/2006/relationships/image" Target="../media/image1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32" Type="http://schemas.openxmlformats.org/officeDocument/2006/relationships/image" Target="../media/image64.png"/><Relationship Id="rId37" Type="http://schemas.openxmlformats.org/officeDocument/2006/relationships/image" Target="../media/image59.png"/><Relationship Id="rId5" Type="http://schemas.openxmlformats.org/officeDocument/2006/relationships/image" Target="../media/image4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60.png"/><Relationship Id="rId36" Type="http://schemas.openxmlformats.org/officeDocument/2006/relationships/image" Target="../media/image19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63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23.svg"/><Relationship Id="rId30" Type="http://schemas.openxmlformats.org/officeDocument/2006/relationships/image" Target="../media/image62.png"/><Relationship Id="rId35" Type="http://schemas.openxmlformats.org/officeDocument/2006/relationships/image" Target="../media/image67.svg"/><Relationship Id="rId8" Type="http://schemas.openxmlformats.org/officeDocument/2006/relationships/image" Target="../media/image7.png"/><Relationship Id="rId3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22.png"/><Relationship Id="rId39" Type="http://schemas.openxmlformats.org/officeDocument/2006/relationships/image" Target="../media/image71.svg"/><Relationship Id="rId21" Type="http://schemas.openxmlformats.org/officeDocument/2006/relationships/image" Target="../media/image52.svg"/><Relationship Id="rId34" Type="http://schemas.openxmlformats.org/officeDocument/2006/relationships/image" Target="../media/image66.png"/><Relationship Id="rId42" Type="http://schemas.openxmlformats.org/officeDocument/2006/relationships/image" Target="../media/image19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1.svg"/><Relationship Id="rId41" Type="http://schemas.openxmlformats.org/officeDocument/2006/relationships/image" Target="../media/image7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32" Type="http://schemas.openxmlformats.org/officeDocument/2006/relationships/image" Target="../media/image64.png"/><Relationship Id="rId37" Type="http://schemas.openxmlformats.org/officeDocument/2006/relationships/image" Target="../media/image69.svg"/><Relationship Id="rId40" Type="http://schemas.openxmlformats.org/officeDocument/2006/relationships/image" Target="../media/image72.png"/><Relationship Id="rId5" Type="http://schemas.openxmlformats.org/officeDocument/2006/relationships/image" Target="../media/image4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60.png"/><Relationship Id="rId36" Type="http://schemas.openxmlformats.org/officeDocument/2006/relationships/image" Target="../media/image68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63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23.svg"/><Relationship Id="rId30" Type="http://schemas.openxmlformats.org/officeDocument/2006/relationships/image" Target="../media/image62.png"/><Relationship Id="rId35" Type="http://schemas.openxmlformats.org/officeDocument/2006/relationships/image" Target="../media/image67.svg"/><Relationship Id="rId43" Type="http://schemas.openxmlformats.org/officeDocument/2006/relationships/image" Target="../media/image59.png"/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33" Type="http://schemas.openxmlformats.org/officeDocument/2006/relationships/image" Target="../media/image65.svg"/><Relationship Id="rId38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22.png"/><Relationship Id="rId39" Type="http://schemas.openxmlformats.org/officeDocument/2006/relationships/image" Target="../media/image71.svg"/><Relationship Id="rId21" Type="http://schemas.openxmlformats.org/officeDocument/2006/relationships/image" Target="../media/image52.svg"/><Relationship Id="rId34" Type="http://schemas.openxmlformats.org/officeDocument/2006/relationships/image" Target="../media/image66.png"/><Relationship Id="rId42" Type="http://schemas.openxmlformats.org/officeDocument/2006/relationships/image" Target="../media/image19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1.svg"/><Relationship Id="rId41" Type="http://schemas.openxmlformats.org/officeDocument/2006/relationships/image" Target="../media/image7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32" Type="http://schemas.openxmlformats.org/officeDocument/2006/relationships/image" Target="../media/image64.png"/><Relationship Id="rId37" Type="http://schemas.openxmlformats.org/officeDocument/2006/relationships/image" Target="../media/image69.svg"/><Relationship Id="rId40" Type="http://schemas.openxmlformats.org/officeDocument/2006/relationships/image" Target="../media/image72.png"/><Relationship Id="rId5" Type="http://schemas.openxmlformats.org/officeDocument/2006/relationships/image" Target="../media/image4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60.png"/><Relationship Id="rId36" Type="http://schemas.openxmlformats.org/officeDocument/2006/relationships/image" Target="../media/image68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63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23.svg"/><Relationship Id="rId30" Type="http://schemas.openxmlformats.org/officeDocument/2006/relationships/image" Target="../media/image62.png"/><Relationship Id="rId35" Type="http://schemas.openxmlformats.org/officeDocument/2006/relationships/image" Target="../media/image67.svg"/><Relationship Id="rId43" Type="http://schemas.openxmlformats.org/officeDocument/2006/relationships/image" Target="../media/image59.png"/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33" Type="http://schemas.openxmlformats.org/officeDocument/2006/relationships/image" Target="../media/image65.svg"/><Relationship Id="rId38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6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0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6.svg"/><Relationship Id="rId5" Type="http://schemas.openxmlformats.org/officeDocument/2006/relationships/image" Target="../media/image4.svg"/><Relationship Id="rId15" Type="http://schemas.openxmlformats.org/officeDocument/2006/relationships/image" Target="../media/image83.svg"/><Relationship Id="rId10" Type="http://schemas.openxmlformats.org/officeDocument/2006/relationships/image" Target="../media/image7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18" Type="http://schemas.openxmlformats.org/officeDocument/2006/relationships/image" Target="../media/image89.png"/><Relationship Id="rId3" Type="http://schemas.openxmlformats.org/officeDocument/2006/relationships/image" Target="../media/image2.svg"/><Relationship Id="rId21" Type="http://schemas.openxmlformats.org/officeDocument/2006/relationships/image" Target="../media/image92.sv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17" Type="http://schemas.openxmlformats.org/officeDocument/2006/relationships/image" Target="../media/image33.svg"/><Relationship Id="rId25" Type="http://schemas.openxmlformats.org/officeDocument/2006/relationships/image" Target="../media/image95.pn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9.png"/><Relationship Id="rId5" Type="http://schemas.openxmlformats.org/officeDocument/2006/relationships/image" Target="../media/image4.svg"/><Relationship Id="rId15" Type="http://schemas.openxmlformats.org/officeDocument/2006/relationships/image" Target="../media/image88.svg"/><Relationship Id="rId23" Type="http://schemas.openxmlformats.org/officeDocument/2006/relationships/image" Target="../media/image94.svg"/><Relationship Id="rId10" Type="http://schemas.openxmlformats.org/officeDocument/2006/relationships/image" Target="../media/image22.png"/><Relationship Id="rId19" Type="http://schemas.openxmlformats.org/officeDocument/2006/relationships/image" Target="../media/image9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7.png"/><Relationship Id="rId22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1.png"/><Relationship Id="rId2" Type="http://schemas.openxmlformats.org/officeDocument/2006/relationships/image" Target="../media/image1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6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9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2" Type="http://schemas.openxmlformats.org/officeDocument/2006/relationships/image" Target="../media/image1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4.png"/><Relationship Id="rId2" Type="http://schemas.openxmlformats.org/officeDocument/2006/relationships/image" Target="../media/image1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76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7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8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87.png"/><Relationship Id="rId2" Type="http://schemas.openxmlformats.org/officeDocument/2006/relationships/image" Target="../media/image1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18" Type="http://schemas.openxmlformats.org/officeDocument/2006/relationships/image" Target="../media/image111.png"/><Relationship Id="rId3" Type="http://schemas.openxmlformats.org/officeDocument/2006/relationships/image" Target="../media/image2.svg"/><Relationship Id="rId21" Type="http://schemas.openxmlformats.org/officeDocument/2006/relationships/image" Target="../media/image114.sv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17" Type="http://schemas.openxmlformats.org/officeDocument/2006/relationships/image" Target="../media/image33.sv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88.svg"/><Relationship Id="rId23" Type="http://schemas.openxmlformats.org/officeDocument/2006/relationships/image" Target="../media/image115.png"/><Relationship Id="rId10" Type="http://schemas.openxmlformats.org/officeDocument/2006/relationships/image" Target="../media/image22.png"/><Relationship Id="rId19" Type="http://schemas.openxmlformats.org/officeDocument/2006/relationships/image" Target="../media/image11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7.png"/><Relationship Id="rId2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18" Type="http://schemas.openxmlformats.org/officeDocument/2006/relationships/image" Target="../media/image111.png"/><Relationship Id="rId26" Type="http://schemas.openxmlformats.org/officeDocument/2006/relationships/image" Target="../media/image19.png"/><Relationship Id="rId3" Type="http://schemas.openxmlformats.org/officeDocument/2006/relationships/image" Target="../media/image2.svg"/><Relationship Id="rId21" Type="http://schemas.openxmlformats.org/officeDocument/2006/relationships/image" Target="../media/image119.pn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17" Type="http://schemas.openxmlformats.org/officeDocument/2006/relationships/image" Target="../media/image33.svg"/><Relationship Id="rId25" Type="http://schemas.openxmlformats.org/officeDocument/2006/relationships/image" Target="../media/image123.sv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1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22.png"/><Relationship Id="rId5" Type="http://schemas.openxmlformats.org/officeDocument/2006/relationships/image" Target="../media/image4.svg"/><Relationship Id="rId15" Type="http://schemas.openxmlformats.org/officeDocument/2006/relationships/image" Target="../media/image88.svg"/><Relationship Id="rId23" Type="http://schemas.openxmlformats.org/officeDocument/2006/relationships/image" Target="../media/image121.png"/><Relationship Id="rId10" Type="http://schemas.openxmlformats.org/officeDocument/2006/relationships/image" Target="../media/image22.png"/><Relationship Id="rId19" Type="http://schemas.openxmlformats.org/officeDocument/2006/relationships/image" Target="../media/image117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7.png"/><Relationship Id="rId22" Type="http://schemas.openxmlformats.org/officeDocument/2006/relationships/image" Target="../media/image120.svg"/><Relationship Id="rId27" Type="http://schemas.openxmlformats.org/officeDocument/2006/relationships/image" Target="../media/image1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18" Type="http://schemas.openxmlformats.org/officeDocument/2006/relationships/image" Target="../media/image35.png"/><Relationship Id="rId3" Type="http://schemas.openxmlformats.org/officeDocument/2006/relationships/image" Target="../media/image2.svg"/><Relationship Id="rId21" Type="http://schemas.openxmlformats.org/officeDocument/2006/relationships/image" Target="../media/image82.pn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17" Type="http://schemas.openxmlformats.org/officeDocument/2006/relationships/image" Target="../media/image33.sv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27.png"/><Relationship Id="rId5" Type="http://schemas.openxmlformats.org/officeDocument/2006/relationships/image" Target="../media/image4.svg"/><Relationship Id="rId15" Type="http://schemas.openxmlformats.org/officeDocument/2006/relationships/image" Target="../media/image88.svg"/><Relationship Id="rId23" Type="http://schemas.openxmlformats.org/officeDocument/2006/relationships/image" Target="../media/image19.png"/><Relationship Id="rId10" Type="http://schemas.openxmlformats.org/officeDocument/2006/relationships/image" Target="../media/image22.png"/><Relationship Id="rId19" Type="http://schemas.openxmlformats.org/officeDocument/2006/relationships/image" Target="../media/image36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7.png"/><Relationship Id="rId22" Type="http://schemas.openxmlformats.org/officeDocument/2006/relationships/image" Target="../media/image83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6.svg"/><Relationship Id="rId18" Type="http://schemas.openxmlformats.org/officeDocument/2006/relationships/image" Target="../media/image129.png"/><Relationship Id="rId26" Type="http://schemas.openxmlformats.org/officeDocument/2006/relationships/image" Target="../media/image136.png"/><Relationship Id="rId3" Type="http://schemas.openxmlformats.org/officeDocument/2006/relationships/image" Target="../media/image2.svg"/><Relationship Id="rId21" Type="http://schemas.openxmlformats.org/officeDocument/2006/relationships/image" Target="../media/image132.svg"/><Relationship Id="rId7" Type="http://schemas.openxmlformats.org/officeDocument/2006/relationships/image" Target="../media/image6.svg"/><Relationship Id="rId12" Type="http://schemas.openxmlformats.org/officeDocument/2006/relationships/image" Target="../media/image85.png"/><Relationship Id="rId17" Type="http://schemas.openxmlformats.org/officeDocument/2006/relationships/image" Target="../media/image33.svg"/><Relationship Id="rId25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24" Type="http://schemas.openxmlformats.org/officeDocument/2006/relationships/image" Target="../media/image135.svg"/><Relationship Id="rId5" Type="http://schemas.openxmlformats.org/officeDocument/2006/relationships/image" Target="../media/image4.svg"/><Relationship Id="rId15" Type="http://schemas.openxmlformats.org/officeDocument/2006/relationships/image" Target="../media/image88.svg"/><Relationship Id="rId23" Type="http://schemas.openxmlformats.org/officeDocument/2006/relationships/image" Target="../media/image134.png"/><Relationship Id="rId10" Type="http://schemas.openxmlformats.org/officeDocument/2006/relationships/image" Target="../media/image22.png"/><Relationship Id="rId19" Type="http://schemas.openxmlformats.org/officeDocument/2006/relationships/image" Target="../media/image130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7.png"/><Relationship Id="rId22" Type="http://schemas.openxmlformats.org/officeDocument/2006/relationships/image" Target="../media/image1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3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32.png"/><Relationship Id="rId17" Type="http://schemas.openxmlformats.org/officeDocument/2006/relationships/image" Target="../media/image140.png"/><Relationship Id="rId2" Type="http://schemas.openxmlformats.org/officeDocument/2006/relationships/image" Target="../media/image1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39.sv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1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17" Type="http://schemas.openxmlformats.org/officeDocument/2006/relationships/image" Target="../media/image142.svg"/><Relationship Id="rId2" Type="http://schemas.openxmlformats.org/officeDocument/2006/relationships/image" Target="../media/image1.png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svg"/><Relationship Id="rId5" Type="http://schemas.openxmlformats.org/officeDocument/2006/relationships/image" Target="../media/image4.svg"/><Relationship Id="rId15" Type="http://schemas.openxmlformats.org/officeDocument/2006/relationships/image" Target="../media/image27.sv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23.svg"/><Relationship Id="rId1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svg"/><Relationship Id="rId10" Type="http://schemas.openxmlformats.org/officeDocument/2006/relationships/image" Target="../media/image143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7100045" y="570345"/>
            <a:ext cx="4087909" cy="3380237"/>
          </a:xfrm>
          <a:custGeom>
            <a:avLst/>
            <a:gdLst/>
            <a:ahLst/>
            <a:cxnLst/>
            <a:rect l="l" t="t" r="r" b="b"/>
            <a:pathLst>
              <a:path w="4087909" h="3380237">
                <a:moveTo>
                  <a:pt x="0" y="0"/>
                </a:moveTo>
                <a:lnTo>
                  <a:pt x="4087910" y="0"/>
                </a:lnTo>
                <a:lnTo>
                  <a:pt x="4087910" y="3380236"/>
                </a:lnTo>
                <a:lnTo>
                  <a:pt x="0" y="33802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144774" y="5807187"/>
            <a:ext cx="3043181" cy="3286960"/>
          </a:xfrm>
          <a:custGeom>
            <a:avLst/>
            <a:gdLst/>
            <a:ahLst/>
            <a:cxnLst/>
            <a:rect l="l" t="t" r="r" b="b"/>
            <a:pathLst>
              <a:path w="3043181" h="3286960">
                <a:moveTo>
                  <a:pt x="0" y="0"/>
                </a:moveTo>
                <a:lnTo>
                  <a:pt x="3043181" y="0"/>
                </a:lnTo>
                <a:lnTo>
                  <a:pt x="3043181" y="3286960"/>
                </a:lnTo>
                <a:lnTo>
                  <a:pt x="0" y="32869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C79671-BB0E-86DC-A669-298D96E9C4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59381" y="4202978"/>
            <a:ext cx="13917111" cy="15194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7394810" y="870710"/>
            <a:ext cx="5056785" cy="1072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SUSITARKIME</a:t>
            </a:r>
          </a:p>
        </p:txBody>
      </p:sp>
      <p:sp>
        <p:nvSpPr>
          <p:cNvPr id="9" name="Freeform 9"/>
          <p:cNvSpPr/>
          <p:nvPr/>
        </p:nvSpPr>
        <p:spPr>
          <a:xfrm>
            <a:off x="595843" y="2642261"/>
            <a:ext cx="9999503" cy="5974703"/>
          </a:xfrm>
          <a:custGeom>
            <a:avLst/>
            <a:gdLst/>
            <a:ahLst/>
            <a:cxnLst/>
            <a:rect l="l" t="t" r="r" b="b"/>
            <a:pathLst>
              <a:path w="9999503" h="5974703">
                <a:moveTo>
                  <a:pt x="0" y="0"/>
                </a:moveTo>
                <a:lnTo>
                  <a:pt x="9999503" y="0"/>
                </a:lnTo>
                <a:lnTo>
                  <a:pt x="9999503" y="5974703"/>
                </a:lnTo>
                <a:lnTo>
                  <a:pt x="0" y="5974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TextBox 10"/>
          <p:cNvSpPr txBox="1"/>
          <p:nvPr/>
        </p:nvSpPr>
        <p:spPr>
          <a:xfrm>
            <a:off x="1028700" y="2784774"/>
            <a:ext cx="8115300" cy="6082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Keliame ranką, kai norime kalbėti.</a:t>
            </a:r>
          </a:p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Kalbame po vieną – klausomės kitų.</a:t>
            </a:r>
          </a:p>
          <a:p>
            <a:pPr marL="928374" lvl="1" indent="-464187" algn="just">
              <a:lnSpc>
                <a:spcPts val="6020"/>
              </a:lnSpc>
              <a:buFont typeface="Arial"/>
              <a:buChar char="•"/>
            </a:pPr>
            <a:r>
              <a:rPr lang="en-US" sz="4300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Gerbiame kitų nuomonę ir kuriame draugišką, saugią aplinką.</a:t>
            </a:r>
          </a:p>
          <a:p>
            <a:pPr algn="just">
              <a:lnSpc>
                <a:spcPts val="6020"/>
              </a:lnSpc>
            </a:pPr>
            <a:endParaRPr lang="en-US" sz="4300">
              <a:solidFill>
                <a:srgbClr val="586BB0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0313212" y="2216224"/>
            <a:ext cx="6663954" cy="6572325"/>
          </a:xfrm>
          <a:custGeom>
            <a:avLst/>
            <a:gdLst/>
            <a:ahLst/>
            <a:cxnLst/>
            <a:rect l="l" t="t" r="r" b="b"/>
            <a:pathLst>
              <a:path w="6663954" h="6572325">
                <a:moveTo>
                  <a:pt x="0" y="0"/>
                </a:moveTo>
                <a:lnTo>
                  <a:pt x="6663954" y="0"/>
                </a:lnTo>
                <a:lnTo>
                  <a:pt x="6663954" y="6572325"/>
                </a:lnTo>
                <a:lnTo>
                  <a:pt x="0" y="6572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313212" y="2034636"/>
            <a:ext cx="6810849" cy="6308549"/>
          </a:xfrm>
          <a:custGeom>
            <a:avLst/>
            <a:gdLst/>
            <a:ahLst/>
            <a:cxnLst/>
            <a:rect l="l" t="t" r="r" b="b"/>
            <a:pathLst>
              <a:path w="6810849" h="6308549">
                <a:moveTo>
                  <a:pt x="0" y="0"/>
                </a:moveTo>
                <a:lnTo>
                  <a:pt x="6810849" y="0"/>
                </a:lnTo>
                <a:lnTo>
                  <a:pt x="6810849" y="6308549"/>
                </a:lnTo>
                <a:lnTo>
                  <a:pt x="0" y="63085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0875280" y="2034636"/>
            <a:ext cx="6248781" cy="6252529"/>
          </a:xfrm>
          <a:custGeom>
            <a:avLst/>
            <a:gdLst/>
            <a:ahLst/>
            <a:cxnLst/>
            <a:rect l="l" t="t" r="r" b="b"/>
            <a:pathLst>
              <a:path w="6248781" h="6252529">
                <a:moveTo>
                  <a:pt x="0" y="0"/>
                </a:moveTo>
                <a:lnTo>
                  <a:pt x="6248781" y="0"/>
                </a:lnTo>
                <a:lnTo>
                  <a:pt x="6248781" y="6252529"/>
                </a:lnTo>
                <a:lnTo>
                  <a:pt x="0" y="625252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03BFED-1494-7020-F461-5F22C18871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15232" y="4006808"/>
            <a:ext cx="7549358" cy="23228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2266441" y="4089508"/>
            <a:ext cx="21250147" cy="3825026"/>
          </a:xfrm>
          <a:custGeom>
            <a:avLst/>
            <a:gdLst/>
            <a:ahLst/>
            <a:cxnLst/>
            <a:rect l="l" t="t" r="r" b="b"/>
            <a:pathLst>
              <a:path w="21250147" h="3825026">
                <a:moveTo>
                  <a:pt x="0" y="0"/>
                </a:moveTo>
                <a:lnTo>
                  <a:pt x="21250147" y="0"/>
                </a:lnTo>
                <a:lnTo>
                  <a:pt x="21250147" y="3825027"/>
                </a:lnTo>
                <a:lnTo>
                  <a:pt x="0" y="3825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789003" y="2979188"/>
            <a:ext cx="4569313" cy="4935346"/>
          </a:xfrm>
          <a:custGeom>
            <a:avLst/>
            <a:gdLst/>
            <a:ahLst/>
            <a:cxnLst/>
            <a:rect l="l" t="t" r="r" b="b"/>
            <a:pathLst>
              <a:path w="4569313" h="4935346">
                <a:moveTo>
                  <a:pt x="0" y="0"/>
                </a:moveTo>
                <a:lnTo>
                  <a:pt x="4569313" y="0"/>
                </a:lnTo>
                <a:lnTo>
                  <a:pt x="4569313" y="4935347"/>
                </a:lnTo>
                <a:lnTo>
                  <a:pt x="0" y="49353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028700" y="4370550"/>
            <a:ext cx="10013378" cy="33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2"/>
                <a:ea typeface="Rubik 2"/>
                <a:cs typeface="Rubik 2"/>
                <a:sym typeface="Rubik 2"/>
              </a:rPr>
              <a:t>Įprotis - kasdien kartojamas elgesys, prie kurio esame pripratę, todėl jis tampa mūsų gyvenimo dalimi.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7BC858C-65A5-8648-30DE-F4754EED7AD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08455" y="1211509"/>
            <a:ext cx="4392500" cy="19265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2266441" y="4089508"/>
            <a:ext cx="21250147" cy="3825026"/>
          </a:xfrm>
          <a:custGeom>
            <a:avLst/>
            <a:gdLst/>
            <a:ahLst/>
            <a:cxnLst/>
            <a:rect l="l" t="t" r="r" b="b"/>
            <a:pathLst>
              <a:path w="21250147" h="3825026">
                <a:moveTo>
                  <a:pt x="0" y="0"/>
                </a:moveTo>
                <a:lnTo>
                  <a:pt x="21250147" y="0"/>
                </a:lnTo>
                <a:lnTo>
                  <a:pt x="21250147" y="3825027"/>
                </a:lnTo>
                <a:lnTo>
                  <a:pt x="0" y="3825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299828" y="3246043"/>
            <a:ext cx="3993452" cy="4436032"/>
          </a:xfrm>
          <a:custGeom>
            <a:avLst/>
            <a:gdLst/>
            <a:ahLst/>
            <a:cxnLst/>
            <a:rect l="l" t="t" r="r" b="b"/>
            <a:pathLst>
              <a:path w="3993452" h="4436032">
                <a:moveTo>
                  <a:pt x="0" y="0"/>
                </a:moveTo>
                <a:lnTo>
                  <a:pt x="3993452" y="0"/>
                </a:lnTo>
                <a:lnTo>
                  <a:pt x="3993452" y="4436032"/>
                </a:lnTo>
                <a:lnTo>
                  <a:pt x="0" y="443603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028700" y="4370550"/>
            <a:ext cx="10013378" cy="33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 b="1">
                <a:solidFill>
                  <a:srgbClr val="5269A7"/>
                </a:solidFill>
                <a:latin typeface="Rubik 1 Bold"/>
                <a:ea typeface="Rubik 1 Bold"/>
                <a:cs typeface="Rubik 1 Bold"/>
                <a:sym typeface="Rubik 1 Bold"/>
              </a:rPr>
              <a:t>Sveiki įpročiai</a:t>
            </a: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 – padeda augti sveikiems ir stipriems.</a:t>
            </a:r>
          </a:p>
          <a:p>
            <a:pPr marL="1079501" lvl="1" indent="-539750" algn="just">
              <a:lnSpc>
                <a:spcPts val="6550"/>
              </a:lnSpc>
              <a:buFont typeface="Arial"/>
              <a:buChar char="•"/>
            </a:pPr>
            <a:r>
              <a:rPr lang="en-US" sz="5000" b="1">
                <a:solidFill>
                  <a:srgbClr val="5269A7"/>
                </a:solidFill>
                <a:latin typeface="Rubik 1 Bold"/>
                <a:ea typeface="Rubik 1 Bold"/>
                <a:cs typeface="Rubik 1 Bold"/>
                <a:sym typeface="Rubik 1 Bold"/>
              </a:rPr>
              <a:t>Nesveiki įpročiai</a:t>
            </a: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 – silpnina kūną ir sveikatą.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4039629-172F-FE6A-D95A-6A0AA6DA6A7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02423" y="935464"/>
            <a:ext cx="4139655" cy="18156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0768D0-5C18-D846-BD45-81A419DA62B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4626" y="3832181"/>
            <a:ext cx="10741174" cy="24434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403354" y="-94775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071544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881097" y="3963448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81097" y="590359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109433" y="2864350"/>
            <a:ext cx="6405929" cy="6317848"/>
          </a:xfrm>
          <a:custGeom>
            <a:avLst/>
            <a:gdLst/>
            <a:ahLst/>
            <a:cxnLst/>
            <a:rect l="l" t="t" r="r" b="b"/>
            <a:pathLst>
              <a:path w="6405929" h="6317848">
                <a:moveTo>
                  <a:pt x="0" y="0"/>
                </a:moveTo>
                <a:lnTo>
                  <a:pt x="6405929" y="0"/>
                </a:lnTo>
                <a:lnTo>
                  <a:pt x="6405929" y="6317848"/>
                </a:lnTo>
                <a:lnTo>
                  <a:pt x="0" y="63178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528874" y="2591576"/>
            <a:ext cx="898996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Įvairaus ir naudingo maisto vartojimas.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62313" y="6132876"/>
            <a:ext cx="840923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Sveikų užkandžių pasirinkimas: vaisiai, daržovės, jogurtas, riešutai.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28874" y="4186357"/>
            <a:ext cx="898996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Reguliarus valgymas: pusryčiai, pietūs, vakarienė, užkandžiai.</a:t>
            </a:r>
          </a:p>
        </p:txBody>
      </p:sp>
      <p:sp>
        <p:nvSpPr>
          <p:cNvPr id="16" name="Freeform 16"/>
          <p:cNvSpPr/>
          <p:nvPr/>
        </p:nvSpPr>
        <p:spPr>
          <a:xfrm>
            <a:off x="881097" y="784389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671636" y="8348720"/>
            <a:ext cx="840923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Valgymas be ekranų.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014391" y="2074226"/>
            <a:ext cx="6668381" cy="6668381"/>
          </a:xfrm>
          <a:custGeom>
            <a:avLst/>
            <a:gdLst/>
            <a:ahLst/>
            <a:cxnLst/>
            <a:rect l="l" t="t" r="r" b="b"/>
            <a:pathLst>
              <a:path w="6668381" h="6668381">
                <a:moveTo>
                  <a:pt x="0" y="0"/>
                </a:moveTo>
                <a:lnTo>
                  <a:pt x="6668381" y="0"/>
                </a:lnTo>
                <a:lnTo>
                  <a:pt x="6668381" y="6668381"/>
                </a:lnTo>
                <a:lnTo>
                  <a:pt x="0" y="66683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6773350" y="8101070"/>
            <a:ext cx="1195330" cy="1195330"/>
          </a:xfrm>
          <a:custGeom>
            <a:avLst/>
            <a:gdLst/>
            <a:ahLst/>
            <a:cxnLst/>
            <a:rect l="l" t="t" r="r" b="b"/>
            <a:pathLst>
              <a:path w="1195330" h="1195330">
                <a:moveTo>
                  <a:pt x="0" y="0"/>
                </a:moveTo>
                <a:lnTo>
                  <a:pt x="1195330" y="0"/>
                </a:lnTo>
                <a:lnTo>
                  <a:pt x="1195330" y="1195330"/>
                </a:lnTo>
                <a:lnTo>
                  <a:pt x="0" y="11953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DEF35-1E7B-E02E-583F-8B1B2CC79FA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19824" y="18970"/>
            <a:ext cx="14320510" cy="1944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0081" y="3743647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859695" y="3071667"/>
            <a:ext cx="4820136" cy="4820136"/>
          </a:xfrm>
          <a:custGeom>
            <a:avLst/>
            <a:gdLst/>
            <a:ahLst/>
            <a:cxnLst/>
            <a:rect l="l" t="t" r="r" b="b"/>
            <a:pathLst>
              <a:path w="4820136" h="4820136">
                <a:moveTo>
                  <a:pt x="0" y="0"/>
                </a:moveTo>
                <a:lnTo>
                  <a:pt x="4820136" y="0"/>
                </a:lnTo>
                <a:lnTo>
                  <a:pt x="4820136" y="4820136"/>
                </a:lnTo>
                <a:lnTo>
                  <a:pt x="0" y="48201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7567187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594733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9619316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0464405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2" y="0"/>
                </a:lnTo>
                <a:lnTo>
                  <a:pt x="1576812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424049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297410" y="4704180"/>
            <a:ext cx="1576813" cy="1576813"/>
          </a:xfrm>
          <a:custGeom>
            <a:avLst/>
            <a:gdLst/>
            <a:ahLst/>
            <a:cxnLst/>
            <a:rect l="l" t="t" r="r" b="b"/>
            <a:pathLst>
              <a:path w="1576813" h="1576813">
                <a:moveTo>
                  <a:pt x="0" y="0"/>
                </a:moveTo>
                <a:lnTo>
                  <a:pt x="1576813" y="0"/>
                </a:lnTo>
                <a:lnTo>
                  <a:pt x="1576813" y="1576812"/>
                </a:lnTo>
                <a:lnTo>
                  <a:pt x="0" y="157681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TextBox 16"/>
          <p:cNvSpPr txBox="1"/>
          <p:nvPr/>
        </p:nvSpPr>
        <p:spPr>
          <a:xfrm>
            <a:off x="1028700" y="3335062"/>
            <a:ext cx="10664199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Reguliarus vandens gėrimas visą dieną.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E597561-D672-E73D-9687-97F773C7DD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01" y="0"/>
            <a:ext cx="14062072" cy="19477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227581" y="2997500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91666" y="2700257"/>
            <a:ext cx="1093804" cy="6471439"/>
          </a:xfrm>
          <a:custGeom>
            <a:avLst/>
            <a:gdLst/>
            <a:ahLst/>
            <a:cxnLst/>
            <a:rect l="l" t="t" r="r" b="b"/>
            <a:pathLst>
              <a:path w="1093804" h="6471439">
                <a:moveTo>
                  <a:pt x="0" y="0"/>
                </a:moveTo>
                <a:lnTo>
                  <a:pt x="1093804" y="0"/>
                </a:lnTo>
                <a:lnTo>
                  <a:pt x="1093804" y="6471438"/>
                </a:lnTo>
                <a:lnTo>
                  <a:pt x="0" y="64714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655816" b="-2677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TextBox 23"/>
          <p:cNvSpPr txBox="1"/>
          <p:nvPr/>
        </p:nvSpPr>
        <p:spPr>
          <a:xfrm>
            <a:off x="1028700" y="5352811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E7AE2C6-DFE8-F9A7-849F-6900BBFD907D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-119640" y="-55759"/>
            <a:ext cx="13993862" cy="19383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227581" y="2997500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028700" y="5352811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5D8A1A7-8118-B67B-DD30-583A23FD9774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-49701" y="16704"/>
            <a:ext cx="13824135" cy="19148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464495" y="2841138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028700" y="5352811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 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8682514" y="6848486"/>
            <a:ext cx="1204710" cy="1147760"/>
          </a:xfrm>
          <a:custGeom>
            <a:avLst/>
            <a:gdLst/>
            <a:ahLst/>
            <a:cxnLst/>
            <a:rect l="l" t="t" r="r" b="b"/>
            <a:pathLst>
              <a:path w="1204710" h="1147760">
                <a:moveTo>
                  <a:pt x="0" y="0"/>
                </a:moveTo>
                <a:lnTo>
                  <a:pt x="1204710" y="0"/>
                </a:lnTo>
                <a:lnTo>
                  <a:pt x="1204710" y="1147761"/>
                </a:lnTo>
                <a:lnTo>
                  <a:pt x="0" y="114776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>
            <a:off x="8682514" y="5911075"/>
            <a:ext cx="922972" cy="756837"/>
          </a:xfrm>
          <a:custGeom>
            <a:avLst/>
            <a:gdLst/>
            <a:ahLst/>
            <a:cxnLst/>
            <a:rect l="l" t="t" r="r" b="b"/>
            <a:pathLst>
              <a:path w="922972" h="756837">
                <a:moveTo>
                  <a:pt x="0" y="0"/>
                </a:moveTo>
                <a:lnTo>
                  <a:pt x="922972" y="0"/>
                </a:lnTo>
                <a:lnTo>
                  <a:pt x="922972" y="756837"/>
                </a:lnTo>
                <a:lnTo>
                  <a:pt x="0" y="756837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>
            <a:off x="9887224" y="6145424"/>
            <a:ext cx="989819" cy="873516"/>
          </a:xfrm>
          <a:custGeom>
            <a:avLst/>
            <a:gdLst/>
            <a:ahLst/>
            <a:cxnLst/>
            <a:rect l="l" t="t" r="r" b="b"/>
            <a:pathLst>
              <a:path w="989819" h="873516">
                <a:moveTo>
                  <a:pt x="0" y="0"/>
                </a:moveTo>
                <a:lnTo>
                  <a:pt x="989820" y="0"/>
                </a:lnTo>
                <a:lnTo>
                  <a:pt x="989820" y="873516"/>
                </a:lnTo>
                <a:lnTo>
                  <a:pt x="0" y="87351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>
            <a:off x="12796593" y="7362121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4"/>
                </a:lnTo>
                <a:lnTo>
                  <a:pt x="0" y="76096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TextBox 33"/>
          <p:cNvSpPr txBox="1"/>
          <p:nvPr/>
        </p:nvSpPr>
        <p:spPr>
          <a:xfrm>
            <a:off x="12956034" y="7363507"/>
            <a:ext cx="4068140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Angliavandeniai</a:t>
            </a:r>
          </a:p>
        </p:txBody>
      </p:sp>
      <p:sp>
        <p:nvSpPr>
          <p:cNvPr id="34" name="Freeform 34"/>
          <p:cNvSpPr/>
          <p:nvPr/>
        </p:nvSpPr>
        <p:spPr>
          <a:xfrm rot="-8406837">
            <a:off x="10222804" y="6603128"/>
            <a:ext cx="2609039" cy="1517986"/>
          </a:xfrm>
          <a:custGeom>
            <a:avLst/>
            <a:gdLst/>
            <a:ahLst/>
            <a:cxnLst/>
            <a:rect l="l" t="t" r="r" b="b"/>
            <a:pathLst>
              <a:path w="2609039" h="1517986">
                <a:moveTo>
                  <a:pt x="0" y="0"/>
                </a:moveTo>
                <a:lnTo>
                  <a:pt x="2609039" y="0"/>
                </a:lnTo>
                <a:lnTo>
                  <a:pt x="2609039" y="1517986"/>
                </a:lnTo>
                <a:lnTo>
                  <a:pt x="0" y="151798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B1EF994-B7D4-0CAB-A02F-DCA63A87B074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-49701" y="16704"/>
            <a:ext cx="13824135" cy="19148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464495" y="2841138"/>
            <a:ext cx="1133870" cy="6051548"/>
          </a:xfrm>
          <a:custGeom>
            <a:avLst/>
            <a:gdLst/>
            <a:ahLst/>
            <a:cxnLst/>
            <a:rect l="l" t="t" r="r" b="b"/>
            <a:pathLst>
              <a:path w="1133870" h="6051548">
                <a:moveTo>
                  <a:pt x="0" y="0"/>
                </a:moveTo>
                <a:lnTo>
                  <a:pt x="1133870" y="0"/>
                </a:lnTo>
                <a:lnTo>
                  <a:pt x="1133870" y="6051548"/>
                </a:lnTo>
                <a:lnTo>
                  <a:pt x="0" y="60515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585363" b="-321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500800" y="2478793"/>
            <a:ext cx="6750097" cy="7088963"/>
          </a:xfrm>
          <a:custGeom>
            <a:avLst/>
            <a:gdLst/>
            <a:ahLst/>
            <a:cxnLst/>
            <a:rect l="l" t="t" r="r" b="b"/>
            <a:pathLst>
              <a:path w="6750097" h="7088963">
                <a:moveTo>
                  <a:pt x="0" y="0"/>
                </a:moveTo>
                <a:lnTo>
                  <a:pt x="6750097" y="0"/>
                </a:lnTo>
                <a:lnTo>
                  <a:pt x="6750097" y="7088963"/>
                </a:lnTo>
                <a:lnTo>
                  <a:pt x="0" y="7088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0117" r="-13915" b="-257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-5400000">
            <a:off x="6226499" y="5582459"/>
            <a:ext cx="4881989" cy="199264"/>
          </a:xfrm>
          <a:custGeom>
            <a:avLst/>
            <a:gdLst/>
            <a:ahLst/>
            <a:cxnLst/>
            <a:rect l="l" t="t" r="r" b="b"/>
            <a:pathLst>
              <a:path w="4881989" h="199264">
                <a:moveTo>
                  <a:pt x="0" y="0"/>
                </a:moveTo>
                <a:lnTo>
                  <a:pt x="4881990" y="0"/>
                </a:lnTo>
                <a:lnTo>
                  <a:pt x="4881990" y="199264"/>
                </a:lnTo>
                <a:lnTo>
                  <a:pt x="0" y="199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8440" r="-3998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8639221" y="5582459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89739">
            <a:off x="8639221" y="5861252"/>
            <a:ext cx="2465903" cy="149448"/>
          </a:xfrm>
          <a:custGeom>
            <a:avLst/>
            <a:gdLst/>
            <a:ahLst/>
            <a:cxnLst/>
            <a:rect l="l" t="t" r="r" b="b"/>
            <a:pathLst>
              <a:path w="2465903" h="149448">
                <a:moveTo>
                  <a:pt x="0" y="0"/>
                </a:moveTo>
                <a:lnTo>
                  <a:pt x="2465903" y="0"/>
                </a:lnTo>
                <a:lnTo>
                  <a:pt x="2465903" y="149448"/>
                </a:lnTo>
                <a:lnTo>
                  <a:pt x="0" y="1494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110512" r="-83333" b="-3333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196312" y="6437901"/>
            <a:ext cx="1371550" cy="1162077"/>
          </a:xfrm>
          <a:custGeom>
            <a:avLst/>
            <a:gdLst/>
            <a:ahLst/>
            <a:cxnLst/>
            <a:rect l="l" t="t" r="r" b="b"/>
            <a:pathLst>
              <a:path w="1371550" h="1162077">
                <a:moveTo>
                  <a:pt x="0" y="0"/>
                </a:moveTo>
                <a:lnTo>
                  <a:pt x="1371550" y="0"/>
                </a:lnTo>
                <a:lnTo>
                  <a:pt x="1371550" y="1162077"/>
                </a:lnTo>
                <a:lnTo>
                  <a:pt x="0" y="11620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6312740" y="4774194"/>
            <a:ext cx="1501773" cy="1302446"/>
          </a:xfrm>
          <a:custGeom>
            <a:avLst/>
            <a:gdLst/>
            <a:ahLst/>
            <a:cxnLst/>
            <a:rect l="l" t="t" r="r" b="b"/>
            <a:pathLst>
              <a:path w="1501773" h="1302446">
                <a:moveTo>
                  <a:pt x="0" y="0"/>
                </a:moveTo>
                <a:lnTo>
                  <a:pt x="1501772" y="0"/>
                </a:lnTo>
                <a:lnTo>
                  <a:pt x="1501772" y="1302446"/>
                </a:lnTo>
                <a:lnTo>
                  <a:pt x="0" y="13024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7752234" y="3500683"/>
            <a:ext cx="815628" cy="1331143"/>
          </a:xfrm>
          <a:custGeom>
            <a:avLst/>
            <a:gdLst/>
            <a:ahLst/>
            <a:cxnLst/>
            <a:rect l="l" t="t" r="r" b="b"/>
            <a:pathLst>
              <a:path w="815628" h="1331143">
                <a:moveTo>
                  <a:pt x="0" y="0"/>
                </a:moveTo>
                <a:lnTo>
                  <a:pt x="815628" y="0"/>
                </a:lnTo>
                <a:lnTo>
                  <a:pt x="815628" y="1331143"/>
                </a:lnTo>
                <a:lnTo>
                  <a:pt x="0" y="13311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7063626" y="3761006"/>
            <a:ext cx="328251" cy="810496"/>
          </a:xfrm>
          <a:custGeom>
            <a:avLst/>
            <a:gdLst/>
            <a:ahLst/>
            <a:cxnLst/>
            <a:rect l="l" t="t" r="r" b="b"/>
            <a:pathLst>
              <a:path w="328251" h="810496">
                <a:moveTo>
                  <a:pt x="0" y="0"/>
                </a:moveTo>
                <a:lnTo>
                  <a:pt x="328251" y="0"/>
                </a:lnTo>
                <a:lnTo>
                  <a:pt x="328251" y="810496"/>
                </a:lnTo>
                <a:lnTo>
                  <a:pt x="0" y="81049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7952688" y="5193087"/>
            <a:ext cx="615174" cy="883554"/>
          </a:xfrm>
          <a:custGeom>
            <a:avLst/>
            <a:gdLst/>
            <a:ahLst/>
            <a:cxnLst/>
            <a:rect l="l" t="t" r="r" b="b"/>
            <a:pathLst>
              <a:path w="615174" h="883554">
                <a:moveTo>
                  <a:pt x="0" y="0"/>
                </a:moveTo>
                <a:lnTo>
                  <a:pt x="615174" y="0"/>
                </a:lnTo>
                <a:lnTo>
                  <a:pt x="615174" y="883553"/>
                </a:lnTo>
                <a:lnTo>
                  <a:pt x="0" y="8835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6862367" y="6076640"/>
            <a:ext cx="667890" cy="1013875"/>
          </a:xfrm>
          <a:custGeom>
            <a:avLst/>
            <a:gdLst/>
            <a:ahLst/>
            <a:cxnLst/>
            <a:rect l="l" t="t" r="r" b="b"/>
            <a:pathLst>
              <a:path w="667890" h="1013875">
                <a:moveTo>
                  <a:pt x="0" y="0"/>
                </a:moveTo>
                <a:lnTo>
                  <a:pt x="667890" y="0"/>
                </a:lnTo>
                <a:lnTo>
                  <a:pt x="667890" y="1013876"/>
                </a:lnTo>
                <a:lnTo>
                  <a:pt x="0" y="10138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8319" y="5425417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4319860" y="4853210"/>
            <a:ext cx="1926205" cy="1120701"/>
          </a:xfrm>
          <a:custGeom>
            <a:avLst/>
            <a:gdLst/>
            <a:ahLst/>
            <a:cxnLst/>
            <a:rect l="l" t="t" r="r" b="b"/>
            <a:pathLst>
              <a:path w="1926205" h="1120701">
                <a:moveTo>
                  <a:pt x="0" y="0"/>
                </a:moveTo>
                <a:lnTo>
                  <a:pt x="1926205" y="0"/>
                </a:lnTo>
                <a:lnTo>
                  <a:pt x="1926205" y="1120701"/>
                </a:lnTo>
                <a:lnTo>
                  <a:pt x="0" y="11207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TextBox 22"/>
          <p:cNvSpPr txBox="1"/>
          <p:nvPr/>
        </p:nvSpPr>
        <p:spPr>
          <a:xfrm>
            <a:off x="1028700" y="5352811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Daržovės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2796593" y="2098310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TextBox 24"/>
          <p:cNvSpPr txBox="1"/>
          <p:nvPr/>
        </p:nvSpPr>
        <p:spPr>
          <a:xfrm>
            <a:off x="13809527" y="2099697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Baltymai</a:t>
            </a:r>
          </a:p>
        </p:txBody>
      </p:sp>
      <p:sp>
        <p:nvSpPr>
          <p:cNvPr id="25" name="Freeform 25"/>
          <p:cNvSpPr/>
          <p:nvPr/>
        </p:nvSpPr>
        <p:spPr>
          <a:xfrm rot="-10800000">
            <a:off x="10171546" y="2478793"/>
            <a:ext cx="3000597" cy="1745802"/>
          </a:xfrm>
          <a:custGeom>
            <a:avLst/>
            <a:gdLst/>
            <a:ahLst/>
            <a:cxnLst/>
            <a:rect l="l" t="t" r="r" b="b"/>
            <a:pathLst>
              <a:path w="3000597" h="1745802">
                <a:moveTo>
                  <a:pt x="0" y="0"/>
                </a:moveTo>
                <a:lnTo>
                  <a:pt x="3000597" y="0"/>
                </a:lnTo>
                <a:lnTo>
                  <a:pt x="3000597" y="1745801"/>
                </a:lnTo>
                <a:lnTo>
                  <a:pt x="0" y="1745801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8732863" y="3500683"/>
            <a:ext cx="1273682" cy="899538"/>
          </a:xfrm>
          <a:custGeom>
            <a:avLst/>
            <a:gdLst/>
            <a:ahLst/>
            <a:cxnLst/>
            <a:rect l="l" t="t" r="r" b="b"/>
            <a:pathLst>
              <a:path w="1273682" h="899538">
                <a:moveTo>
                  <a:pt x="0" y="0"/>
                </a:moveTo>
                <a:lnTo>
                  <a:pt x="1273682" y="0"/>
                </a:lnTo>
                <a:lnTo>
                  <a:pt x="1273682" y="899538"/>
                </a:lnTo>
                <a:lnTo>
                  <a:pt x="0" y="89953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7" name="Freeform 27"/>
          <p:cNvSpPr/>
          <p:nvPr/>
        </p:nvSpPr>
        <p:spPr>
          <a:xfrm>
            <a:off x="8710737" y="4714413"/>
            <a:ext cx="1286010" cy="787973"/>
          </a:xfrm>
          <a:custGeom>
            <a:avLst/>
            <a:gdLst/>
            <a:ahLst/>
            <a:cxnLst/>
            <a:rect l="l" t="t" r="r" b="b"/>
            <a:pathLst>
              <a:path w="1286010" h="787973">
                <a:moveTo>
                  <a:pt x="0" y="0"/>
                </a:moveTo>
                <a:lnTo>
                  <a:pt x="1286010" y="0"/>
                </a:lnTo>
                <a:lnTo>
                  <a:pt x="1286010" y="787974"/>
                </a:lnTo>
                <a:lnTo>
                  <a:pt x="0" y="787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8" name="Freeform 28"/>
          <p:cNvSpPr/>
          <p:nvPr/>
        </p:nvSpPr>
        <p:spPr>
          <a:xfrm>
            <a:off x="9485439" y="4252753"/>
            <a:ext cx="1372213" cy="1042882"/>
          </a:xfrm>
          <a:custGeom>
            <a:avLst/>
            <a:gdLst/>
            <a:ahLst/>
            <a:cxnLst/>
            <a:rect l="l" t="t" r="r" b="b"/>
            <a:pathLst>
              <a:path w="1372213" h="1042882">
                <a:moveTo>
                  <a:pt x="0" y="0"/>
                </a:moveTo>
                <a:lnTo>
                  <a:pt x="1372214" y="0"/>
                </a:lnTo>
                <a:lnTo>
                  <a:pt x="1372214" y="1042882"/>
                </a:lnTo>
                <a:lnTo>
                  <a:pt x="0" y="104288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9" name="Freeform 29"/>
          <p:cNvSpPr/>
          <p:nvPr/>
        </p:nvSpPr>
        <p:spPr>
          <a:xfrm>
            <a:off x="8682514" y="6848486"/>
            <a:ext cx="1204710" cy="1147760"/>
          </a:xfrm>
          <a:custGeom>
            <a:avLst/>
            <a:gdLst/>
            <a:ahLst/>
            <a:cxnLst/>
            <a:rect l="l" t="t" r="r" b="b"/>
            <a:pathLst>
              <a:path w="1204710" h="1147760">
                <a:moveTo>
                  <a:pt x="0" y="0"/>
                </a:moveTo>
                <a:lnTo>
                  <a:pt x="1204710" y="0"/>
                </a:lnTo>
                <a:lnTo>
                  <a:pt x="1204710" y="1147761"/>
                </a:lnTo>
                <a:lnTo>
                  <a:pt x="0" y="114776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0" name="Freeform 30"/>
          <p:cNvSpPr/>
          <p:nvPr/>
        </p:nvSpPr>
        <p:spPr>
          <a:xfrm>
            <a:off x="8682514" y="5911075"/>
            <a:ext cx="922972" cy="756837"/>
          </a:xfrm>
          <a:custGeom>
            <a:avLst/>
            <a:gdLst/>
            <a:ahLst/>
            <a:cxnLst/>
            <a:rect l="l" t="t" r="r" b="b"/>
            <a:pathLst>
              <a:path w="922972" h="756837">
                <a:moveTo>
                  <a:pt x="0" y="0"/>
                </a:moveTo>
                <a:lnTo>
                  <a:pt x="922972" y="0"/>
                </a:lnTo>
                <a:lnTo>
                  <a:pt x="922972" y="756837"/>
                </a:lnTo>
                <a:lnTo>
                  <a:pt x="0" y="756837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1" name="Freeform 31"/>
          <p:cNvSpPr/>
          <p:nvPr/>
        </p:nvSpPr>
        <p:spPr>
          <a:xfrm>
            <a:off x="9887224" y="6145424"/>
            <a:ext cx="989819" cy="873516"/>
          </a:xfrm>
          <a:custGeom>
            <a:avLst/>
            <a:gdLst/>
            <a:ahLst/>
            <a:cxnLst/>
            <a:rect l="l" t="t" r="r" b="b"/>
            <a:pathLst>
              <a:path w="989819" h="873516">
                <a:moveTo>
                  <a:pt x="0" y="0"/>
                </a:moveTo>
                <a:lnTo>
                  <a:pt x="989820" y="0"/>
                </a:lnTo>
                <a:lnTo>
                  <a:pt x="989820" y="873516"/>
                </a:lnTo>
                <a:lnTo>
                  <a:pt x="0" y="873516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Freeform 32"/>
          <p:cNvSpPr/>
          <p:nvPr/>
        </p:nvSpPr>
        <p:spPr>
          <a:xfrm>
            <a:off x="12796593" y="7362121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4"/>
                </a:lnTo>
                <a:lnTo>
                  <a:pt x="0" y="76096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3" name="TextBox 33"/>
          <p:cNvSpPr txBox="1"/>
          <p:nvPr/>
        </p:nvSpPr>
        <p:spPr>
          <a:xfrm>
            <a:off x="12956034" y="7363507"/>
            <a:ext cx="4068140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Angliavandeniai</a:t>
            </a:r>
          </a:p>
        </p:txBody>
      </p:sp>
      <p:sp>
        <p:nvSpPr>
          <p:cNvPr id="34" name="Freeform 34"/>
          <p:cNvSpPr/>
          <p:nvPr/>
        </p:nvSpPr>
        <p:spPr>
          <a:xfrm rot="-8406837">
            <a:off x="10222804" y="6603128"/>
            <a:ext cx="2609039" cy="1517986"/>
          </a:xfrm>
          <a:custGeom>
            <a:avLst/>
            <a:gdLst/>
            <a:ahLst/>
            <a:cxnLst/>
            <a:rect l="l" t="t" r="r" b="b"/>
            <a:pathLst>
              <a:path w="2609039" h="1517986">
                <a:moveTo>
                  <a:pt x="0" y="0"/>
                </a:moveTo>
                <a:lnTo>
                  <a:pt x="2609039" y="0"/>
                </a:lnTo>
                <a:lnTo>
                  <a:pt x="2609039" y="1517986"/>
                </a:lnTo>
                <a:lnTo>
                  <a:pt x="0" y="151798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5" name="Freeform 35"/>
          <p:cNvSpPr/>
          <p:nvPr/>
        </p:nvSpPr>
        <p:spPr>
          <a:xfrm>
            <a:off x="12913303" y="5058054"/>
            <a:ext cx="4227581" cy="760965"/>
          </a:xfrm>
          <a:custGeom>
            <a:avLst/>
            <a:gdLst/>
            <a:ahLst/>
            <a:cxnLst/>
            <a:rect l="l" t="t" r="r" b="b"/>
            <a:pathLst>
              <a:path w="4227581" h="760965">
                <a:moveTo>
                  <a:pt x="0" y="0"/>
                </a:moveTo>
                <a:lnTo>
                  <a:pt x="4227581" y="0"/>
                </a:lnTo>
                <a:lnTo>
                  <a:pt x="4227581" y="760965"/>
                </a:lnTo>
                <a:lnTo>
                  <a:pt x="0" y="7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6" name="TextBox 36"/>
          <p:cNvSpPr txBox="1"/>
          <p:nvPr/>
        </p:nvSpPr>
        <p:spPr>
          <a:xfrm>
            <a:off x="13874223" y="5009624"/>
            <a:ext cx="220171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586BB0"/>
                </a:solidFill>
                <a:latin typeface="Rubik 1 Bold"/>
                <a:ea typeface="Rubik 1 Bold"/>
                <a:cs typeface="Rubik 1 Bold"/>
                <a:sym typeface="Rubik 1 Bold"/>
              </a:rPr>
              <a:t>Riebalai</a:t>
            </a:r>
          </a:p>
        </p:txBody>
      </p:sp>
      <p:sp>
        <p:nvSpPr>
          <p:cNvPr id="37" name="Freeform 37"/>
          <p:cNvSpPr/>
          <p:nvPr/>
        </p:nvSpPr>
        <p:spPr>
          <a:xfrm rot="-9550787">
            <a:off x="10902476" y="5177158"/>
            <a:ext cx="2166133" cy="1260295"/>
          </a:xfrm>
          <a:custGeom>
            <a:avLst/>
            <a:gdLst/>
            <a:ahLst/>
            <a:cxnLst/>
            <a:rect l="l" t="t" r="r" b="b"/>
            <a:pathLst>
              <a:path w="2166133" h="1260295">
                <a:moveTo>
                  <a:pt x="0" y="0"/>
                </a:moveTo>
                <a:lnTo>
                  <a:pt x="2166133" y="0"/>
                </a:lnTo>
                <a:lnTo>
                  <a:pt x="2166133" y="1260295"/>
                </a:lnTo>
                <a:lnTo>
                  <a:pt x="0" y="126029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8" name="Freeform 3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135F626-AFB9-4A9F-A672-99DD0CB59D61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-49701" y="16704"/>
            <a:ext cx="13824135" cy="19148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A383A1-1B06-6ADD-8D32-813277F07E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28952" y="3715735"/>
            <a:ext cx="9285187" cy="25599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6942912" y="826678"/>
            <a:ext cx="5104959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sveika</a:t>
            </a:r>
            <a:r>
              <a:rPr lang="en-US" sz="6000" dirty="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mityba</a:t>
            </a:r>
            <a:endParaRPr lang="en-US" sz="6000" dirty="0">
              <a:solidFill>
                <a:srgbClr val="5269A7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28700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6386699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744698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2234899" y="4472172"/>
            <a:ext cx="3102204" cy="3102204"/>
          </a:xfrm>
          <a:custGeom>
            <a:avLst/>
            <a:gdLst/>
            <a:ahLst/>
            <a:cxnLst/>
            <a:rect l="l" t="t" r="r" b="b"/>
            <a:pathLst>
              <a:path w="3102204" h="3102204">
                <a:moveTo>
                  <a:pt x="0" y="0"/>
                </a:moveTo>
                <a:lnTo>
                  <a:pt x="3102204" y="0"/>
                </a:lnTo>
                <a:lnTo>
                  <a:pt x="3102204" y="3102204"/>
                </a:lnTo>
                <a:lnTo>
                  <a:pt x="0" y="31022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679117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Suteikia energijos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37116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Skatina augimą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47872" y="2654321"/>
            <a:ext cx="490825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protinę veiklą</a:t>
            </a:r>
          </a:p>
        </p:txBody>
      </p:sp>
      <p:sp>
        <p:nvSpPr>
          <p:cNvPr id="16" name="Freeform 16"/>
          <p:cNvSpPr/>
          <p:nvPr/>
        </p:nvSpPr>
        <p:spPr>
          <a:xfrm>
            <a:off x="7230449" y="4270048"/>
            <a:ext cx="3506453" cy="3506453"/>
          </a:xfrm>
          <a:custGeom>
            <a:avLst/>
            <a:gdLst/>
            <a:ahLst/>
            <a:cxnLst/>
            <a:rect l="l" t="t" r="r" b="b"/>
            <a:pathLst>
              <a:path w="3506453" h="3506453">
                <a:moveTo>
                  <a:pt x="0" y="0"/>
                </a:moveTo>
                <a:lnTo>
                  <a:pt x="3506453" y="0"/>
                </a:lnTo>
                <a:lnTo>
                  <a:pt x="3506453" y="3506452"/>
                </a:lnTo>
                <a:lnTo>
                  <a:pt x="0" y="35064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047872" y="4472172"/>
            <a:ext cx="4055837" cy="2566719"/>
          </a:xfrm>
          <a:custGeom>
            <a:avLst/>
            <a:gdLst/>
            <a:ahLst/>
            <a:cxnLst/>
            <a:rect l="l" t="t" r="r" b="b"/>
            <a:pathLst>
              <a:path w="4055837" h="2566719">
                <a:moveTo>
                  <a:pt x="0" y="0"/>
                </a:moveTo>
                <a:lnTo>
                  <a:pt x="4055838" y="0"/>
                </a:lnTo>
                <a:lnTo>
                  <a:pt x="4055838" y="2566719"/>
                </a:lnTo>
                <a:lnTo>
                  <a:pt x="0" y="2566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5619" b="-21112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386699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744698" y="32936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2052023" y="2327778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miegą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10280" y="2278249"/>
            <a:ext cx="4213769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kaulus ir dantis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35467" y="2278249"/>
            <a:ext cx="462065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imuninę sistemą</a:t>
            </a:r>
          </a:p>
        </p:txBody>
      </p:sp>
      <p:sp>
        <p:nvSpPr>
          <p:cNvPr id="14" name="Freeform 14"/>
          <p:cNvSpPr/>
          <p:nvPr/>
        </p:nvSpPr>
        <p:spPr>
          <a:xfrm>
            <a:off x="7528061" y="4221287"/>
            <a:ext cx="3231877" cy="3231877"/>
          </a:xfrm>
          <a:custGeom>
            <a:avLst/>
            <a:gdLst/>
            <a:ahLst/>
            <a:cxnLst/>
            <a:rect l="l" t="t" r="r" b="b"/>
            <a:pathLst>
              <a:path w="3231877" h="3231877">
                <a:moveTo>
                  <a:pt x="0" y="0"/>
                </a:moveTo>
                <a:lnTo>
                  <a:pt x="3231878" y="0"/>
                </a:lnTo>
                <a:lnTo>
                  <a:pt x="3231878" y="3231877"/>
                </a:lnTo>
                <a:lnTo>
                  <a:pt x="0" y="32318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882376" y="4475499"/>
            <a:ext cx="2991139" cy="2977665"/>
          </a:xfrm>
          <a:custGeom>
            <a:avLst/>
            <a:gdLst/>
            <a:ahLst/>
            <a:cxnLst/>
            <a:rect l="l" t="t" r="r" b="b"/>
            <a:pathLst>
              <a:path w="2991139" h="2977665">
                <a:moveTo>
                  <a:pt x="0" y="0"/>
                </a:moveTo>
                <a:lnTo>
                  <a:pt x="2991139" y="0"/>
                </a:lnTo>
                <a:lnTo>
                  <a:pt x="2991139" y="2977665"/>
                </a:lnTo>
                <a:lnTo>
                  <a:pt x="0" y="297766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 flipH="1">
            <a:off x="2775665" y="4796597"/>
            <a:ext cx="2020672" cy="2453355"/>
          </a:xfrm>
          <a:custGeom>
            <a:avLst/>
            <a:gdLst/>
            <a:ahLst/>
            <a:cxnLst/>
            <a:rect l="l" t="t" r="r" b="b"/>
            <a:pathLst>
              <a:path w="2020672" h="2453355">
                <a:moveTo>
                  <a:pt x="2020672" y="0"/>
                </a:moveTo>
                <a:lnTo>
                  <a:pt x="0" y="0"/>
                </a:lnTo>
                <a:lnTo>
                  <a:pt x="0" y="2453354"/>
                </a:lnTo>
                <a:lnTo>
                  <a:pt x="2020672" y="2453354"/>
                </a:lnTo>
                <a:lnTo>
                  <a:pt x="2020672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6813352" y="781050"/>
            <a:ext cx="4661297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sveika</a:t>
            </a:r>
            <a:r>
              <a:rPr lang="en-US" sz="6000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 mityba 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43605A-19A1-A08A-3D4C-936C6CACAE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28952" y="3635612"/>
            <a:ext cx="9285187" cy="30266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403354" y="-94775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296335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881097" y="4272082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881097" y="628116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663559" y="2025853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494583" y="3543898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79" y="0"/>
                </a:lnTo>
                <a:lnTo>
                  <a:pt x="3020779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522188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1600841" y="2182439"/>
            <a:ext cx="2945825" cy="2945825"/>
          </a:xfrm>
          <a:custGeom>
            <a:avLst/>
            <a:gdLst/>
            <a:ahLst/>
            <a:cxnLst/>
            <a:rect l="l" t="t" r="r" b="b"/>
            <a:pathLst>
              <a:path w="2945825" h="2945825">
                <a:moveTo>
                  <a:pt x="0" y="0"/>
                </a:moveTo>
                <a:lnTo>
                  <a:pt x="2945825" y="0"/>
                </a:lnTo>
                <a:lnTo>
                  <a:pt x="2945825" y="2945825"/>
                </a:lnTo>
                <a:lnTo>
                  <a:pt x="0" y="29458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1889604" y="5221881"/>
            <a:ext cx="3073540" cy="3072065"/>
          </a:xfrm>
          <a:custGeom>
            <a:avLst/>
            <a:gdLst/>
            <a:ahLst/>
            <a:cxnLst/>
            <a:rect l="l" t="t" r="r" b="b"/>
            <a:pathLst>
              <a:path w="3073540" h="3072065">
                <a:moveTo>
                  <a:pt x="0" y="0"/>
                </a:moveTo>
                <a:lnTo>
                  <a:pt x="3073539" y="0"/>
                </a:lnTo>
                <a:lnTo>
                  <a:pt x="3073539" y="3072065"/>
                </a:lnTo>
                <a:lnTo>
                  <a:pt x="0" y="307206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5357573" y="3976161"/>
            <a:ext cx="1294799" cy="2047113"/>
          </a:xfrm>
          <a:custGeom>
            <a:avLst/>
            <a:gdLst/>
            <a:ahLst/>
            <a:cxnLst/>
            <a:rect l="l" t="t" r="r" b="b"/>
            <a:pathLst>
              <a:path w="1294799" h="2047113">
                <a:moveTo>
                  <a:pt x="0" y="0"/>
                </a:moveTo>
                <a:lnTo>
                  <a:pt x="1294799" y="0"/>
                </a:lnTo>
                <a:lnTo>
                  <a:pt x="1294799" y="2047113"/>
                </a:lnTo>
                <a:lnTo>
                  <a:pt x="0" y="204711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881097" y="8201125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4494583" y="701930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79" y="0"/>
                </a:lnTo>
                <a:lnTo>
                  <a:pt x="3020779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5396552" y="7470048"/>
            <a:ext cx="1343334" cy="2110953"/>
          </a:xfrm>
          <a:custGeom>
            <a:avLst/>
            <a:gdLst/>
            <a:ahLst/>
            <a:cxnLst/>
            <a:rect l="l" t="t" r="r" b="b"/>
            <a:pathLst>
              <a:path w="1343334" h="2110953">
                <a:moveTo>
                  <a:pt x="0" y="0"/>
                </a:moveTo>
                <a:lnTo>
                  <a:pt x="1343333" y="0"/>
                </a:lnTo>
                <a:lnTo>
                  <a:pt x="1343333" y="2110953"/>
                </a:lnTo>
                <a:lnTo>
                  <a:pt x="0" y="211095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TextBox 21"/>
          <p:cNvSpPr txBox="1"/>
          <p:nvPr/>
        </p:nvSpPr>
        <p:spPr>
          <a:xfrm>
            <a:off x="2024427" y="2766656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Dažnas saldumynų vartojimas.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24427" y="6529330"/>
            <a:ext cx="7388643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Greito maisto (mėsainių, picų, traškučių) vartojimas.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39730" y="4764404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Saldžių gėrimų vartojimas.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39730" y="8689316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Valgymas prie ekranų.</a:t>
            </a:r>
          </a:p>
        </p:txBody>
      </p:sp>
      <p:sp>
        <p:nvSpPr>
          <p:cNvPr id="25" name="Freeform 25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FE26B28-9E3C-3D3A-B6A4-01088B9F31C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-185557" y="87988"/>
            <a:ext cx="14166835" cy="182949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5632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0F8EAA-A2C6-87A6-5CE0-E60E388058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99992" y="4275512"/>
            <a:ext cx="9485832" cy="255966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72096" y="3420721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3" y="0"/>
                </a:lnTo>
                <a:lnTo>
                  <a:pt x="5514603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386699" y="3644621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000760" y="3636515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872769" y="4776180"/>
            <a:ext cx="2991139" cy="2977665"/>
          </a:xfrm>
          <a:custGeom>
            <a:avLst/>
            <a:gdLst/>
            <a:ahLst/>
            <a:cxnLst/>
            <a:rect l="l" t="t" r="r" b="b"/>
            <a:pathLst>
              <a:path w="2991139" h="2977665">
                <a:moveTo>
                  <a:pt x="0" y="0"/>
                </a:moveTo>
                <a:lnTo>
                  <a:pt x="2991139" y="0"/>
                </a:lnTo>
                <a:lnTo>
                  <a:pt x="2991139" y="2977665"/>
                </a:lnTo>
                <a:lnTo>
                  <a:pt x="0" y="29776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7069650" y="4345502"/>
            <a:ext cx="3671448" cy="3669247"/>
          </a:xfrm>
          <a:custGeom>
            <a:avLst/>
            <a:gdLst/>
            <a:ahLst/>
            <a:cxnLst/>
            <a:rect l="l" t="t" r="r" b="b"/>
            <a:pathLst>
              <a:path w="3671448" h="3669247">
                <a:moveTo>
                  <a:pt x="0" y="0"/>
                </a:moveTo>
                <a:lnTo>
                  <a:pt x="3671448" y="0"/>
                </a:lnTo>
                <a:lnTo>
                  <a:pt x="3671448" y="3669247"/>
                </a:lnTo>
                <a:lnTo>
                  <a:pt x="0" y="36692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709888" y="4345502"/>
            <a:ext cx="3839020" cy="3839020"/>
          </a:xfrm>
          <a:custGeom>
            <a:avLst/>
            <a:gdLst/>
            <a:ahLst/>
            <a:cxnLst/>
            <a:rect l="l" t="t" r="r" b="b"/>
            <a:pathLst>
              <a:path w="3839020" h="3839020">
                <a:moveTo>
                  <a:pt x="0" y="0"/>
                </a:moveTo>
                <a:lnTo>
                  <a:pt x="3839019" y="0"/>
                </a:lnTo>
                <a:lnTo>
                  <a:pt x="3839019" y="3839020"/>
                </a:lnTo>
                <a:lnTo>
                  <a:pt x="0" y="383902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709888" y="2327778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Silpnėja dantys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89632" y="2278249"/>
            <a:ext cx="4534417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Mažiau energijos, sunkiau susikaupti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60275" y="2278249"/>
            <a:ext cx="3900216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Silpnėja imuninė sistema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7CF7C8-B218-622B-E800-1EBD47698A7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96343" y="27705"/>
            <a:ext cx="13676551" cy="195379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B183AE-543B-177B-DE6B-F93929EF3E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6854" y="3753448"/>
            <a:ext cx="11549383" cy="29362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4079" y="2642261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4971505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019011" y="2563649"/>
            <a:ext cx="6948178" cy="6852641"/>
          </a:xfrm>
          <a:custGeom>
            <a:avLst/>
            <a:gdLst/>
            <a:ahLst/>
            <a:cxnLst/>
            <a:rect l="l" t="t" r="r" b="b"/>
            <a:pathLst>
              <a:path w="6948178" h="6852641">
                <a:moveTo>
                  <a:pt x="0" y="0"/>
                </a:moveTo>
                <a:lnTo>
                  <a:pt x="6948179" y="0"/>
                </a:lnTo>
                <a:lnTo>
                  <a:pt x="6948179" y="6852641"/>
                </a:lnTo>
                <a:lnTo>
                  <a:pt x="0" y="68526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363716" y="3992869"/>
            <a:ext cx="8206110" cy="3633616"/>
          </a:xfrm>
          <a:custGeom>
            <a:avLst/>
            <a:gdLst/>
            <a:ahLst/>
            <a:cxnLst/>
            <a:rect l="l" t="t" r="r" b="b"/>
            <a:pathLst>
              <a:path w="8206110" h="3633616">
                <a:moveTo>
                  <a:pt x="0" y="0"/>
                </a:moveTo>
                <a:lnTo>
                  <a:pt x="8206111" y="0"/>
                </a:lnTo>
                <a:lnTo>
                  <a:pt x="8206111" y="3633615"/>
                </a:lnTo>
                <a:lnTo>
                  <a:pt x="0" y="363361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2139730" y="2819393"/>
            <a:ext cx="7989615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Pasivaikščiojimas ir mankšta kiekvieną dieną.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75154" y="7980492"/>
            <a:ext cx="8388562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Sportavimas būreliuose ir su šeima.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39730" y="5491537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Judrūs žaidimai lauke.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95B58B7-93F2-56FB-60AB-24DAE75BB2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686" y="6349"/>
            <a:ext cx="13063176" cy="21318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FDB98F-DF80-C161-5FAE-8A5F140471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8733" y="3753448"/>
            <a:ext cx="11497147" cy="31060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270167" y="-1584519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9" y="9713598"/>
                </a:moveTo>
                <a:lnTo>
                  <a:pt x="0" y="9713598"/>
                </a:lnTo>
                <a:lnTo>
                  <a:pt x="0" y="0"/>
                </a:lnTo>
                <a:lnTo>
                  <a:pt x="9077799" y="0"/>
                </a:lnTo>
                <a:lnTo>
                  <a:pt x="9077799" y="9713598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30047" y="3753448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0"/>
                </a:lnTo>
                <a:lnTo>
                  <a:pt x="0" y="508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6533270" y="3753448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0"/>
                </a:lnTo>
                <a:lnTo>
                  <a:pt x="0" y="508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000760" y="3800674"/>
            <a:ext cx="5514602" cy="5087221"/>
          </a:xfrm>
          <a:custGeom>
            <a:avLst/>
            <a:gdLst/>
            <a:ahLst/>
            <a:cxnLst/>
            <a:rect l="l" t="t" r="r" b="b"/>
            <a:pathLst>
              <a:path w="5514602" h="5087221">
                <a:moveTo>
                  <a:pt x="0" y="0"/>
                </a:moveTo>
                <a:lnTo>
                  <a:pt x="5514602" y="0"/>
                </a:lnTo>
                <a:lnTo>
                  <a:pt x="5514602" y="5087221"/>
                </a:lnTo>
                <a:lnTo>
                  <a:pt x="0" y="50872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907481" y="5502387"/>
            <a:ext cx="3311339" cy="2411405"/>
          </a:xfrm>
          <a:custGeom>
            <a:avLst/>
            <a:gdLst/>
            <a:ahLst/>
            <a:cxnLst/>
            <a:rect l="l" t="t" r="r" b="b"/>
            <a:pathLst>
              <a:path w="3311339" h="2411405">
                <a:moveTo>
                  <a:pt x="0" y="0"/>
                </a:moveTo>
                <a:lnTo>
                  <a:pt x="3311339" y="0"/>
                </a:lnTo>
                <a:lnTo>
                  <a:pt x="3311339" y="2411405"/>
                </a:lnTo>
                <a:lnTo>
                  <a:pt x="0" y="24114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3547436" y="5151223"/>
            <a:ext cx="2421251" cy="2615209"/>
          </a:xfrm>
          <a:custGeom>
            <a:avLst/>
            <a:gdLst/>
            <a:ahLst/>
            <a:cxnLst/>
            <a:rect l="l" t="t" r="r" b="b"/>
            <a:pathLst>
              <a:path w="2421251" h="2615209">
                <a:moveTo>
                  <a:pt x="0" y="0"/>
                </a:moveTo>
                <a:lnTo>
                  <a:pt x="2421251" y="0"/>
                </a:lnTo>
                <a:lnTo>
                  <a:pt x="2421251" y="2615209"/>
                </a:lnTo>
                <a:lnTo>
                  <a:pt x="0" y="261520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7400842" y="4715670"/>
            <a:ext cx="3486316" cy="3486316"/>
          </a:xfrm>
          <a:custGeom>
            <a:avLst/>
            <a:gdLst/>
            <a:ahLst/>
            <a:cxnLst/>
            <a:rect l="l" t="t" r="r" b="b"/>
            <a:pathLst>
              <a:path w="3486316" h="3486316">
                <a:moveTo>
                  <a:pt x="0" y="0"/>
                </a:moveTo>
                <a:lnTo>
                  <a:pt x="3486316" y="0"/>
                </a:lnTo>
                <a:lnTo>
                  <a:pt x="3486316" y="3486316"/>
                </a:lnTo>
                <a:lnTo>
                  <a:pt x="0" y="3486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679117" y="2654321"/>
            <a:ext cx="4212282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raumenis ir kaulus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37116" y="2654321"/>
            <a:ext cx="4213769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Gerina nuotaiką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047872" y="2654321"/>
            <a:ext cx="490825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i="1">
                <a:solidFill>
                  <a:srgbClr val="586BB0"/>
                </a:solidFill>
                <a:latin typeface="Rubik 1 Italics"/>
                <a:ea typeface="Rubik 1 Italics"/>
                <a:cs typeface="Rubik 1 Italics"/>
                <a:sym typeface="Rubik 1 Italics"/>
              </a:rPr>
              <a:t>Stiprina imunitetą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4ADD26-0F73-CB85-94C1-AED3A738884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30416" y="63834"/>
            <a:ext cx="13547436" cy="21638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1057626" y="2474504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6B0CD7-D256-7296-21CE-B109204FFF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0217" y="3478518"/>
            <a:ext cx="10860783" cy="28532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642261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5051568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294014" y="3081642"/>
            <a:ext cx="5965286" cy="5883263"/>
          </a:xfrm>
          <a:custGeom>
            <a:avLst/>
            <a:gdLst/>
            <a:ahLst/>
            <a:cxnLst/>
            <a:rect l="l" t="t" r="r" b="b"/>
            <a:pathLst>
              <a:path w="5965286" h="5883263">
                <a:moveTo>
                  <a:pt x="0" y="0"/>
                </a:moveTo>
                <a:lnTo>
                  <a:pt x="5965286" y="0"/>
                </a:lnTo>
                <a:lnTo>
                  <a:pt x="5965286" y="5883264"/>
                </a:lnTo>
                <a:lnTo>
                  <a:pt x="0" y="58832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 rot="71999">
            <a:off x="10407774" y="3535753"/>
            <a:ext cx="7737765" cy="4074976"/>
          </a:xfrm>
          <a:custGeom>
            <a:avLst/>
            <a:gdLst/>
            <a:ahLst/>
            <a:cxnLst/>
            <a:rect l="l" t="t" r="r" b="b"/>
            <a:pathLst>
              <a:path w="7737765" h="4074976">
                <a:moveTo>
                  <a:pt x="0" y="160366"/>
                </a:moveTo>
                <a:lnTo>
                  <a:pt x="7655766" y="0"/>
                </a:lnTo>
                <a:lnTo>
                  <a:pt x="7737765" y="3914610"/>
                </a:lnTo>
                <a:lnTo>
                  <a:pt x="82000" y="4074976"/>
                </a:lnTo>
                <a:lnTo>
                  <a:pt x="0" y="160366"/>
                </a:lnTo>
                <a:close/>
              </a:path>
            </a:pathLst>
          </a:custGeom>
          <a:blipFill>
            <a:blip r:embed="rId14"/>
            <a:stretch>
              <a:fillRect l="-5725" t="-1665" r="-11221" b="-120399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1757264" y="3080981"/>
            <a:ext cx="9039236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Fizinio aktyvumo vengimas visą dieną.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75154" y="7976918"/>
            <a:ext cx="7388643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Nesirūpinimas savo laikysena.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75154" y="5301278"/>
            <a:ext cx="8603457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Ilgas sėdėjimas prie televizoriaus ar su telefonu.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1842645-76F1-027E-5382-07756D210A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925" y="-92034"/>
            <a:ext cx="13891753" cy="22829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259715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4C1E60-34DE-A531-2561-13B06147FA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127" y="3624208"/>
            <a:ext cx="10266838" cy="280436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78194" y="273539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8700" y="514350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2152301" y="3934793"/>
            <a:ext cx="2192580" cy="1869353"/>
          </a:xfrm>
          <a:custGeom>
            <a:avLst/>
            <a:gdLst/>
            <a:ahLst/>
            <a:cxnLst/>
            <a:rect l="l" t="t" r="r" b="b"/>
            <a:pathLst>
              <a:path w="2192580" h="1869353">
                <a:moveTo>
                  <a:pt x="0" y="0"/>
                </a:moveTo>
                <a:lnTo>
                  <a:pt x="2192580" y="0"/>
                </a:lnTo>
                <a:lnTo>
                  <a:pt x="2192580" y="1869353"/>
                </a:lnTo>
                <a:lnTo>
                  <a:pt x="0" y="186935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4181726" y="4514635"/>
            <a:ext cx="2793865" cy="2793865"/>
          </a:xfrm>
          <a:custGeom>
            <a:avLst/>
            <a:gdLst/>
            <a:ahLst/>
            <a:cxnLst/>
            <a:rect l="l" t="t" r="r" b="b"/>
            <a:pathLst>
              <a:path w="2793865" h="2793865">
                <a:moveTo>
                  <a:pt x="0" y="0"/>
                </a:moveTo>
                <a:lnTo>
                  <a:pt x="2793865" y="0"/>
                </a:lnTo>
                <a:lnTo>
                  <a:pt x="2793865" y="2793865"/>
                </a:lnTo>
                <a:lnTo>
                  <a:pt x="0" y="279386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975154" y="3255428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Dažnas rankų plovimas.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75154" y="7637592"/>
            <a:ext cx="876502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Reguliarus prausimasis, maudymasis, nagų kirpimas.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75154" y="5663532"/>
            <a:ext cx="8196392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Dantų valymas 2 kartus per dieną.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310661" y="6553492"/>
            <a:ext cx="2178665" cy="2278071"/>
          </a:xfrm>
          <a:custGeom>
            <a:avLst/>
            <a:gdLst/>
            <a:ahLst/>
            <a:cxnLst/>
            <a:rect l="l" t="t" r="r" b="b"/>
            <a:pathLst>
              <a:path w="2178665" h="2278071">
                <a:moveTo>
                  <a:pt x="0" y="0"/>
                </a:moveTo>
                <a:lnTo>
                  <a:pt x="2178665" y="0"/>
                </a:lnTo>
                <a:lnTo>
                  <a:pt x="2178665" y="2278072"/>
                </a:lnTo>
                <a:lnTo>
                  <a:pt x="0" y="227807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3B6126E-7E97-0EF9-8496-36A096C3CDB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36600" y="0"/>
            <a:ext cx="13332983" cy="212554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259715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FAA023-4ACC-E931-C4AB-B0EAA84FD0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68504" y="4055164"/>
            <a:ext cx="10135924" cy="232910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024079" y="2037074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2" y="0"/>
                </a:lnTo>
                <a:lnTo>
                  <a:pt x="9990312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3970342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28700" y="5901948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28700" y="7850523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TextBox 13"/>
          <p:cNvSpPr txBox="1"/>
          <p:nvPr/>
        </p:nvSpPr>
        <p:spPr>
          <a:xfrm>
            <a:off x="1565496" y="2556536"/>
            <a:ext cx="944889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Rankų neplovimas prieš valgį, po tualeto.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9408" y="4490374"/>
            <a:ext cx="944889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Nagų, pieštukų ar kitų daiktų kramtymas.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36721" y="6193834"/>
            <a:ext cx="876502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Kosėjimas, čiaudėjimas neužsidengus burnos alkūne.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41342" y="8338092"/>
            <a:ext cx="8765028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Nešvarių rūbų nešiojimas. </a:t>
            </a:r>
          </a:p>
        </p:txBody>
      </p:sp>
      <p:sp>
        <p:nvSpPr>
          <p:cNvPr id="17" name="Freeform 17"/>
          <p:cNvSpPr/>
          <p:nvPr/>
        </p:nvSpPr>
        <p:spPr>
          <a:xfrm>
            <a:off x="11738201" y="1943100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4342755" y="3478183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1738201" y="5065948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4238520" y="6769559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2125572" y="2392111"/>
            <a:ext cx="2192580" cy="1869353"/>
          </a:xfrm>
          <a:custGeom>
            <a:avLst/>
            <a:gdLst/>
            <a:ahLst/>
            <a:cxnLst/>
            <a:rect l="l" t="t" r="r" b="b"/>
            <a:pathLst>
              <a:path w="2192580" h="1869353">
                <a:moveTo>
                  <a:pt x="0" y="0"/>
                </a:moveTo>
                <a:lnTo>
                  <a:pt x="2192581" y="0"/>
                </a:lnTo>
                <a:lnTo>
                  <a:pt x="2192581" y="1869353"/>
                </a:lnTo>
                <a:lnTo>
                  <a:pt x="0" y="186935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2153819" y="2823563"/>
            <a:ext cx="1437901" cy="1437901"/>
          </a:xfrm>
          <a:custGeom>
            <a:avLst/>
            <a:gdLst/>
            <a:ahLst/>
            <a:cxnLst/>
            <a:rect l="l" t="t" r="r" b="b"/>
            <a:pathLst>
              <a:path w="1437901" h="1437901">
                <a:moveTo>
                  <a:pt x="0" y="0"/>
                </a:moveTo>
                <a:lnTo>
                  <a:pt x="1437901" y="0"/>
                </a:lnTo>
                <a:lnTo>
                  <a:pt x="1437901" y="1437901"/>
                </a:lnTo>
                <a:lnTo>
                  <a:pt x="0" y="143790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>
            <a:off x="14925358" y="4025044"/>
            <a:ext cx="1885523" cy="1885523"/>
          </a:xfrm>
          <a:custGeom>
            <a:avLst/>
            <a:gdLst/>
            <a:ahLst/>
            <a:cxnLst/>
            <a:rect l="l" t="t" r="r" b="b"/>
            <a:pathLst>
              <a:path w="1885523" h="1885523">
                <a:moveTo>
                  <a:pt x="0" y="0"/>
                </a:moveTo>
                <a:lnTo>
                  <a:pt x="1885522" y="0"/>
                </a:lnTo>
                <a:lnTo>
                  <a:pt x="1885522" y="1885523"/>
                </a:lnTo>
                <a:lnTo>
                  <a:pt x="0" y="188552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12372498" y="5215483"/>
            <a:ext cx="1866022" cy="2483889"/>
          </a:xfrm>
          <a:custGeom>
            <a:avLst/>
            <a:gdLst/>
            <a:ahLst/>
            <a:cxnLst/>
            <a:rect l="l" t="t" r="r" b="b"/>
            <a:pathLst>
              <a:path w="1866022" h="2483889">
                <a:moveTo>
                  <a:pt x="0" y="0"/>
                </a:moveTo>
                <a:lnTo>
                  <a:pt x="1866022" y="0"/>
                </a:lnTo>
                <a:lnTo>
                  <a:pt x="1866022" y="2483889"/>
                </a:lnTo>
                <a:lnTo>
                  <a:pt x="0" y="248388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14686940" y="7251326"/>
            <a:ext cx="2123941" cy="2189630"/>
          </a:xfrm>
          <a:custGeom>
            <a:avLst/>
            <a:gdLst/>
            <a:ahLst/>
            <a:cxnLst/>
            <a:rect l="l" t="t" r="r" b="b"/>
            <a:pathLst>
              <a:path w="2123941" h="2189630">
                <a:moveTo>
                  <a:pt x="0" y="0"/>
                </a:moveTo>
                <a:lnTo>
                  <a:pt x="2123940" y="0"/>
                </a:lnTo>
                <a:lnTo>
                  <a:pt x="2123940" y="2189629"/>
                </a:lnTo>
                <a:lnTo>
                  <a:pt x="0" y="218962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45BA55F-F54A-3167-277C-813E48C0438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2683" y="14313"/>
            <a:ext cx="13836617" cy="17714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181DFD-02E4-BE4C-705F-0BF23619A7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7705" y="4370475"/>
            <a:ext cx="9075534" cy="229180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24129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85432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999641" y="512414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2412722" y="6894377"/>
            <a:ext cx="1974543" cy="1974543"/>
          </a:xfrm>
          <a:custGeom>
            <a:avLst/>
            <a:gdLst/>
            <a:ahLst/>
            <a:cxnLst/>
            <a:rect l="l" t="t" r="r" b="b"/>
            <a:pathLst>
              <a:path w="1974543" h="1974543">
                <a:moveTo>
                  <a:pt x="0" y="0"/>
                </a:moveTo>
                <a:lnTo>
                  <a:pt x="1974543" y="0"/>
                </a:lnTo>
                <a:lnTo>
                  <a:pt x="1974543" y="1974543"/>
                </a:lnTo>
                <a:lnTo>
                  <a:pt x="0" y="197454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2412722" y="3864835"/>
            <a:ext cx="2094116" cy="2094116"/>
          </a:xfrm>
          <a:custGeom>
            <a:avLst/>
            <a:gdLst/>
            <a:ahLst/>
            <a:cxnLst/>
            <a:rect l="l" t="t" r="r" b="b"/>
            <a:pathLst>
              <a:path w="2094116" h="2094116">
                <a:moveTo>
                  <a:pt x="0" y="0"/>
                </a:moveTo>
                <a:lnTo>
                  <a:pt x="2094116" y="0"/>
                </a:lnTo>
                <a:lnTo>
                  <a:pt x="2094116" y="2094116"/>
                </a:lnTo>
                <a:lnTo>
                  <a:pt x="0" y="209411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TextBox 17"/>
          <p:cNvSpPr txBox="1"/>
          <p:nvPr/>
        </p:nvSpPr>
        <p:spPr>
          <a:xfrm>
            <a:off x="1871766" y="5655109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Pakankamas miegas (9-11 val.).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78543" y="7980492"/>
            <a:ext cx="7782838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Prieš miegą ekranų vengimas.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29048" y="3031452"/>
            <a:ext cx="7989615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Ėjimas miegoti ir kėlimasis tuo pačiu metu.</a:t>
            </a:r>
          </a:p>
        </p:txBody>
      </p:sp>
      <p:sp>
        <p:nvSpPr>
          <p:cNvPr id="20" name="Freeform 20"/>
          <p:cNvSpPr/>
          <p:nvPr/>
        </p:nvSpPr>
        <p:spPr>
          <a:xfrm flipH="1">
            <a:off x="14710617" y="5054231"/>
            <a:ext cx="1736082" cy="2107826"/>
          </a:xfrm>
          <a:custGeom>
            <a:avLst/>
            <a:gdLst/>
            <a:ahLst/>
            <a:cxnLst/>
            <a:rect l="l" t="t" r="r" b="b"/>
            <a:pathLst>
              <a:path w="1736082" h="2107826">
                <a:moveTo>
                  <a:pt x="1736082" y="0"/>
                </a:moveTo>
                <a:lnTo>
                  <a:pt x="0" y="0"/>
                </a:lnTo>
                <a:lnTo>
                  <a:pt x="0" y="2107826"/>
                </a:lnTo>
                <a:lnTo>
                  <a:pt x="1736082" y="2107826"/>
                </a:lnTo>
                <a:lnTo>
                  <a:pt x="1736082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DDBB678-BA73-CBEB-5700-4C6EE0DE777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5913" y="198004"/>
            <a:ext cx="11756856" cy="20050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179686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1D2C3B-4A33-6F30-7926-ABFB92141D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0481" y="3766938"/>
            <a:ext cx="8906543" cy="26304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24129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028700" y="2854320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999641" y="512414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460876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4"/>
                </a:lnTo>
                <a:lnTo>
                  <a:pt x="0" y="17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889604" y="3422271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4068268" y="4533652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1889604" y="6327575"/>
            <a:ext cx="3020780" cy="2979244"/>
          </a:xfrm>
          <a:custGeom>
            <a:avLst/>
            <a:gdLst/>
            <a:ahLst/>
            <a:cxnLst/>
            <a:rect l="l" t="t" r="r" b="b"/>
            <a:pathLst>
              <a:path w="3020780" h="2979244">
                <a:moveTo>
                  <a:pt x="0" y="0"/>
                </a:moveTo>
                <a:lnTo>
                  <a:pt x="3020780" y="0"/>
                </a:lnTo>
                <a:lnTo>
                  <a:pt x="3020780" y="2979244"/>
                </a:lnTo>
                <a:lnTo>
                  <a:pt x="0" y="29792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871766" y="3336546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Ėjimas miegoti vėlai.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71766" y="5655109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Ekranų žiūrėjimas prieš pat miegą.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71766" y="7641851"/>
            <a:ext cx="8911410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Miegojimas triukšmingoje ar šviesioje patalpoje.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2433046" y="4009012"/>
            <a:ext cx="1933895" cy="1933895"/>
          </a:xfrm>
          <a:custGeom>
            <a:avLst/>
            <a:gdLst/>
            <a:ahLst/>
            <a:cxnLst/>
            <a:rect l="l" t="t" r="r" b="b"/>
            <a:pathLst>
              <a:path w="1933895" h="1933895">
                <a:moveTo>
                  <a:pt x="0" y="0"/>
                </a:moveTo>
                <a:lnTo>
                  <a:pt x="1933895" y="0"/>
                </a:lnTo>
                <a:lnTo>
                  <a:pt x="1933895" y="1933895"/>
                </a:lnTo>
                <a:lnTo>
                  <a:pt x="0" y="193389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4506838" y="5143500"/>
            <a:ext cx="2359872" cy="1598813"/>
          </a:xfrm>
          <a:custGeom>
            <a:avLst/>
            <a:gdLst/>
            <a:ahLst/>
            <a:cxnLst/>
            <a:rect l="l" t="t" r="r" b="b"/>
            <a:pathLst>
              <a:path w="2359872" h="1598813">
                <a:moveTo>
                  <a:pt x="0" y="0"/>
                </a:moveTo>
                <a:lnTo>
                  <a:pt x="2359872" y="0"/>
                </a:lnTo>
                <a:lnTo>
                  <a:pt x="2359872" y="1598813"/>
                </a:lnTo>
                <a:lnTo>
                  <a:pt x="0" y="159881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1534525" y="6587231"/>
            <a:ext cx="3730937" cy="4187787"/>
          </a:xfrm>
          <a:custGeom>
            <a:avLst/>
            <a:gdLst/>
            <a:ahLst/>
            <a:cxnLst/>
            <a:rect l="l" t="t" r="r" b="b"/>
            <a:pathLst>
              <a:path w="3730937" h="4187787">
                <a:moveTo>
                  <a:pt x="0" y="0"/>
                </a:moveTo>
                <a:lnTo>
                  <a:pt x="3730937" y="0"/>
                </a:lnTo>
                <a:lnTo>
                  <a:pt x="3730937" y="4187787"/>
                </a:lnTo>
                <a:lnTo>
                  <a:pt x="0" y="418778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2059673" y="7817197"/>
            <a:ext cx="1219967" cy="1060263"/>
          </a:xfrm>
          <a:custGeom>
            <a:avLst/>
            <a:gdLst/>
            <a:ahLst/>
            <a:cxnLst/>
            <a:rect l="l" t="t" r="r" b="b"/>
            <a:pathLst>
              <a:path w="1219967" h="1060263">
                <a:moveTo>
                  <a:pt x="0" y="0"/>
                </a:moveTo>
                <a:lnTo>
                  <a:pt x="1219968" y="0"/>
                </a:lnTo>
                <a:lnTo>
                  <a:pt x="1219968" y="1060263"/>
                </a:lnTo>
                <a:lnTo>
                  <a:pt x="0" y="106026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3D0EC88-637C-208C-D354-2D34FB40113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56704" y="30899"/>
            <a:ext cx="12511564" cy="22221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-165725" flipH="1">
            <a:off x="-78785" y="2204619"/>
            <a:ext cx="7454877" cy="7637311"/>
          </a:xfrm>
          <a:custGeom>
            <a:avLst/>
            <a:gdLst/>
            <a:ahLst/>
            <a:cxnLst/>
            <a:rect l="l" t="t" r="r" b="b"/>
            <a:pathLst>
              <a:path w="7454877" h="7637311">
                <a:moveTo>
                  <a:pt x="7454877" y="0"/>
                </a:moveTo>
                <a:lnTo>
                  <a:pt x="0" y="0"/>
                </a:lnTo>
                <a:lnTo>
                  <a:pt x="0" y="7637311"/>
                </a:lnTo>
                <a:lnTo>
                  <a:pt x="7454877" y="7637311"/>
                </a:lnTo>
                <a:lnTo>
                  <a:pt x="7454877" y="0"/>
                </a:lnTo>
                <a:close/>
              </a:path>
            </a:pathLst>
          </a:custGeom>
          <a:blipFill>
            <a:blip r:embed="rId10"/>
            <a:stretch>
              <a:fillRect l="-4765" t="-6915" r="-4765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96F14D-1BE3-FD21-7470-5D0F8C14C25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1067" y="3845469"/>
            <a:ext cx="10289933" cy="254971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241292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71418" y="2066578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7"/>
                </a:lnTo>
                <a:lnTo>
                  <a:pt x="0" y="17982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974806" y="5841016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028700" y="7817197"/>
            <a:ext cx="9985691" cy="1797424"/>
          </a:xfrm>
          <a:custGeom>
            <a:avLst/>
            <a:gdLst/>
            <a:ahLst/>
            <a:cxnLst/>
            <a:rect l="l" t="t" r="r" b="b"/>
            <a:pathLst>
              <a:path w="9985691" h="1797424">
                <a:moveTo>
                  <a:pt x="0" y="0"/>
                </a:moveTo>
                <a:lnTo>
                  <a:pt x="9985691" y="0"/>
                </a:lnTo>
                <a:lnTo>
                  <a:pt x="9985691" y="1797425"/>
                </a:lnTo>
                <a:lnTo>
                  <a:pt x="0" y="1797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1243119" y="2706122"/>
            <a:ext cx="6748451" cy="6655660"/>
          </a:xfrm>
          <a:custGeom>
            <a:avLst/>
            <a:gdLst/>
            <a:ahLst/>
            <a:cxnLst/>
            <a:rect l="l" t="t" r="r" b="b"/>
            <a:pathLst>
              <a:path w="6748451" h="6655660">
                <a:moveTo>
                  <a:pt x="0" y="0"/>
                </a:moveTo>
                <a:lnTo>
                  <a:pt x="6748452" y="0"/>
                </a:lnTo>
                <a:lnTo>
                  <a:pt x="6748452" y="6655660"/>
                </a:lnTo>
                <a:lnTo>
                  <a:pt x="0" y="66556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871418" y="3864835"/>
            <a:ext cx="9990311" cy="1798256"/>
          </a:xfrm>
          <a:custGeom>
            <a:avLst/>
            <a:gdLst/>
            <a:ahLst/>
            <a:cxnLst/>
            <a:rect l="l" t="t" r="r" b="b"/>
            <a:pathLst>
              <a:path w="9990311" h="1798256">
                <a:moveTo>
                  <a:pt x="0" y="0"/>
                </a:moveTo>
                <a:lnTo>
                  <a:pt x="9990311" y="0"/>
                </a:lnTo>
                <a:lnTo>
                  <a:pt x="9990311" y="1798256"/>
                </a:lnTo>
                <a:lnTo>
                  <a:pt x="0" y="17982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2735752" y="3433408"/>
            <a:ext cx="4004133" cy="5051085"/>
          </a:xfrm>
          <a:custGeom>
            <a:avLst/>
            <a:gdLst/>
            <a:ahLst/>
            <a:cxnLst/>
            <a:rect l="l" t="t" r="r" b="b"/>
            <a:pathLst>
              <a:path w="4004133" h="5051085">
                <a:moveTo>
                  <a:pt x="0" y="0"/>
                </a:moveTo>
                <a:lnTo>
                  <a:pt x="4004133" y="0"/>
                </a:lnTo>
                <a:lnTo>
                  <a:pt x="4004133" y="5051085"/>
                </a:lnTo>
                <a:lnTo>
                  <a:pt x="0" y="50510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975154" y="6018148"/>
            <a:ext cx="7989615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Vaistai vartojami tada, kai reikia ir tiek, kiek paskyrė gydytojas.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78543" y="7980492"/>
            <a:ext cx="7782838" cy="1358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Negalima dalintis vaistais su draugais ar imti svetimų.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61600" y="2519006"/>
            <a:ext cx="897180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Vaistus duoda ir saugo tik suaugusieji.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71766" y="4384867"/>
            <a:ext cx="7989615" cy="67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>
                <a:solidFill>
                  <a:srgbClr val="586BB0"/>
                </a:solidFill>
                <a:latin typeface="Rubik 1"/>
                <a:ea typeface="Rubik 1"/>
                <a:cs typeface="Rubik 1"/>
                <a:sym typeface="Rubik 1"/>
              </a:rPr>
              <a:t>Vaistai - ne saldainiai.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8549C03-9B2B-6445-82C7-8770930B4E6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15059" y="62306"/>
            <a:ext cx="10306803" cy="186981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2266441" y="4089508"/>
            <a:ext cx="21250147" cy="3825026"/>
          </a:xfrm>
          <a:custGeom>
            <a:avLst/>
            <a:gdLst/>
            <a:ahLst/>
            <a:cxnLst/>
            <a:rect l="l" t="t" r="r" b="b"/>
            <a:pathLst>
              <a:path w="21250147" h="3825026">
                <a:moveTo>
                  <a:pt x="0" y="0"/>
                </a:moveTo>
                <a:lnTo>
                  <a:pt x="21250147" y="0"/>
                </a:lnTo>
                <a:lnTo>
                  <a:pt x="21250147" y="3825027"/>
                </a:lnTo>
                <a:lnTo>
                  <a:pt x="0" y="3825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10">
              <a:alphaModFix amt="81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042078" y="2285379"/>
            <a:ext cx="6063164" cy="6002533"/>
          </a:xfrm>
          <a:custGeom>
            <a:avLst/>
            <a:gdLst/>
            <a:ahLst/>
            <a:cxnLst/>
            <a:rect l="l" t="t" r="r" b="b"/>
            <a:pathLst>
              <a:path w="6063164" h="6002533">
                <a:moveTo>
                  <a:pt x="0" y="0"/>
                </a:moveTo>
                <a:lnTo>
                  <a:pt x="6063164" y="0"/>
                </a:lnTo>
                <a:lnTo>
                  <a:pt x="6063164" y="6002532"/>
                </a:lnTo>
                <a:lnTo>
                  <a:pt x="0" y="6002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1300956" y="2642261"/>
            <a:ext cx="5545408" cy="5489954"/>
          </a:xfrm>
          <a:custGeom>
            <a:avLst/>
            <a:gdLst/>
            <a:ahLst/>
            <a:cxnLst/>
            <a:rect l="l" t="t" r="r" b="b"/>
            <a:pathLst>
              <a:path w="5545408" h="5489954">
                <a:moveTo>
                  <a:pt x="0" y="0"/>
                </a:moveTo>
                <a:lnTo>
                  <a:pt x="5545407" y="0"/>
                </a:lnTo>
                <a:lnTo>
                  <a:pt x="5545407" y="5489954"/>
                </a:lnTo>
                <a:lnTo>
                  <a:pt x="0" y="54899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2016260" y="332983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TextBox 12"/>
          <p:cNvSpPr txBox="1"/>
          <p:nvPr/>
        </p:nvSpPr>
        <p:spPr>
          <a:xfrm>
            <a:off x="7733109" y="838132"/>
            <a:ext cx="3567847" cy="1038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 err="1">
                <a:solidFill>
                  <a:srgbClr val="5269A7"/>
                </a:solidFill>
                <a:latin typeface="Blodders 1"/>
                <a:ea typeface="Blodders 1"/>
                <a:cs typeface="Blodders 1"/>
                <a:sym typeface="Blodders 1"/>
              </a:rPr>
              <a:t>užduotis</a:t>
            </a:r>
            <a:endParaRPr lang="en-US" sz="6000" dirty="0">
              <a:solidFill>
                <a:srgbClr val="5269A7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4370550"/>
            <a:ext cx="9806601" cy="331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550"/>
              </a:lnSpc>
            </a:pP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Susikurk (nupiešk, parašyk) savo </a:t>
            </a:r>
            <a:r>
              <a:rPr lang="en-US" sz="5000" b="1">
                <a:solidFill>
                  <a:srgbClr val="5269A7"/>
                </a:solidFill>
                <a:latin typeface="Rubik 1 Bold"/>
                <a:ea typeface="Rubik 1 Bold"/>
                <a:cs typeface="Rubik 1 Bold"/>
                <a:sym typeface="Rubik 1 Bold"/>
              </a:rPr>
              <a:t>sveikatos saugojimo planą</a:t>
            </a:r>
            <a:r>
              <a:rPr lang="en-US" sz="5000">
                <a:solidFill>
                  <a:srgbClr val="5269A7"/>
                </a:solidFill>
                <a:latin typeface="Rubik 1"/>
                <a:ea typeface="Rubik 1"/>
                <a:cs typeface="Rubik 1"/>
                <a:sym typeface="Rubik 1"/>
              </a:rPr>
              <a:t>, kuris padėtų stiprinti gerus įpročius ir išvengti blogų įpročių.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687040" y="9010559"/>
            <a:ext cx="1600960" cy="1276441"/>
          </a:xfrm>
          <a:custGeom>
            <a:avLst/>
            <a:gdLst/>
            <a:ahLst/>
            <a:cxnLst/>
            <a:rect l="l" t="t" r="r" b="b"/>
            <a:pathLst>
              <a:path w="1600960" h="1276441">
                <a:moveTo>
                  <a:pt x="0" y="0"/>
                </a:moveTo>
                <a:lnTo>
                  <a:pt x="1600960" y="0"/>
                </a:lnTo>
                <a:lnTo>
                  <a:pt x="1600960" y="1276441"/>
                </a:lnTo>
                <a:lnTo>
                  <a:pt x="0" y="127644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21862" y="9361782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3" y="0"/>
                </a:lnTo>
                <a:lnTo>
                  <a:pt x="3377043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33315">
            <a:off x="3823040" y="-3853161"/>
            <a:ext cx="5440525" cy="5635196"/>
          </a:xfrm>
          <a:custGeom>
            <a:avLst/>
            <a:gdLst/>
            <a:ahLst/>
            <a:cxnLst/>
            <a:rect l="l" t="t" r="r" b="b"/>
            <a:pathLst>
              <a:path w="5440525" h="5635196">
                <a:moveTo>
                  <a:pt x="0" y="0"/>
                </a:moveTo>
                <a:lnTo>
                  <a:pt x="5440525" y="0"/>
                </a:lnTo>
                <a:lnTo>
                  <a:pt x="5440525" y="5635196"/>
                </a:lnTo>
                <a:lnTo>
                  <a:pt x="0" y="5635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9081237">
            <a:off x="14834855" y="9133981"/>
            <a:ext cx="3810060" cy="4980470"/>
          </a:xfrm>
          <a:custGeom>
            <a:avLst/>
            <a:gdLst/>
            <a:ahLst/>
            <a:cxnLst/>
            <a:rect l="l" t="t" r="r" b="b"/>
            <a:pathLst>
              <a:path w="3810060" h="4980470">
                <a:moveTo>
                  <a:pt x="0" y="0"/>
                </a:moveTo>
                <a:lnTo>
                  <a:pt x="3810060" y="0"/>
                </a:lnTo>
                <a:lnTo>
                  <a:pt x="3810060" y="4980470"/>
                </a:lnTo>
                <a:lnTo>
                  <a:pt x="0" y="4980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 rot="6797589" flipH="1" flipV="1">
            <a:off x="14146917" y="-2100286"/>
            <a:ext cx="6736891" cy="7208736"/>
          </a:xfrm>
          <a:custGeom>
            <a:avLst/>
            <a:gdLst/>
            <a:ahLst/>
            <a:cxnLst/>
            <a:rect l="l" t="t" r="r" b="b"/>
            <a:pathLst>
              <a:path w="6736891" h="7208736">
                <a:moveTo>
                  <a:pt x="6736891" y="7208736"/>
                </a:moveTo>
                <a:lnTo>
                  <a:pt x="0" y="7208736"/>
                </a:lnTo>
                <a:lnTo>
                  <a:pt x="0" y="0"/>
                </a:lnTo>
                <a:lnTo>
                  <a:pt x="6736891" y="0"/>
                </a:lnTo>
                <a:lnTo>
                  <a:pt x="6736891" y="7208736"/>
                </a:lnTo>
                <a:close/>
              </a:path>
            </a:pathLst>
          </a:custGeom>
          <a:blipFill>
            <a:blip r:embed="rId6">
              <a:alphaModFix amt="81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-1237312" y="3753448"/>
            <a:ext cx="3377042" cy="3497878"/>
          </a:xfrm>
          <a:custGeom>
            <a:avLst/>
            <a:gdLst/>
            <a:ahLst/>
            <a:cxnLst/>
            <a:rect l="l" t="t" r="r" b="b"/>
            <a:pathLst>
              <a:path w="3377042" h="3497878">
                <a:moveTo>
                  <a:pt x="0" y="0"/>
                </a:moveTo>
                <a:lnTo>
                  <a:pt x="3377042" y="0"/>
                </a:lnTo>
                <a:lnTo>
                  <a:pt x="3377042" y="3497878"/>
                </a:lnTo>
                <a:lnTo>
                  <a:pt x="0" y="3497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6797589" flipH="1" flipV="1">
            <a:off x="13140932" y="-1530011"/>
            <a:ext cx="9077798" cy="9713598"/>
          </a:xfrm>
          <a:custGeom>
            <a:avLst/>
            <a:gdLst/>
            <a:ahLst/>
            <a:cxnLst/>
            <a:rect l="l" t="t" r="r" b="b"/>
            <a:pathLst>
              <a:path w="9077798" h="9713598">
                <a:moveTo>
                  <a:pt x="9077798" y="9713597"/>
                </a:moveTo>
                <a:lnTo>
                  <a:pt x="0" y="9713597"/>
                </a:lnTo>
                <a:lnTo>
                  <a:pt x="0" y="0"/>
                </a:lnTo>
                <a:lnTo>
                  <a:pt x="9077798" y="0"/>
                </a:lnTo>
                <a:lnTo>
                  <a:pt x="9077798" y="9713597"/>
                </a:lnTo>
                <a:close/>
              </a:path>
            </a:pathLst>
          </a:custGeom>
          <a:blipFill>
            <a:blip r:embed="rId8">
              <a:alphaModFix amt="81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5972403" y="4771331"/>
            <a:ext cx="6343193" cy="6339390"/>
          </a:xfrm>
          <a:custGeom>
            <a:avLst/>
            <a:gdLst/>
            <a:ahLst/>
            <a:cxnLst/>
            <a:rect l="l" t="t" r="r" b="b"/>
            <a:pathLst>
              <a:path w="6343193" h="6339390">
                <a:moveTo>
                  <a:pt x="0" y="0"/>
                </a:moveTo>
                <a:lnTo>
                  <a:pt x="6343194" y="0"/>
                </a:lnTo>
                <a:lnTo>
                  <a:pt x="6343194" y="6339390"/>
                </a:lnTo>
                <a:lnTo>
                  <a:pt x="0" y="63393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4289673" y="688713"/>
            <a:ext cx="2969627" cy="2367676"/>
          </a:xfrm>
          <a:custGeom>
            <a:avLst/>
            <a:gdLst/>
            <a:ahLst/>
            <a:cxnLst/>
            <a:rect l="l" t="t" r="r" b="b"/>
            <a:pathLst>
              <a:path w="2969627" h="2367676">
                <a:moveTo>
                  <a:pt x="0" y="0"/>
                </a:moveTo>
                <a:lnTo>
                  <a:pt x="2969627" y="0"/>
                </a:lnTo>
                <a:lnTo>
                  <a:pt x="2969627" y="2367676"/>
                </a:lnTo>
                <a:lnTo>
                  <a:pt x="0" y="23676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FBEB7F-6C40-61A5-2FB4-64493A2559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14659" y="1663490"/>
            <a:ext cx="7858679" cy="3651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341</Words>
  <Application>Microsoft Macintosh PowerPoint</Application>
  <PresentationFormat>Custom</PresentationFormat>
  <Paragraphs>65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Rubik 1 Bold</vt:lpstr>
      <vt:lpstr>Calibri</vt:lpstr>
      <vt:lpstr>Rubik 2</vt:lpstr>
      <vt:lpstr>Blodders 1</vt:lpstr>
      <vt:lpstr>Rubik 1 Italics</vt:lpstr>
      <vt:lpstr>Rubik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Sveikatai palankūs įpročiai 2 kl.</dc:title>
  <cp:lastModifiedBy>Lina Štelmokaitienė</cp:lastModifiedBy>
  <cp:revision>3</cp:revision>
  <dcterms:created xsi:type="dcterms:W3CDTF">2006-08-16T00:00:00Z</dcterms:created>
  <dcterms:modified xsi:type="dcterms:W3CDTF">2025-12-31T08:07:33Z</dcterms:modified>
  <dc:identifier>DAGyALFXVeE</dc:identifier>
</cp:coreProperties>
</file>