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8288000" cy="10287000"/>
  <p:notesSz cx="6858000" cy="9144000"/>
  <p:embeddedFontLst>
    <p:embeddedFont>
      <p:font typeface="Blodders 1" pitchFamily="2" charset="0"/>
      <p:regular r:id="rId43"/>
    </p:embeddedFont>
    <p:embeddedFont>
      <p:font typeface="Rubik 1" pitchFamily="2" charset="-79"/>
      <p:regular r:id="rId44"/>
    </p:embeddedFont>
    <p:embeddedFont>
      <p:font typeface="Rubik 1 Bold" pitchFamily="2" charset="-79"/>
      <p:regular r:id="rId45"/>
    </p:embeddedFont>
    <p:embeddedFont>
      <p:font typeface="Rubik 1 Italics" pitchFamily="2" charset="-79"/>
      <p:regular r:id="rId46"/>
      <p:italic r:id="rId47"/>
    </p:embeddedFont>
    <p:embeddedFont>
      <p:font typeface="Rubik 2" pitchFamily="2" charset="-79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80" autoAdjust="0"/>
    <p:restoredTop sz="94613" autoAdjust="0"/>
  </p:normalViewPr>
  <p:slideViewPr>
    <p:cSldViewPr>
      <p:cViewPr varScale="1">
        <p:scale>
          <a:sx n="29" d="100"/>
          <a:sy n="29" d="100"/>
        </p:scale>
        <p:origin x="320" y="15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5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5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svg"/><Relationship Id="rId5" Type="http://schemas.openxmlformats.org/officeDocument/2006/relationships/image" Target="../media/image4.sv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svg"/><Relationship Id="rId18" Type="http://schemas.openxmlformats.org/officeDocument/2006/relationships/image" Target="../media/image2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4.png"/><Relationship Id="rId17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5" Type="http://schemas.openxmlformats.org/officeDocument/2006/relationships/image" Target="../media/image27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23.svg"/><Relationship Id="rId1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svg"/><Relationship Id="rId18" Type="http://schemas.openxmlformats.org/officeDocument/2006/relationships/image" Target="../media/image31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4.png"/><Relationship Id="rId17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5" Type="http://schemas.openxmlformats.org/officeDocument/2006/relationships/image" Target="../media/image27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23.sv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4.svg"/><Relationship Id="rId18" Type="http://schemas.openxmlformats.org/officeDocument/2006/relationships/image" Target="../media/image38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33.png"/><Relationship Id="rId17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36.png"/><Relationship Id="rId10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1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0.png"/><Relationship Id="rId5" Type="http://schemas.openxmlformats.org/officeDocument/2006/relationships/image" Target="../media/image4.svg"/><Relationship Id="rId10" Type="http://schemas.openxmlformats.org/officeDocument/2006/relationships/image" Target="../media/image3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5.svg"/><Relationship Id="rId18" Type="http://schemas.openxmlformats.org/officeDocument/2006/relationships/image" Target="../media/image50.png"/><Relationship Id="rId26" Type="http://schemas.openxmlformats.org/officeDocument/2006/relationships/image" Target="../media/image22.png"/><Relationship Id="rId3" Type="http://schemas.openxmlformats.org/officeDocument/2006/relationships/image" Target="../media/image2.svg"/><Relationship Id="rId21" Type="http://schemas.openxmlformats.org/officeDocument/2006/relationships/image" Target="../media/image53.svg"/><Relationship Id="rId7" Type="http://schemas.openxmlformats.org/officeDocument/2006/relationships/image" Target="../media/image6.svg"/><Relationship Id="rId12" Type="http://schemas.openxmlformats.org/officeDocument/2006/relationships/image" Target="../media/image44.png"/><Relationship Id="rId17" Type="http://schemas.openxmlformats.org/officeDocument/2006/relationships/image" Target="../media/image49.svg"/><Relationship Id="rId25" Type="http://schemas.openxmlformats.org/officeDocument/2006/relationships/image" Target="../media/image57.svg"/><Relationship Id="rId2" Type="http://schemas.openxmlformats.org/officeDocument/2006/relationships/image" Target="../media/image1.png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29" Type="http://schemas.openxmlformats.org/officeDocument/2006/relationships/image" Target="../media/image5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3.svg"/><Relationship Id="rId24" Type="http://schemas.openxmlformats.org/officeDocument/2006/relationships/image" Target="../media/image56.png"/><Relationship Id="rId5" Type="http://schemas.openxmlformats.org/officeDocument/2006/relationships/image" Target="../media/image4.svg"/><Relationship Id="rId15" Type="http://schemas.openxmlformats.org/officeDocument/2006/relationships/image" Target="../media/image47.svg"/><Relationship Id="rId23" Type="http://schemas.openxmlformats.org/officeDocument/2006/relationships/image" Target="../media/image55.svg"/><Relationship Id="rId28" Type="http://schemas.openxmlformats.org/officeDocument/2006/relationships/image" Target="../media/image58.png"/><Relationship Id="rId10" Type="http://schemas.openxmlformats.org/officeDocument/2006/relationships/image" Target="../media/image42.png"/><Relationship Id="rId19" Type="http://schemas.openxmlformats.org/officeDocument/2006/relationships/image" Target="../media/image51.svg"/><Relationship Id="rId31" Type="http://schemas.openxmlformats.org/officeDocument/2006/relationships/image" Target="../media/image60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46.png"/><Relationship Id="rId22" Type="http://schemas.openxmlformats.org/officeDocument/2006/relationships/image" Target="../media/image54.png"/><Relationship Id="rId27" Type="http://schemas.openxmlformats.org/officeDocument/2006/relationships/image" Target="../media/image23.svg"/><Relationship Id="rId30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.svg"/><Relationship Id="rId18" Type="http://schemas.openxmlformats.org/officeDocument/2006/relationships/image" Target="../media/image50.png"/><Relationship Id="rId26" Type="http://schemas.openxmlformats.org/officeDocument/2006/relationships/image" Target="../media/image22.png"/><Relationship Id="rId21" Type="http://schemas.openxmlformats.org/officeDocument/2006/relationships/image" Target="../media/image53.svg"/><Relationship Id="rId34" Type="http://schemas.openxmlformats.org/officeDocument/2006/relationships/image" Target="../media/image67.png"/><Relationship Id="rId7" Type="http://schemas.openxmlformats.org/officeDocument/2006/relationships/image" Target="../media/image6.svg"/><Relationship Id="rId12" Type="http://schemas.openxmlformats.org/officeDocument/2006/relationships/image" Target="../media/image44.png"/><Relationship Id="rId17" Type="http://schemas.openxmlformats.org/officeDocument/2006/relationships/image" Target="../media/image49.svg"/><Relationship Id="rId25" Type="http://schemas.openxmlformats.org/officeDocument/2006/relationships/image" Target="../media/image57.svg"/><Relationship Id="rId33" Type="http://schemas.openxmlformats.org/officeDocument/2006/relationships/image" Target="../media/image66.svg"/><Relationship Id="rId2" Type="http://schemas.openxmlformats.org/officeDocument/2006/relationships/image" Target="../media/image1.png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29" Type="http://schemas.openxmlformats.org/officeDocument/2006/relationships/image" Target="../media/image6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3.svg"/><Relationship Id="rId24" Type="http://schemas.openxmlformats.org/officeDocument/2006/relationships/image" Target="../media/image56.png"/><Relationship Id="rId32" Type="http://schemas.openxmlformats.org/officeDocument/2006/relationships/image" Target="../media/image65.png"/><Relationship Id="rId37" Type="http://schemas.openxmlformats.org/officeDocument/2006/relationships/image" Target="../media/image60.png"/><Relationship Id="rId5" Type="http://schemas.openxmlformats.org/officeDocument/2006/relationships/image" Target="../media/image4.svg"/><Relationship Id="rId15" Type="http://schemas.openxmlformats.org/officeDocument/2006/relationships/image" Target="../media/image47.svg"/><Relationship Id="rId23" Type="http://schemas.openxmlformats.org/officeDocument/2006/relationships/image" Target="../media/image55.svg"/><Relationship Id="rId28" Type="http://schemas.openxmlformats.org/officeDocument/2006/relationships/image" Target="../media/image61.png"/><Relationship Id="rId36" Type="http://schemas.openxmlformats.org/officeDocument/2006/relationships/image" Target="../media/image19.png"/><Relationship Id="rId10" Type="http://schemas.openxmlformats.org/officeDocument/2006/relationships/image" Target="../media/image42.png"/><Relationship Id="rId19" Type="http://schemas.openxmlformats.org/officeDocument/2006/relationships/image" Target="../media/image51.svg"/><Relationship Id="rId31" Type="http://schemas.openxmlformats.org/officeDocument/2006/relationships/image" Target="../media/image64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46.png"/><Relationship Id="rId22" Type="http://schemas.openxmlformats.org/officeDocument/2006/relationships/image" Target="../media/image54.png"/><Relationship Id="rId27" Type="http://schemas.openxmlformats.org/officeDocument/2006/relationships/image" Target="../media/image23.svg"/><Relationship Id="rId30" Type="http://schemas.openxmlformats.org/officeDocument/2006/relationships/image" Target="../media/image63.png"/><Relationship Id="rId35" Type="http://schemas.openxmlformats.org/officeDocument/2006/relationships/image" Target="../media/image68.svg"/><Relationship Id="rId8" Type="http://schemas.openxmlformats.org/officeDocument/2006/relationships/image" Target="../media/image7.png"/><Relationship Id="rId3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.svg"/><Relationship Id="rId18" Type="http://schemas.openxmlformats.org/officeDocument/2006/relationships/image" Target="../media/image50.png"/><Relationship Id="rId26" Type="http://schemas.openxmlformats.org/officeDocument/2006/relationships/image" Target="../media/image22.png"/><Relationship Id="rId39" Type="http://schemas.openxmlformats.org/officeDocument/2006/relationships/image" Target="../media/image72.svg"/><Relationship Id="rId21" Type="http://schemas.openxmlformats.org/officeDocument/2006/relationships/image" Target="../media/image53.svg"/><Relationship Id="rId34" Type="http://schemas.openxmlformats.org/officeDocument/2006/relationships/image" Target="../media/image67.png"/><Relationship Id="rId42" Type="http://schemas.openxmlformats.org/officeDocument/2006/relationships/image" Target="../media/image19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29" Type="http://schemas.openxmlformats.org/officeDocument/2006/relationships/image" Target="../media/image62.svg"/><Relationship Id="rId41" Type="http://schemas.openxmlformats.org/officeDocument/2006/relationships/image" Target="../media/image7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3.svg"/><Relationship Id="rId24" Type="http://schemas.openxmlformats.org/officeDocument/2006/relationships/image" Target="../media/image56.png"/><Relationship Id="rId32" Type="http://schemas.openxmlformats.org/officeDocument/2006/relationships/image" Target="../media/image65.png"/><Relationship Id="rId37" Type="http://schemas.openxmlformats.org/officeDocument/2006/relationships/image" Target="../media/image70.svg"/><Relationship Id="rId40" Type="http://schemas.openxmlformats.org/officeDocument/2006/relationships/image" Target="../media/image73.png"/><Relationship Id="rId5" Type="http://schemas.openxmlformats.org/officeDocument/2006/relationships/image" Target="../media/image4.svg"/><Relationship Id="rId15" Type="http://schemas.openxmlformats.org/officeDocument/2006/relationships/image" Target="../media/image47.svg"/><Relationship Id="rId23" Type="http://schemas.openxmlformats.org/officeDocument/2006/relationships/image" Target="../media/image55.svg"/><Relationship Id="rId28" Type="http://schemas.openxmlformats.org/officeDocument/2006/relationships/image" Target="../media/image61.png"/><Relationship Id="rId36" Type="http://schemas.openxmlformats.org/officeDocument/2006/relationships/image" Target="../media/image69.png"/><Relationship Id="rId10" Type="http://schemas.openxmlformats.org/officeDocument/2006/relationships/image" Target="../media/image42.png"/><Relationship Id="rId19" Type="http://schemas.openxmlformats.org/officeDocument/2006/relationships/image" Target="../media/image51.svg"/><Relationship Id="rId31" Type="http://schemas.openxmlformats.org/officeDocument/2006/relationships/image" Target="../media/image64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46.png"/><Relationship Id="rId22" Type="http://schemas.openxmlformats.org/officeDocument/2006/relationships/image" Target="../media/image54.png"/><Relationship Id="rId27" Type="http://schemas.openxmlformats.org/officeDocument/2006/relationships/image" Target="../media/image23.svg"/><Relationship Id="rId30" Type="http://schemas.openxmlformats.org/officeDocument/2006/relationships/image" Target="../media/image63.png"/><Relationship Id="rId35" Type="http://schemas.openxmlformats.org/officeDocument/2006/relationships/image" Target="../media/image68.svg"/><Relationship Id="rId43" Type="http://schemas.openxmlformats.org/officeDocument/2006/relationships/image" Target="../media/image60.png"/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12" Type="http://schemas.openxmlformats.org/officeDocument/2006/relationships/image" Target="../media/image44.png"/><Relationship Id="rId17" Type="http://schemas.openxmlformats.org/officeDocument/2006/relationships/image" Target="../media/image49.svg"/><Relationship Id="rId25" Type="http://schemas.openxmlformats.org/officeDocument/2006/relationships/image" Target="../media/image57.svg"/><Relationship Id="rId33" Type="http://schemas.openxmlformats.org/officeDocument/2006/relationships/image" Target="../media/image66.svg"/><Relationship Id="rId38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.svg"/><Relationship Id="rId18" Type="http://schemas.openxmlformats.org/officeDocument/2006/relationships/image" Target="../media/image50.png"/><Relationship Id="rId26" Type="http://schemas.openxmlformats.org/officeDocument/2006/relationships/image" Target="../media/image22.png"/><Relationship Id="rId39" Type="http://schemas.openxmlformats.org/officeDocument/2006/relationships/image" Target="../media/image72.svg"/><Relationship Id="rId21" Type="http://schemas.openxmlformats.org/officeDocument/2006/relationships/image" Target="../media/image53.svg"/><Relationship Id="rId34" Type="http://schemas.openxmlformats.org/officeDocument/2006/relationships/image" Target="../media/image67.png"/><Relationship Id="rId42" Type="http://schemas.openxmlformats.org/officeDocument/2006/relationships/image" Target="../media/image19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29" Type="http://schemas.openxmlformats.org/officeDocument/2006/relationships/image" Target="../media/image62.svg"/><Relationship Id="rId41" Type="http://schemas.openxmlformats.org/officeDocument/2006/relationships/image" Target="../media/image7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3.svg"/><Relationship Id="rId24" Type="http://schemas.openxmlformats.org/officeDocument/2006/relationships/image" Target="../media/image56.png"/><Relationship Id="rId32" Type="http://schemas.openxmlformats.org/officeDocument/2006/relationships/image" Target="../media/image65.png"/><Relationship Id="rId37" Type="http://schemas.openxmlformats.org/officeDocument/2006/relationships/image" Target="../media/image70.svg"/><Relationship Id="rId40" Type="http://schemas.openxmlformats.org/officeDocument/2006/relationships/image" Target="../media/image73.png"/><Relationship Id="rId5" Type="http://schemas.openxmlformats.org/officeDocument/2006/relationships/image" Target="../media/image4.svg"/><Relationship Id="rId15" Type="http://schemas.openxmlformats.org/officeDocument/2006/relationships/image" Target="../media/image47.svg"/><Relationship Id="rId23" Type="http://schemas.openxmlformats.org/officeDocument/2006/relationships/image" Target="../media/image55.svg"/><Relationship Id="rId28" Type="http://schemas.openxmlformats.org/officeDocument/2006/relationships/image" Target="../media/image61.png"/><Relationship Id="rId36" Type="http://schemas.openxmlformats.org/officeDocument/2006/relationships/image" Target="../media/image69.png"/><Relationship Id="rId10" Type="http://schemas.openxmlformats.org/officeDocument/2006/relationships/image" Target="../media/image42.png"/><Relationship Id="rId19" Type="http://schemas.openxmlformats.org/officeDocument/2006/relationships/image" Target="../media/image51.svg"/><Relationship Id="rId31" Type="http://schemas.openxmlformats.org/officeDocument/2006/relationships/image" Target="../media/image64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46.png"/><Relationship Id="rId22" Type="http://schemas.openxmlformats.org/officeDocument/2006/relationships/image" Target="../media/image54.png"/><Relationship Id="rId27" Type="http://schemas.openxmlformats.org/officeDocument/2006/relationships/image" Target="../media/image23.svg"/><Relationship Id="rId30" Type="http://schemas.openxmlformats.org/officeDocument/2006/relationships/image" Target="../media/image63.png"/><Relationship Id="rId35" Type="http://schemas.openxmlformats.org/officeDocument/2006/relationships/image" Target="../media/image68.svg"/><Relationship Id="rId43" Type="http://schemas.openxmlformats.org/officeDocument/2006/relationships/image" Target="../media/image60.png"/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12" Type="http://schemas.openxmlformats.org/officeDocument/2006/relationships/image" Target="../media/image44.png"/><Relationship Id="rId17" Type="http://schemas.openxmlformats.org/officeDocument/2006/relationships/image" Target="../media/image49.svg"/><Relationship Id="rId25" Type="http://schemas.openxmlformats.org/officeDocument/2006/relationships/image" Target="../media/image57.svg"/><Relationship Id="rId33" Type="http://schemas.openxmlformats.org/officeDocument/2006/relationships/image" Target="../media/image66.svg"/><Relationship Id="rId38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7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7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7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77.svg"/><Relationship Id="rId5" Type="http://schemas.openxmlformats.org/officeDocument/2006/relationships/image" Target="../media/image4.svg"/><Relationship Id="rId15" Type="http://schemas.openxmlformats.org/officeDocument/2006/relationships/image" Target="../media/image19.png"/><Relationship Id="rId10" Type="http://schemas.openxmlformats.org/officeDocument/2006/relationships/image" Target="../media/image76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8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81.png"/><Relationship Id="rId2" Type="http://schemas.openxmlformats.org/officeDocument/2006/relationships/image" Target="../media/image1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77.svg"/><Relationship Id="rId5" Type="http://schemas.openxmlformats.org/officeDocument/2006/relationships/image" Target="../media/image4.svg"/><Relationship Id="rId15" Type="http://schemas.openxmlformats.org/officeDocument/2006/relationships/image" Target="../media/image84.svg"/><Relationship Id="rId10" Type="http://schemas.openxmlformats.org/officeDocument/2006/relationships/image" Target="../media/image76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8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8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7.svg"/><Relationship Id="rId18" Type="http://schemas.openxmlformats.org/officeDocument/2006/relationships/image" Target="../media/image90.png"/><Relationship Id="rId3" Type="http://schemas.openxmlformats.org/officeDocument/2006/relationships/image" Target="../media/image2.svg"/><Relationship Id="rId21" Type="http://schemas.openxmlformats.org/officeDocument/2006/relationships/image" Target="../media/image93.svg"/><Relationship Id="rId7" Type="http://schemas.openxmlformats.org/officeDocument/2006/relationships/image" Target="../media/image6.svg"/><Relationship Id="rId12" Type="http://schemas.openxmlformats.org/officeDocument/2006/relationships/image" Target="../media/image86.png"/><Relationship Id="rId17" Type="http://schemas.openxmlformats.org/officeDocument/2006/relationships/image" Target="../media/image34.svg"/><Relationship Id="rId2" Type="http://schemas.openxmlformats.org/officeDocument/2006/relationships/image" Target="../media/image1.png"/><Relationship Id="rId16" Type="http://schemas.openxmlformats.org/officeDocument/2006/relationships/image" Target="../media/image33.png"/><Relationship Id="rId20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24" Type="http://schemas.openxmlformats.org/officeDocument/2006/relationships/image" Target="../media/image95.png"/><Relationship Id="rId5" Type="http://schemas.openxmlformats.org/officeDocument/2006/relationships/image" Target="../media/image4.svg"/><Relationship Id="rId15" Type="http://schemas.openxmlformats.org/officeDocument/2006/relationships/image" Target="../media/image89.svg"/><Relationship Id="rId23" Type="http://schemas.openxmlformats.org/officeDocument/2006/relationships/image" Target="../media/image19.png"/><Relationship Id="rId10" Type="http://schemas.openxmlformats.org/officeDocument/2006/relationships/image" Target="../media/image22.png"/><Relationship Id="rId19" Type="http://schemas.openxmlformats.org/officeDocument/2006/relationships/image" Target="../media/image91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88.png"/><Relationship Id="rId22" Type="http://schemas.openxmlformats.org/officeDocument/2006/relationships/image" Target="../media/image9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9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82.png"/><Relationship Id="rId2" Type="http://schemas.openxmlformats.org/officeDocument/2006/relationships/image" Target="../media/image1.png"/><Relationship Id="rId16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77.svg"/><Relationship Id="rId5" Type="http://schemas.openxmlformats.org/officeDocument/2006/relationships/image" Target="../media/image4.svg"/><Relationship Id="rId15" Type="http://schemas.openxmlformats.org/officeDocument/2006/relationships/image" Target="../media/image19.png"/><Relationship Id="rId10" Type="http://schemas.openxmlformats.org/officeDocument/2006/relationships/image" Target="../media/image76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9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0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86.png"/><Relationship Id="rId2" Type="http://schemas.openxmlformats.org/officeDocument/2006/relationships/image" Target="../media/image1.png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0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0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8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04.png"/><Relationship Id="rId2" Type="http://schemas.openxmlformats.org/officeDocument/2006/relationships/image" Target="../media/image1.png"/><Relationship Id="rId16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77.svg"/><Relationship Id="rId5" Type="http://schemas.openxmlformats.org/officeDocument/2006/relationships/image" Target="../media/image4.svg"/><Relationship Id="rId15" Type="http://schemas.openxmlformats.org/officeDocument/2006/relationships/image" Target="../media/image19.png"/><Relationship Id="rId10" Type="http://schemas.openxmlformats.org/officeDocument/2006/relationships/image" Target="../media/image76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0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0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9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88.png"/><Relationship Id="rId2" Type="http://schemas.openxmlformats.org/officeDocument/2006/relationships/image" Target="../media/image1.png"/><Relationship Id="rId16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0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7.svg"/><Relationship Id="rId18" Type="http://schemas.openxmlformats.org/officeDocument/2006/relationships/image" Target="../media/image111.png"/><Relationship Id="rId3" Type="http://schemas.openxmlformats.org/officeDocument/2006/relationships/image" Target="../media/image2.svg"/><Relationship Id="rId21" Type="http://schemas.openxmlformats.org/officeDocument/2006/relationships/image" Target="../media/image114.svg"/><Relationship Id="rId7" Type="http://schemas.openxmlformats.org/officeDocument/2006/relationships/image" Target="../media/image6.svg"/><Relationship Id="rId12" Type="http://schemas.openxmlformats.org/officeDocument/2006/relationships/image" Target="../media/image86.png"/><Relationship Id="rId17" Type="http://schemas.openxmlformats.org/officeDocument/2006/relationships/image" Target="../media/image34.svg"/><Relationship Id="rId2" Type="http://schemas.openxmlformats.org/officeDocument/2006/relationships/image" Target="../media/image1.png"/><Relationship Id="rId16" Type="http://schemas.openxmlformats.org/officeDocument/2006/relationships/image" Target="../media/image33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89.svg"/><Relationship Id="rId23" Type="http://schemas.openxmlformats.org/officeDocument/2006/relationships/image" Target="../media/image115.png"/><Relationship Id="rId10" Type="http://schemas.openxmlformats.org/officeDocument/2006/relationships/image" Target="../media/image22.png"/><Relationship Id="rId19" Type="http://schemas.openxmlformats.org/officeDocument/2006/relationships/image" Target="../media/image112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88.png"/><Relationship Id="rId22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3.svg"/><Relationship Id="rId18" Type="http://schemas.openxmlformats.org/officeDocument/2006/relationships/image" Target="../media/image111.png"/><Relationship Id="rId26" Type="http://schemas.openxmlformats.org/officeDocument/2006/relationships/image" Target="../media/image123.png"/><Relationship Id="rId3" Type="http://schemas.openxmlformats.org/officeDocument/2006/relationships/image" Target="../media/image89.svg"/><Relationship Id="rId21" Type="http://schemas.openxmlformats.org/officeDocument/2006/relationships/image" Target="../media/image118.svg"/><Relationship Id="rId7" Type="http://schemas.openxmlformats.org/officeDocument/2006/relationships/image" Target="../media/image4.svg"/><Relationship Id="rId12" Type="http://schemas.openxmlformats.org/officeDocument/2006/relationships/image" Target="../media/image22.png"/><Relationship Id="rId17" Type="http://schemas.openxmlformats.org/officeDocument/2006/relationships/image" Target="../media/image34.svg"/><Relationship Id="rId25" Type="http://schemas.openxmlformats.org/officeDocument/2006/relationships/image" Target="../media/image122.svg"/><Relationship Id="rId2" Type="http://schemas.openxmlformats.org/officeDocument/2006/relationships/image" Target="../media/image88.png"/><Relationship Id="rId16" Type="http://schemas.openxmlformats.org/officeDocument/2006/relationships/image" Target="../media/image33.png"/><Relationship Id="rId20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24" Type="http://schemas.openxmlformats.org/officeDocument/2006/relationships/image" Target="../media/image121.png"/><Relationship Id="rId5" Type="http://schemas.openxmlformats.org/officeDocument/2006/relationships/image" Target="../media/image2.svg"/><Relationship Id="rId15" Type="http://schemas.openxmlformats.org/officeDocument/2006/relationships/image" Target="../media/image87.svg"/><Relationship Id="rId23" Type="http://schemas.openxmlformats.org/officeDocument/2006/relationships/image" Target="../media/image120.svg"/><Relationship Id="rId10" Type="http://schemas.openxmlformats.org/officeDocument/2006/relationships/image" Target="../media/image7.png"/><Relationship Id="rId19" Type="http://schemas.openxmlformats.org/officeDocument/2006/relationships/image" Target="../media/image19.pn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86.png"/><Relationship Id="rId22" Type="http://schemas.openxmlformats.org/officeDocument/2006/relationships/image" Target="../media/image119.png"/><Relationship Id="rId27" Type="http://schemas.openxmlformats.org/officeDocument/2006/relationships/image" Target="../media/image12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7.svg"/><Relationship Id="rId18" Type="http://schemas.openxmlformats.org/officeDocument/2006/relationships/image" Target="../media/image126.png"/><Relationship Id="rId3" Type="http://schemas.openxmlformats.org/officeDocument/2006/relationships/image" Target="../media/image2.svg"/><Relationship Id="rId21" Type="http://schemas.openxmlformats.org/officeDocument/2006/relationships/image" Target="../media/image19.png"/><Relationship Id="rId7" Type="http://schemas.openxmlformats.org/officeDocument/2006/relationships/image" Target="../media/image6.svg"/><Relationship Id="rId12" Type="http://schemas.openxmlformats.org/officeDocument/2006/relationships/image" Target="../media/image86.png"/><Relationship Id="rId17" Type="http://schemas.openxmlformats.org/officeDocument/2006/relationships/image" Target="../media/image34.svg"/><Relationship Id="rId2" Type="http://schemas.openxmlformats.org/officeDocument/2006/relationships/image" Target="../media/image1.png"/><Relationship Id="rId16" Type="http://schemas.openxmlformats.org/officeDocument/2006/relationships/image" Target="../media/image33.png"/><Relationship Id="rId20" Type="http://schemas.openxmlformats.org/officeDocument/2006/relationships/image" Target="../media/image8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24" Type="http://schemas.openxmlformats.org/officeDocument/2006/relationships/image" Target="../media/image129.png"/><Relationship Id="rId5" Type="http://schemas.openxmlformats.org/officeDocument/2006/relationships/image" Target="../media/image4.svg"/><Relationship Id="rId15" Type="http://schemas.openxmlformats.org/officeDocument/2006/relationships/image" Target="../media/image89.svg"/><Relationship Id="rId23" Type="http://schemas.openxmlformats.org/officeDocument/2006/relationships/image" Target="../media/image128.svg"/><Relationship Id="rId10" Type="http://schemas.openxmlformats.org/officeDocument/2006/relationships/image" Target="../media/image22.png"/><Relationship Id="rId19" Type="http://schemas.openxmlformats.org/officeDocument/2006/relationships/image" Target="../media/image83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88.png"/><Relationship Id="rId22" Type="http://schemas.openxmlformats.org/officeDocument/2006/relationships/image" Target="../media/image12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7.svg"/><Relationship Id="rId18" Type="http://schemas.openxmlformats.org/officeDocument/2006/relationships/image" Target="../media/image19.png"/><Relationship Id="rId26" Type="http://schemas.openxmlformats.org/officeDocument/2006/relationships/image" Target="../media/image138.png"/><Relationship Id="rId3" Type="http://schemas.openxmlformats.org/officeDocument/2006/relationships/image" Target="../media/image2.svg"/><Relationship Id="rId21" Type="http://schemas.openxmlformats.org/officeDocument/2006/relationships/image" Target="../media/image133.png"/><Relationship Id="rId7" Type="http://schemas.openxmlformats.org/officeDocument/2006/relationships/image" Target="../media/image6.svg"/><Relationship Id="rId12" Type="http://schemas.openxmlformats.org/officeDocument/2006/relationships/image" Target="../media/image86.png"/><Relationship Id="rId17" Type="http://schemas.openxmlformats.org/officeDocument/2006/relationships/image" Target="../media/image34.svg"/><Relationship Id="rId25" Type="http://schemas.openxmlformats.org/officeDocument/2006/relationships/image" Target="../media/image137.svg"/><Relationship Id="rId2" Type="http://schemas.openxmlformats.org/officeDocument/2006/relationships/image" Target="../media/image1.png"/><Relationship Id="rId16" Type="http://schemas.openxmlformats.org/officeDocument/2006/relationships/image" Target="../media/image33.png"/><Relationship Id="rId20" Type="http://schemas.openxmlformats.org/officeDocument/2006/relationships/image" Target="../media/image13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24" Type="http://schemas.openxmlformats.org/officeDocument/2006/relationships/image" Target="../media/image136.png"/><Relationship Id="rId5" Type="http://schemas.openxmlformats.org/officeDocument/2006/relationships/image" Target="../media/image4.svg"/><Relationship Id="rId15" Type="http://schemas.openxmlformats.org/officeDocument/2006/relationships/image" Target="../media/image89.svg"/><Relationship Id="rId23" Type="http://schemas.openxmlformats.org/officeDocument/2006/relationships/image" Target="../media/image135.png"/><Relationship Id="rId10" Type="http://schemas.openxmlformats.org/officeDocument/2006/relationships/image" Target="../media/image22.png"/><Relationship Id="rId19" Type="http://schemas.openxmlformats.org/officeDocument/2006/relationships/image" Target="../media/image131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88.png"/><Relationship Id="rId22" Type="http://schemas.openxmlformats.org/officeDocument/2006/relationships/image" Target="../media/image134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svg"/><Relationship Id="rId1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4.png"/><Relationship Id="rId17" Type="http://schemas.openxmlformats.org/officeDocument/2006/relationships/image" Target="../media/image141.svg"/><Relationship Id="rId2" Type="http://schemas.openxmlformats.org/officeDocument/2006/relationships/image" Target="../media/image1.png"/><Relationship Id="rId16" Type="http://schemas.openxmlformats.org/officeDocument/2006/relationships/image" Target="../media/image1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5" Type="http://schemas.openxmlformats.org/officeDocument/2006/relationships/image" Target="../media/image27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23.svg"/><Relationship Id="rId14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svg"/><Relationship Id="rId1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4.png"/><Relationship Id="rId17" Type="http://schemas.openxmlformats.org/officeDocument/2006/relationships/image" Target="../media/image143.svg"/><Relationship Id="rId2" Type="http://schemas.openxmlformats.org/officeDocument/2006/relationships/image" Target="../media/image1.png"/><Relationship Id="rId16" Type="http://schemas.openxmlformats.org/officeDocument/2006/relationships/image" Target="../media/image1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5" Type="http://schemas.openxmlformats.org/officeDocument/2006/relationships/image" Target="../media/image27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23.svg"/><Relationship Id="rId1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svg"/><Relationship Id="rId1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4.png"/><Relationship Id="rId17" Type="http://schemas.openxmlformats.org/officeDocument/2006/relationships/image" Target="../media/image145.svg"/><Relationship Id="rId2" Type="http://schemas.openxmlformats.org/officeDocument/2006/relationships/image" Target="../media/image1.png"/><Relationship Id="rId16" Type="http://schemas.openxmlformats.org/officeDocument/2006/relationships/image" Target="../media/image1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5" Type="http://schemas.openxmlformats.org/officeDocument/2006/relationships/image" Target="../media/image27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23.svg"/><Relationship Id="rId1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4.png"/><Relationship Id="rId17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5" Type="http://schemas.openxmlformats.org/officeDocument/2006/relationships/image" Target="../media/image147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23.svg"/><Relationship Id="rId14" Type="http://schemas.openxmlformats.org/officeDocument/2006/relationships/image" Target="../media/image14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svg"/><Relationship Id="rId1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4.png"/><Relationship Id="rId17" Type="http://schemas.openxmlformats.org/officeDocument/2006/relationships/image" Target="../media/image149.svg"/><Relationship Id="rId2" Type="http://schemas.openxmlformats.org/officeDocument/2006/relationships/image" Target="../media/image1.png"/><Relationship Id="rId16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5" Type="http://schemas.openxmlformats.org/officeDocument/2006/relationships/image" Target="../media/image27.svg"/><Relationship Id="rId10" Type="http://schemas.openxmlformats.org/officeDocument/2006/relationships/image" Target="../media/image7.png"/><Relationship Id="rId19" Type="http://schemas.openxmlformats.org/officeDocument/2006/relationships/image" Target="../media/image150.png"/><Relationship Id="rId4" Type="http://schemas.openxmlformats.org/officeDocument/2006/relationships/image" Target="../media/image3.png"/><Relationship Id="rId9" Type="http://schemas.openxmlformats.org/officeDocument/2006/relationships/image" Target="../media/image23.svg"/><Relationship Id="rId1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svg"/><Relationship Id="rId1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4.png"/><Relationship Id="rId17" Type="http://schemas.openxmlformats.org/officeDocument/2006/relationships/image" Target="../media/image152.svg"/><Relationship Id="rId2" Type="http://schemas.openxmlformats.org/officeDocument/2006/relationships/image" Target="../media/image1.png"/><Relationship Id="rId16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5" Type="http://schemas.openxmlformats.org/officeDocument/2006/relationships/image" Target="../media/image27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23.svg"/><Relationship Id="rId1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153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7100045" y="570345"/>
            <a:ext cx="4087909" cy="3380237"/>
          </a:xfrm>
          <a:custGeom>
            <a:avLst/>
            <a:gdLst/>
            <a:ahLst/>
            <a:cxnLst/>
            <a:rect l="l" t="t" r="r" b="b"/>
            <a:pathLst>
              <a:path w="4087909" h="3380237">
                <a:moveTo>
                  <a:pt x="0" y="0"/>
                </a:moveTo>
                <a:lnTo>
                  <a:pt x="4087910" y="0"/>
                </a:lnTo>
                <a:lnTo>
                  <a:pt x="4087910" y="3380236"/>
                </a:lnTo>
                <a:lnTo>
                  <a:pt x="0" y="33802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7100045" y="5729509"/>
            <a:ext cx="4845731" cy="3528791"/>
          </a:xfrm>
          <a:custGeom>
            <a:avLst/>
            <a:gdLst/>
            <a:ahLst/>
            <a:cxnLst/>
            <a:rect l="l" t="t" r="r" b="b"/>
            <a:pathLst>
              <a:path w="4845731" h="3528791">
                <a:moveTo>
                  <a:pt x="0" y="0"/>
                </a:moveTo>
                <a:lnTo>
                  <a:pt x="4845732" y="0"/>
                </a:lnTo>
                <a:lnTo>
                  <a:pt x="4845732" y="3528791"/>
                </a:lnTo>
                <a:lnTo>
                  <a:pt x="0" y="352879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09CA186-5D7F-9575-94F6-11AAD7F6388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46321" y="3718012"/>
            <a:ext cx="12395355" cy="19290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7394810" y="870710"/>
            <a:ext cx="4225456" cy="1072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SUSITARKIME</a:t>
            </a:r>
          </a:p>
        </p:txBody>
      </p:sp>
      <p:sp>
        <p:nvSpPr>
          <p:cNvPr id="9" name="Freeform 9"/>
          <p:cNvSpPr/>
          <p:nvPr/>
        </p:nvSpPr>
        <p:spPr>
          <a:xfrm>
            <a:off x="595843" y="2642261"/>
            <a:ext cx="9999503" cy="5974703"/>
          </a:xfrm>
          <a:custGeom>
            <a:avLst/>
            <a:gdLst/>
            <a:ahLst/>
            <a:cxnLst/>
            <a:rect l="l" t="t" r="r" b="b"/>
            <a:pathLst>
              <a:path w="9999503" h="5974703">
                <a:moveTo>
                  <a:pt x="0" y="0"/>
                </a:moveTo>
                <a:lnTo>
                  <a:pt x="9999503" y="0"/>
                </a:lnTo>
                <a:lnTo>
                  <a:pt x="9999503" y="5974703"/>
                </a:lnTo>
                <a:lnTo>
                  <a:pt x="0" y="59747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TextBox 10"/>
          <p:cNvSpPr txBox="1"/>
          <p:nvPr/>
        </p:nvSpPr>
        <p:spPr>
          <a:xfrm>
            <a:off x="1028700" y="2784774"/>
            <a:ext cx="8115300" cy="6082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8374" lvl="1" indent="-464187" algn="just">
              <a:lnSpc>
                <a:spcPts val="6020"/>
              </a:lnSpc>
              <a:buFont typeface="Arial"/>
              <a:buChar char="•"/>
            </a:pPr>
            <a:r>
              <a:rPr lang="en-US" sz="43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Keliame ranką, kai norime kalbėti.</a:t>
            </a:r>
          </a:p>
          <a:p>
            <a:pPr marL="928374" lvl="1" indent="-464187" algn="just">
              <a:lnSpc>
                <a:spcPts val="6020"/>
              </a:lnSpc>
              <a:buFont typeface="Arial"/>
              <a:buChar char="•"/>
            </a:pPr>
            <a:r>
              <a:rPr lang="en-US" sz="43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Kalbame po vieną – klausomės kitų.</a:t>
            </a:r>
          </a:p>
          <a:p>
            <a:pPr marL="928374" lvl="1" indent="-464187" algn="just">
              <a:lnSpc>
                <a:spcPts val="6020"/>
              </a:lnSpc>
              <a:buFont typeface="Arial"/>
              <a:buChar char="•"/>
            </a:pPr>
            <a:r>
              <a:rPr lang="en-US" sz="43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Gerbiame kitų nuomonę ir kuriame draugišką, saugią aplinką.</a:t>
            </a:r>
          </a:p>
          <a:p>
            <a:pPr algn="just">
              <a:lnSpc>
                <a:spcPts val="6020"/>
              </a:lnSpc>
            </a:pPr>
            <a:endParaRPr lang="en-US" sz="4300">
              <a:solidFill>
                <a:srgbClr val="586BB0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0313212" y="2216224"/>
            <a:ext cx="6663954" cy="6572325"/>
          </a:xfrm>
          <a:custGeom>
            <a:avLst/>
            <a:gdLst/>
            <a:ahLst/>
            <a:cxnLst/>
            <a:rect l="l" t="t" r="r" b="b"/>
            <a:pathLst>
              <a:path w="6663954" h="6572325">
                <a:moveTo>
                  <a:pt x="0" y="0"/>
                </a:moveTo>
                <a:lnTo>
                  <a:pt x="6663954" y="0"/>
                </a:lnTo>
                <a:lnTo>
                  <a:pt x="6663954" y="6572325"/>
                </a:lnTo>
                <a:lnTo>
                  <a:pt x="0" y="65723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0313212" y="2034636"/>
            <a:ext cx="6810849" cy="6308549"/>
          </a:xfrm>
          <a:custGeom>
            <a:avLst/>
            <a:gdLst/>
            <a:ahLst/>
            <a:cxnLst/>
            <a:rect l="l" t="t" r="r" b="b"/>
            <a:pathLst>
              <a:path w="6810849" h="6308549">
                <a:moveTo>
                  <a:pt x="0" y="0"/>
                </a:moveTo>
                <a:lnTo>
                  <a:pt x="6810849" y="0"/>
                </a:lnTo>
                <a:lnTo>
                  <a:pt x="6810849" y="6308549"/>
                </a:lnTo>
                <a:lnTo>
                  <a:pt x="0" y="630854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0875280" y="2034636"/>
            <a:ext cx="6248781" cy="6252529"/>
          </a:xfrm>
          <a:custGeom>
            <a:avLst/>
            <a:gdLst/>
            <a:ahLst/>
            <a:cxnLst/>
            <a:rect l="l" t="t" r="r" b="b"/>
            <a:pathLst>
              <a:path w="6248781" h="6252529">
                <a:moveTo>
                  <a:pt x="0" y="0"/>
                </a:moveTo>
                <a:lnTo>
                  <a:pt x="6248781" y="0"/>
                </a:lnTo>
                <a:lnTo>
                  <a:pt x="6248781" y="6252529"/>
                </a:lnTo>
                <a:lnTo>
                  <a:pt x="0" y="625252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179686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F14DA8-BB8D-6DB8-F86B-2EABDF32D2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15232" y="4006808"/>
            <a:ext cx="7549358" cy="23228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2266441" y="4089508"/>
            <a:ext cx="21250147" cy="3825026"/>
          </a:xfrm>
          <a:custGeom>
            <a:avLst/>
            <a:gdLst/>
            <a:ahLst/>
            <a:cxnLst/>
            <a:rect l="l" t="t" r="r" b="b"/>
            <a:pathLst>
              <a:path w="21250147" h="3825026">
                <a:moveTo>
                  <a:pt x="0" y="0"/>
                </a:moveTo>
                <a:lnTo>
                  <a:pt x="21250147" y="0"/>
                </a:lnTo>
                <a:lnTo>
                  <a:pt x="21250147" y="3825027"/>
                </a:lnTo>
                <a:lnTo>
                  <a:pt x="0" y="38250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10">
              <a:alphaModFix amt="81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042078" y="2285379"/>
            <a:ext cx="6063164" cy="6002533"/>
          </a:xfrm>
          <a:custGeom>
            <a:avLst/>
            <a:gdLst/>
            <a:ahLst/>
            <a:cxnLst/>
            <a:rect l="l" t="t" r="r" b="b"/>
            <a:pathLst>
              <a:path w="6063164" h="6002533">
                <a:moveTo>
                  <a:pt x="0" y="0"/>
                </a:moveTo>
                <a:lnTo>
                  <a:pt x="6063164" y="0"/>
                </a:lnTo>
                <a:lnTo>
                  <a:pt x="6063164" y="6002532"/>
                </a:lnTo>
                <a:lnTo>
                  <a:pt x="0" y="60025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1300956" y="2642261"/>
            <a:ext cx="5545408" cy="5489954"/>
          </a:xfrm>
          <a:custGeom>
            <a:avLst/>
            <a:gdLst/>
            <a:ahLst/>
            <a:cxnLst/>
            <a:rect l="l" t="t" r="r" b="b"/>
            <a:pathLst>
              <a:path w="5545408" h="5489954">
                <a:moveTo>
                  <a:pt x="0" y="0"/>
                </a:moveTo>
                <a:lnTo>
                  <a:pt x="5545407" y="0"/>
                </a:lnTo>
                <a:lnTo>
                  <a:pt x="5545407" y="5489954"/>
                </a:lnTo>
                <a:lnTo>
                  <a:pt x="0" y="54899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789003" y="2979188"/>
            <a:ext cx="4569313" cy="4935346"/>
          </a:xfrm>
          <a:custGeom>
            <a:avLst/>
            <a:gdLst/>
            <a:ahLst/>
            <a:cxnLst/>
            <a:rect l="l" t="t" r="r" b="b"/>
            <a:pathLst>
              <a:path w="4569313" h="4935346">
                <a:moveTo>
                  <a:pt x="0" y="0"/>
                </a:moveTo>
                <a:lnTo>
                  <a:pt x="4569313" y="0"/>
                </a:lnTo>
                <a:lnTo>
                  <a:pt x="4569313" y="4935347"/>
                </a:lnTo>
                <a:lnTo>
                  <a:pt x="0" y="493534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TextBox 13"/>
          <p:cNvSpPr txBox="1"/>
          <p:nvPr/>
        </p:nvSpPr>
        <p:spPr>
          <a:xfrm>
            <a:off x="1028700" y="4370550"/>
            <a:ext cx="10013378" cy="331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50"/>
              </a:lnSpc>
            </a:pPr>
            <a:r>
              <a:rPr lang="en-US" sz="5000">
                <a:solidFill>
                  <a:srgbClr val="5269A7"/>
                </a:solidFill>
                <a:latin typeface="Rubik 2"/>
                <a:ea typeface="Rubik 2"/>
                <a:cs typeface="Rubik 2"/>
                <a:sym typeface="Rubik 2"/>
              </a:rPr>
              <a:t>Įprotis - kasdien kartojamas elgesys, prie kurio esame pripratę, todėl jis tampa mūsų gyvenimo dalimi.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5F6F3FA-497B-8F09-D9A8-206E3DE2362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08455" y="1211509"/>
            <a:ext cx="4392500" cy="19265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2266441" y="4089508"/>
            <a:ext cx="21250147" cy="3825026"/>
          </a:xfrm>
          <a:custGeom>
            <a:avLst/>
            <a:gdLst/>
            <a:ahLst/>
            <a:cxnLst/>
            <a:rect l="l" t="t" r="r" b="b"/>
            <a:pathLst>
              <a:path w="21250147" h="3825026">
                <a:moveTo>
                  <a:pt x="0" y="0"/>
                </a:moveTo>
                <a:lnTo>
                  <a:pt x="21250147" y="0"/>
                </a:lnTo>
                <a:lnTo>
                  <a:pt x="21250147" y="3825027"/>
                </a:lnTo>
                <a:lnTo>
                  <a:pt x="0" y="38250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10">
              <a:alphaModFix amt="81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042078" y="2285379"/>
            <a:ext cx="6063164" cy="6002533"/>
          </a:xfrm>
          <a:custGeom>
            <a:avLst/>
            <a:gdLst/>
            <a:ahLst/>
            <a:cxnLst/>
            <a:rect l="l" t="t" r="r" b="b"/>
            <a:pathLst>
              <a:path w="6063164" h="6002533">
                <a:moveTo>
                  <a:pt x="0" y="0"/>
                </a:moveTo>
                <a:lnTo>
                  <a:pt x="6063164" y="0"/>
                </a:lnTo>
                <a:lnTo>
                  <a:pt x="6063164" y="6002532"/>
                </a:lnTo>
                <a:lnTo>
                  <a:pt x="0" y="60025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1300956" y="2642261"/>
            <a:ext cx="5545408" cy="5489954"/>
          </a:xfrm>
          <a:custGeom>
            <a:avLst/>
            <a:gdLst/>
            <a:ahLst/>
            <a:cxnLst/>
            <a:rect l="l" t="t" r="r" b="b"/>
            <a:pathLst>
              <a:path w="5545408" h="5489954">
                <a:moveTo>
                  <a:pt x="0" y="0"/>
                </a:moveTo>
                <a:lnTo>
                  <a:pt x="5545407" y="0"/>
                </a:lnTo>
                <a:lnTo>
                  <a:pt x="5545407" y="5489954"/>
                </a:lnTo>
                <a:lnTo>
                  <a:pt x="0" y="54899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2299828" y="3246043"/>
            <a:ext cx="3993452" cy="4436032"/>
          </a:xfrm>
          <a:custGeom>
            <a:avLst/>
            <a:gdLst/>
            <a:ahLst/>
            <a:cxnLst/>
            <a:rect l="l" t="t" r="r" b="b"/>
            <a:pathLst>
              <a:path w="3993452" h="4436032">
                <a:moveTo>
                  <a:pt x="0" y="0"/>
                </a:moveTo>
                <a:lnTo>
                  <a:pt x="3993452" y="0"/>
                </a:lnTo>
                <a:lnTo>
                  <a:pt x="3993452" y="4436032"/>
                </a:lnTo>
                <a:lnTo>
                  <a:pt x="0" y="443603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TextBox 13"/>
          <p:cNvSpPr txBox="1"/>
          <p:nvPr/>
        </p:nvSpPr>
        <p:spPr>
          <a:xfrm>
            <a:off x="1028700" y="4370550"/>
            <a:ext cx="10013378" cy="331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just">
              <a:lnSpc>
                <a:spcPts val="6550"/>
              </a:lnSpc>
              <a:buFont typeface="Arial"/>
              <a:buChar char="•"/>
            </a:pPr>
            <a:r>
              <a:rPr lang="en-US" sz="5000" b="1">
                <a:solidFill>
                  <a:srgbClr val="5269A7"/>
                </a:solidFill>
                <a:latin typeface="Rubik 1 Bold"/>
                <a:ea typeface="Rubik 1 Bold"/>
                <a:cs typeface="Rubik 1 Bold"/>
                <a:sym typeface="Rubik 1 Bold"/>
              </a:rPr>
              <a:t>Sveiki įpročiai</a:t>
            </a: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 – padeda augti sveikiems ir stipriems.</a:t>
            </a:r>
          </a:p>
          <a:p>
            <a:pPr marL="1079501" lvl="1" indent="-539750" algn="just">
              <a:lnSpc>
                <a:spcPts val="6550"/>
              </a:lnSpc>
              <a:buFont typeface="Arial"/>
              <a:buChar char="•"/>
            </a:pPr>
            <a:r>
              <a:rPr lang="en-US" sz="5000" b="1">
                <a:solidFill>
                  <a:srgbClr val="5269A7"/>
                </a:solidFill>
                <a:latin typeface="Rubik 1 Bold"/>
                <a:ea typeface="Rubik 1 Bold"/>
                <a:cs typeface="Rubik 1 Bold"/>
                <a:sym typeface="Rubik 1 Bold"/>
              </a:rPr>
              <a:t>Nesveiki įpročiai</a:t>
            </a: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 – silpnina kūną ir sveikatą.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3F98604-7738-F14B-4520-595F9C4F989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02423" y="935464"/>
            <a:ext cx="4139655" cy="18156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156326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892A3CE-F5B9-4A0D-26D9-CF6DCB027AC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84626" y="3832181"/>
            <a:ext cx="10741174" cy="24434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403354" y="-947752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9" y="9713598"/>
                </a:moveTo>
                <a:lnTo>
                  <a:pt x="0" y="9713598"/>
                </a:lnTo>
                <a:lnTo>
                  <a:pt x="0" y="0"/>
                </a:lnTo>
                <a:lnTo>
                  <a:pt x="9077799" y="0"/>
                </a:lnTo>
                <a:lnTo>
                  <a:pt x="9077799" y="9713598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24079" y="2071544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2" y="0"/>
                </a:lnTo>
                <a:lnTo>
                  <a:pt x="9990312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881097" y="3963448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881097" y="5903596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109433" y="2864350"/>
            <a:ext cx="6405929" cy="6317848"/>
          </a:xfrm>
          <a:custGeom>
            <a:avLst/>
            <a:gdLst/>
            <a:ahLst/>
            <a:cxnLst/>
            <a:rect l="l" t="t" r="r" b="b"/>
            <a:pathLst>
              <a:path w="6405929" h="6317848">
                <a:moveTo>
                  <a:pt x="0" y="0"/>
                </a:moveTo>
                <a:lnTo>
                  <a:pt x="6405929" y="0"/>
                </a:lnTo>
                <a:lnTo>
                  <a:pt x="6405929" y="6317848"/>
                </a:lnTo>
                <a:lnTo>
                  <a:pt x="0" y="63178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TextBox 13"/>
          <p:cNvSpPr txBox="1"/>
          <p:nvPr/>
        </p:nvSpPr>
        <p:spPr>
          <a:xfrm>
            <a:off x="1528874" y="2591576"/>
            <a:ext cx="898996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Įvairaus ir naudingo maisto vartojimas.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62313" y="6132876"/>
            <a:ext cx="8409233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Sveikų užkandžių pasirinkimas: vaisiai, daržovės, jogurtas, riešutai.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28874" y="4186357"/>
            <a:ext cx="8989963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Reguliarus valgymas: pusryčiai, pietūs, vakarienė, užkandžiai.</a:t>
            </a:r>
          </a:p>
        </p:txBody>
      </p:sp>
      <p:sp>
        <p:nvSpPr>
          <p:cNvPr id="16" name="Freeform 16"/>
          <p:cNvSpPr/>
          <p:nvPr/>
        </p:nvSpPr>
        <p:spPr>
          <a:xfrm>
            <a:off x="881097" y="7843895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TextBox 17"/>
          <p:cNvSpPr txBox="1"/>
          <p:nvPr/>
        </p:nvSpPr>
        <p:spPr>
          <a:xfrm>
            <a:off x="1671636" y="8348720"/>
            <a:ext cx="840923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Valgymas be ekranų.</a:t>
            </a:r>
          </a:p>
        </p:txBody>
      </p:sp>
      <p:sp>
        <p:nvSpPr>
          <p:cNvPr id="18" name="Freeform 18"/>
          <p:cNvSpPr/>
          <p:nvPr/>
        </p:nvSpPr>
        <p:spPr>
          <a:xfrm>
            <a:off x="11014391" y="2074226"/>
            <a:ext cx="6668381" cy="6668381"/>
          </a:xfrm>
          <a:custGeom>
            <a:avLst/>
            <a:gdLst/>
            <a:ahLst/>
            <a:cxnLst/>
            <a:rect l="l" t="t" r="r" b="b"/>
            <a:pathLst>
              <a:path w="6668381" h="6668381">
                <a:moveTo>
                  <a:pt x="0" y="0"/>
                </a:moveTo>
                <a:lnTo>
                  <a:pt x="6668381" y="0"/>
                </a:lnTo>
                <a:lnTo>
                  <a:pt x="6668381" y="6668381"/>
                </a:lnTo>
                <a:lnTo>
                  <a:pt x="0" y="666838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6773350" y="8101070"/>
            <a:ext cx="1195330" cy="1195330"/>
          </a:xfrm>
          <a:custGeom>
            <a:avLst/>
            <a:gdLst/>
            <a:ahLst/>
            <a:cxnLst/>
            <a:rect l="l" t="t" r="r" b="b"/>
            <a:pathLst>
              <a:path w="1195330" h="1195330">
                <a:moveTo>
                  <a:pt x="0" y="0"/>
                </a:moveTo>
                <a:lnTo>
                  <a:pt x="1195330" y="0"/>
                </a:lnTo>
                <a:lnTo>
                  <a:pt x="1195330" y="1195330"/>
                </a:lnTo>
                <a:lnTo>
                  <a:pt x="0" y="119533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8F45DEA-3F25-1CFF-325C-3383539BC0B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19824" y="18970"/>
            <a:ext cx="14320510" cy="19441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2859695" y="3071667"/>
            <a:ext cx="4820136" cy="4820136"/>
          </a:xfrm>
          <a:custGeom>
            <a:avLst/>
            <a:gdLst/>
            <a:ahLst/>
            <a:cxnLst/>
            <a:rect l="l" t="t" r="r" b="b"/>
            <a:pathLst>
              <a:path w="4820136" h="4820136">
                <a:moveTo>
                  <a:pt x="0" y="0"/>
                </a:moveTo>
                <a:lnTo>
                  <a:pt x="4820136" y="0"/>
                </a:lnTo>
                <a:lnTo>
                  <a:pt x="4820136" y="4820136"/>
                </a:lnTo>
                <a:lnTo>
                  <a:pt x="0" y="48201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7556728" y="4671193"/>
            <a:ext cx="1576813" cy="1576813"/>
          </a:xfrm>
          <a:custGeom>
            <a:avLst/>
            <a:gdLst/>
            <a:ahLst/>
            <a:cxnLst/>
            <a:rect l="l" t="t" r="r" b="b"/>
            <a:pathLst>
              <a:path w="1576813" h="1576813">
                <a:moveTo>
                  <a:pt x="0" y="0"/>
                </a:moveTo>
                <a:lnTo>
                  <a:pt x="1576813" y="0"/>
                </a:lnTo>
                <a:lnTo>
                  <a:pt x="1576813" y="1576812"/>
                </a:lnTo>
                <a:lnTo>
                  <a:pt x="0" y="157681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8631399" y="4671193"/>
            <a:ext cx="1576813" cy="1576813"/>
          </a:xfrm>
          <a:custGeom>
            <a:avLst/>
            <a:gdLst/>
            <a:ahLst/>
            <a:cxnLst/>
            <a:rect l="l" t="t" r="r" b="b"/>
            <a:pathLst>
              <a:path w="1576813" h="1576813">
                <a:moveTo>
                  <a:pt x="0" y="0"/>
                </a:moveTo>
                <a:lnTo>
                  <a:pt x="1576813" y="0"/>
                </a:lnTo>
                <a:lnTo>
                  <a:pt x="1576813" y="1576812"/>
                </a:lnTo>
                <a:lnTo>
                  <a:pt x="0" y="157681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9619316" y="4671193"/>
            <a:ext cx="1576813" cy="1576813"/>
          </a:xfrm>
          <a:custGeom>
            <a:avLst/>
            <a:gdLst/>
            <a:ahLst/>
            <a:cxnLst/>
            <a:rect l="l" t="t" r="r" b="b"/>
            <a:pathLst>
              <a:path w="1576813" h="1576813">
                <a:moveTo>
                  <a:pt x="0" y="0"/>
                </a:moveTo>
                <a:lnTo>
                  <a:pt x="1576813" y="0"/>
                </a:lnTo>
                <a:lnTo>
                  <a:pt x="1576813" y="1576812"/>
                </a:lnTo>
                <a:lnTo>
                  <a:pt x="0" y="157681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0635643" y="4671193"/>
            <a:ext cx="1576813" cy="1576813"/>
          </a:xfrm>
          <a:custGeom>
            <a:avLst/>
            <a:gdLst/>
            <a:ahLst/>
            <a:cxnLst/>
            <a:rect l="l" t="t" r="r" b="b"/>
            <a:pathLst>
              <a:path w="1576813" h="1576813">
                <a:moveTo>
                  <a:pt x="0" y="0"/>
                </a:moveTo>
                <a:lnTo>
                  <a:pt x="1576812" y="0"/>
                </a:lnTo>
                <a:lnTo>
                  <a:pt x="1576812" y="1576812"/>
                </a:lnTo>
                <a:lnTo>
                  <a:pt x="0" y="157681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1424049" y="4671193"/>
            <a:ext cx="1576813" cy="1576813"/>
          </a:xfrm>
          <a:custGeom>
            <a:avLst/>
            <a:gdLst/>
            <a:ahLst/>
            <a:cxnLst/>
            <a:rect l="l" t="t" r="r" b="b"/>
            <a:pathLst>
              <a:path w="1576813" h="1576813">
                <a:moveTo>
                  <a:pt x="0" y="0"/>
                </a:moveTo>
                <a:lnTo>
                  <a:pt x="1576813" y="0"/>
                </a:lnTo>
                <a:lnTo>
                  <a:pt x="1576813" y="1576812"/>
                </a:lnTo>
                <a:lnTo>
                  <a:pt x="0" y="157681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2297410" y="4671193"/>
            <a:ext cx="1576813" cy="1576813"/>
          </a:xfrm>
          <a:custGeom>
            <a:avLst/>
            <a:gdLst/>
            <a:ahLst/>
            <a:cxnLst/>
            <a:rect l="l" t="t" r="r" b="b"/>
            <a:pathLst>
              <a:path w="1576813" h="1576813">
                <a:moveTo>
                  <a:pt x="0" y="0"/>
                </a:moveTo>
                <a:lnTo>
                  <a:pt x="1576813" y="0"/>
                </a:lnTo>
                <a:lnTo>
                  <a:pt x="1576813" y="1576812"/>
                </a:lnTo>
                <a:lnTo>
                  <a:pt x="0" y="157681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TextBox 16"/>
          <p:cNvSpPr txBox="1"/>
          <p:nvPr/>
        </p:nvSpPr>
        <p:spPr>
          <a:xfrm>
            <a:off x="1028700" y="3335062"/>
            <a:ext cx="10664199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99"/>
              </a:lnSpc>
            </a:pPr>
            <a:r>
              <a:rPr lang="en-US" sz="39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Reguliarus vandens gėrimas visą dieną.</a:t>
            </a:r>
          </a:p>
        </p:txBody>
      </p:sp>
      <p:sp>
        <p:nvSpPr>
          <p:cNvPr id="17" name="Freeform 17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E772A8D-6466-5EC9-FD00-8E70ED7ABA7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601" y="0"/>
            <a:ext cx="14062072" cy="19477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4227581" y="2997500"/>
            <a:ext cx="1133870" cy="6051548"/>
          </a:xfrm>
          <a:custGeom>
            <a:avLst/>
            <a:gdLst/>
            <a:ahLst/>
            <a:cxnLst/>
            <a:rect l="l" t="t" r="r" b="b"/>
            <a:pathLst>
              <a:path w="1133870" h="6051548">
                <a:moveTo>
                  <a:pt x="0" y="0"/>
                </a:moveTo>
                <a:lnTo>
                  <a:pt x="1133870" y="0"/>
                </a:lnTo>
                <a:lnTo>
                  <a:pt x="1133870" y="6051548"/>
                </a:lnTo>
                <a:lnTo>
                  <a:pt x="0" y="60515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585363" b="-321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991666" y="2700257"/>
            <a:ext cx="1093804" cy="6471439"/>
          </a:xfrm>
          <a:custGeom>
            <a:avLst/>
            <a:gdLst/>
            <a:ahLst/>
            <a:cxnLst/>
            <a:rect l="l" t="t" r="r" b="b"/>
            <a:pathLst>
              <a:path w="1093804" h="6471439">
                <a:moveTo>
                  <a:pt x="0" y="0"/>
                </a:moveTo>
                <a:lnTo>
                  <a:pt x="1093804" y="0"/>
                </a:lnTo>
                <a:lnTo>
                  <a:pt x="1093804" y="6471438"/>
                </a:lnTo>
                <a:lnTo>
                  <a:pt x="0" y="6471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655816" b="-2677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5500800" y="2478793"/>
            <a:ext cx="6750097" cy="7088963"/>
          </a:xfrm>
          <a:custGeom>
            <a:avLst/>
            <a:gdLst/>
            <a:ahLst/>
            <a:cxnLst/>
            <a:rect l="l" t="t" r="r" b="b"/>
            <a:pathLst>
              <a:path w="6750097" h="7088963">
                <a:moveTo>
                  <a:pt x="0" y="0"/>
                </a:moveTo>
                <a:lnTo>
                  <a:pt x="6750097" y="0"/>
                </a:lnTo>
                <a:lnTo>
                  <a:pt x="6750097" y="7088963"/>
                </a:lnTo>
                <a:lnTo>
                  <a:pt x="0" y="70889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0117" r="-13915" b="-257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 rot="-5400000">
            <a:off x="6226499" y="5582459"/>
            <a:ext cx="4881989" cy="199264"/>
          </a:xfrm>
          <a:custGeom>
            <a:avLst/>
            <a:gdLst/>
            <a:ahLst/>
            <a:cxnLst/>
            <a:rect l="l" t="t" r="r" b="b"/>
            <a:pathLst>
              <a:path w="4881989" h="199264">
                <a:moveTo>
                  <a:pt x="0" y="0"/>
                </a:moveTo>
                <a:lnTo>
                  <a:pt x="4881990" y="0"/>
                </a:lnTo>
                <a:lnTo>
                  <a:pt x="4881990" y="199264"/>
                </a:lnTo>
                <a:lnTo>
                  <a:pt x="0" y="19926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8440" r="-3998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8639221" y="5582459"/>
            <a:ext cx="2465903" cy="149448"/>
          </a:xfrm>
          <a:custGeom>
            <a:avLst/>
            <a:gdLst/>
            <a:ahLst/>
            <a:cxnLst/>
            <a:rect l="l" t="t" r="r" b="b"/>
            <a:pathLst>
              <a:path w="2465903" h="149448">
                <a:moveTo>
                  <a:pt x="0" y="0"/>
                </a:moveTo>
                <a:lnTo>
                  <a:pt x="2465903" y="0"/>
                </a:lnTo>
                <a:lnTo>
                  <a:pt x="2465903" y="149448"/>
                </a:lnTo>
                <a:lnTo>
                  <a:pt x="0" y="149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10512" r="-83333" b="-3333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 rot="789739">
            <a:off x="8639221" y="5861252"/>
            <a:ext cx="2465903" cy="149448"/>
          </a:xfrm>
          <a:custGeom>
            <a:avLst/>
            <a:gdLst/>
            <a:ahLst/>
            <a:cxnLst/>
            <a:rect l="l" t="t" r="r" b="b"/>
            <a:pathLst>
              <a:path w="2465903" h="149448">
                <a:moveTo>
                  <a:pt x="0" y="0"/>
                </a:moveTo>
                <a:lnTo>
                  <a:pt x="2465903" y="0"/>
                </a:lnTo>
                <a:lnTo>
                  <a:pt x="2465903" y="149448"/>
                </a:lnTo>
                <a:lnTo>
                  <a:pt x="0" y="149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10512" r="-83333" b="-3333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7196312" y="6437901"/>
            <a:ext cx="1371550" cy="1162077"/>
          </a:xfrm>
          <a:custGeom>
            <a:avLst/>
            <a:gdLst/>
            <a:ahLst/>
            <a:cxnLst/>
            <a:rect l="l" t="t" r="r" b="b"/>
            <a:pathLst>
              <a:path w="1371550" h="1162077">
                <a:moveTo>
                  <a:pt x="0" y="0"/>
                </a:moveTo>
                <a:lnTo>
                  <a:pt x="1371550" y="0"/>
                </a:lnTo>
                <a:lnTo>
                  <a:pt x="1371550" y="1162077"/>
                </a:lnTo>
                <a:lnTo>
                  <a:pt x="0" y="11620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6312740" y="4774194"/>
            <a:ext cx="1501773" cy="1302446"/>
          </a:xfrm>
          <a:custGeom>
            <a:avLst/>
            <a:gdLst/>
            <a:ahLst/>
            <a:cxnLst/>
            <a:rect l="l" t="t" r="r" b="b"/>
            <a:pathLst>
              <a:path w="1501773" h="1302446">
                <a:moveTo>
                  <a:pt x="0" y="0"/>
                </a:moveTo>
                <a:lnTo>
                  <a:pt x="1501772" y="0"/>
                </a:lnTo>
                <a:lnTo>
                  <a:pt x="1501772" y="1302446"/>
                </a:lnTo>
                <a:lnTo>
                  <a:pt x="0" y="13024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7752234" y="3500683"/>
            <a:ext cx="815628" cy="1331143"/>
          </a:xfrm>
          <a:custGeom>
            <a:avLst/>
            <a:gdLst/>
            <a:ahLst/>
            <a:cxnLst/>
            <a:rect l="l" t="t" r="r" b="b"/>
            <a:pathLst>
              <a:path w="815628" h="1331143">
                <a:moveTo>
                  <a:pt x="0" y="0"/>
                </a:moveTo>
                <a:lnTo>
                  <a:pt x="815628" y="0"/>
                </a:lnTo>
                <a:lnTo>
                  <a:pt x="815628" y="1331143"/>
                </a:lnTo>
                <a:lnTo>
                  <a:pt x="0" y="133114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7063626" y="3761006"/>
            <a:ext cx="328251" cy="810496"/>
          </a:xfrm>
          <a:custGeom>
            <a:avLst/>
            <a:gdLst/>
            <a:ahLst/>
            <a:cxnLst/>
            <a:rect l="l" t="t" r="r" b="b"/>
            <a:pathLst>
              <a:path w="328251" h="810496">
                <a:moveTo>
                  <a:pt x="0" y="0"/>
                </a:moveTo>
                <a:lnTo>
                  <a:pt x="328251" y="0"/>
                </a:lnTo>
                <a:lnTo>
                  <a:pt x="328251" y="810496"/>
                </a:lnTo>
                <a:lnTo>
                  <a:pt x="0" y="81049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7952688" y="5193087"/>
            <a:ext cx="615174" cy="883554"/>
          </a:xfrm>
          <a:custGeom>
            <a:avLst/>
            <a:gdLst/>
            <a:ahLst/>
            <a:cxnLst/>
            <a:rect l="l" t="t" r="r" b="b"/>
            <a:pathLst>
              <a:path w="615174" h="883554">
                <a:moveTo>
                  <a:pt x="0" y="0"/>
                </a:moveTo>
                <a:lnTo>
                  <a:pt x="615174" y="0"/>
                </a:lnTo>
                <a:lnTo>
                  <a:pt x="615174" y="883553"/>
                </a:lnTo>
                <a:lnTo>
                  <a:pt x="0" y="88355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6862367" y="6076640"/>
            <a:ext cx="667890" cy="1013875"/>
          </a:xfrm>
          <a:custGeom>
            <a:avLst/>
            <a:gdLst/>
            <a:ahLst/>
            <a:cxnLst/>
            <a:rect l="l" t="t" r="r" b="b"/>
            <a:pathLst>
              <a:path w="667890" h="1013875">
                <a:moveTo>
                  <a:pt x="0" y="0"/>
                </a:moveTo>
                <a:lnTo>
                  <a:pt x="667890" y="0"/>
                </a:lnTo>
                <a:lnTo>
                  <a:pt x="667890" y="1013876"/>
                </a:lnTo>
                <a:lnTo>
                  <a:pt x="0" y="101387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168319" y="5425417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5"/>
                </a:lnTo>
                <a:lnTo>
                  <a:pt x="0" y="7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21"/>
          <p:cNvSpPr/>
          <p:nvPr/>
        </p:nvSpPr>
        <p:spPr>
          <a:xfrm>
            <a:off x="4319860" y="4853210"/>
            <a:ext cx="1926205" cy="1120701"/>
          </a:xfrm>
          <a:custGeom>
            <a:avLst/>
            <a:gdLst/>
            <a:ahLst/>
            <a:cxnLst/>
            <a:rect l="l" t="t" r="r" b="b"/>
            <a:pathLst>
              <a:path w="1926205" h="1120701">
                <a:moveTo>
                  <a:pt x="0" y="0"/>
                </a:moveTo>
                <a:lnTo>
                  <a:pt x="1926205" y="0"/>
                </a:lnTo>
                <a:lnTo>
                  <a:pt x="1926205" y="1120701"/>
                </a:lnTo>
                <a:lnTo>
                  <a:pt x="0" y="112070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3" name="TextBox 23"/>
          <p:cNvSpPr txBox="1"/>
          <p:nvPr/>
        </p:nvSpPr>
        <p:spPr>
          <a:xfrm>
            <a:off x="1028700" y="5416662"/>
            <a:ext cx="738864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Daržovės</a:t>
            </a:r>
          </a:p>
        </p:txBody>
      </p:sp>
      <p:sp>
        <p:nvSpPr>
          <p:cNvPr id="24" name="Freeform 2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AA51248-5ACB-D076-F576-F3F4DF9D45B1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-119640" y="-55759"/>
            <a:ext cx="13993862" cy="193833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4227581" y="2997500"/>
            <a:ext cx="1133870" cy="6051548"/>
          </a:xfrm>
          <a:custGeom>
            <a:avLst/>
            <a:gdLst/>
            <a:ahLst/>
            <a:cxnLst/>
            <a:rect l="l" t="t" r="r" b="b"/>
            <a:pathLst>
              <a:path w="1133870" h="6051548">
                <a:moveTo>
                  <a:pt x="0" y="0"/>
                </a:moveTo>
                <a:lnTo>
                  <a:pt x="1133870" y="0"/>
                </a:lnTo>
                <a:lnTo>
                  <a:pt x="1133870" y="6051548"/>
                </a:lnTo>
                <a:lnTo>
                  <a:pt x="0" y="60515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585363" b="-321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5500800" y="2478793"/>
            <a:ext cx="6750097" cy="7088963"/>
          </a:xfrm>
          <a:custGeom>
            <a:avLst/>
            <a:gdLst/>
            <a:ahLst/>
            <a:cxnLst/>
            <a:rect l="l" t="t" r="r" b="b"/>
            <a:pathLst>
              <a:path w="6750097" h="7088963">
                <a:moveTo>
                  <a:pt x="0" y="0"/>
                </a:moveTo>
                <a:lnTo>
                  <a:pt x="6750097" y="0"/>
                </a:lnTo>
                <a:lnTo>
                  <a:pt x="6750097" y="7088963"/>
                </a:lnTo>
                <a:lnTo>
                  <a:pt x="0" y="70889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0117" r="-13915" b="-257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-5400000">
            <a:off x="6226499" y="5582459"/>
            <a:ext cx="4881989" cy="199264"/>
          </a:xfrm>
          <a:custGeom>
            <a:avLst/>
            <a:gdLst/>
            <a:ahLst/>
            <a:cxnLst/>
            <a:rect l="l" t="t" r="r" b="b"/>
            <a:pathLst>
              <a:path w="4881989" h="199264">
                <a:moveTo>
                  <a:pt x="0" y="0"/>
                </a:moveTo>
                <a:lnTo>
                  <a:pt x="4881990" y="0"/>
                </a:lnTo>
                <a:lnTo>
                  <a:pt x="4881990" y="199264"/>
                </a:lnTo>
                <a:lnTo>
                  <a:pt x="0" y="19926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8440" r="-3998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8639221" y="5582459"/>
            <a:ext cx="2465903" cy="149448"/>
          </a:xfrm>
          <a:custGeom>
            <a:avLst/>
            <a:gdLst/>
            <a:ahLst/>
            <a:cxnLst/>
            <a:rect l="l" t="t" r="r" b="b"/>
            <a:pathLst>
              <a:path w="2465903" h="149448">
                <a:moveTo>
                  <a:pt x="0" y="0"/>
                </a:moveTo>
                <a:lnTo>
                  <a:pt x="2465903" y="0"/>
                </a:lnTo>
                <a:lnTo>
                  <a:pt x="2465903" y="149448"/>
                </a:lnTo>
                <a:lnTo>
                  <a:pt x="0" y="149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10512" r="-83333" b="-3333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 rot="789739">
            <a:off x="8639221" y="5861252"/>
            <a:ext cx="2465903" cy="149448"/>
          </a:xfrm>
          <a:custGeom>
            <a:avLst/>
            <a:gdLst/>
            <a:ahLst/>
            <a:cxnLst/>
            <a:rect l="l" t="t" r="r" b="b"/>
            <a:pathLst>
              <a:path w="2465903" h="149448">
                <a:moveTo>
                  <a:pt x="0" y="0"/>
                </a:moveTo>
                <a:lnTo>
                  <a:pt x="2465903" y="0"/>
                </a:lnTo>
                <a:lnTo>
                  <a:pt x="2465903" y="149448"/>
                </a:lnTo>
                <a:lnTo>
                  <a:pt x="0" y="149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10512" r="-83333" b="-3333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7196312" y="6437901"/>
            <a:ext cx="1371550" cy="1162077"/>
          </a:xfrm>
          <a:custGeom>
            <a:avLst/>
            <a:gdLst/>
            <a:ahLst/>
            <a:cxnLst/>
            <a:rect l="l" t="t" r="r" b="b"/>
            <a:pathLst>
              <a:path w="1371550" h="1162077">
                <a:moveTo>
                  <a:pt x="0" y="0"/>
                </a:moveTo>
                <a:lnTo>
                  <a:pt x="1371550" y="0"/>
                </a:lnTo>
                <a:lnTo>
                  <a:pt x="1371550" y="1162077"/>
                </a:lnTo>
                <a:lnTo>
                  <a:pt x="0" y="11620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6312740" y="4774194"/>
            <a:ext cx="1501773" cy="1302446"/>
          </a:xfrm>
          <a:custGeom>
            <a:avLst/>
            <a:gdLst/>
            <a:ahLst/>
            <a:cxnLst/>
            <a:rect l="l" t="t" r="r" b="b"/>
            <a:pathLst>
              <a:path w="1501773" h="1302446">
                <a:moveTo>
                  <a:pt x="0" y="0"/>
                </a:moveTo>
                <a:lnTo>
                  <a:pt x="1501772" y="0"/>
                </a:lnTo>
                <a:lnTo>
                  <a:pt x="1501772" y="1302446"/>
                </a:lnTo>
                <a:lnTo>
                  <a:pt x="0" y="13024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7752234" y="3500683"/>
            <a:ext cx="815628" cy="1331143"/>
          </a:xfrm>
          <a:custGeom>
            <a:avLst/>
            <a:gdLst/>
            <a:ahLst/>
            <a:cxnLst/>
            <a:rect l="l" t="t" r="r" b="b"/>
            <a:pathLst>
              <a:path w="815628" h="1331143">
                <a:moveTo>
                  <a:pt x="0" y="0"/>
                </a:moveTo>
                <a:lnTo>
                  <a:pt x="815628" y="0"/>
                </a:lnTo>
                <a:lnTo>
                  <a:pt x="815628" y="1331143"/>
                </a:lnTo>
                <a:lnTo>
                  <a:pt x="0" y="133114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7063626" y="3761006"/>
            <a:ext cx="328251" cy="810496"/>
          </a:xfrm>
          <a:custGeom>
            <a:avLst/>
            <a:gdLst/>
            <a:ahLst/>
            <a:cxnLst/>
            <a:rect l="l" t="t" r="r" b="b"/>
            <a:pathLst>
              <a:path w="328251" h="810496">
                <a:moveTo>
                  <a:pt x="0" y="0"/>
                </a:moveTo>
                <a:lnTo>
                  <a:pt x="328251" y="0"/>
                </a:lnTo>
                <a:lnTo>
                  <a:pt x="328251" y="810496"/>
                </a:lnTo>
                <a:lnTo>
                  <a:pt x="0" y="81049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7952688" y="5193087"/>
            <a:ext cx="615174" cy="883554"/>
          </a:xfrm>
          <a:custGeom>
            <a:avLst/>
            <a:gdLst/>
            <a:ahLst/>
            <a:cxnLst/>
            <a:rect l="l" t="t" r="r" b="b"/>
            <a:pathLst>
              <a:path w="615174" h="883554">
                <a:moveTo>
                  <a:pt x="0" y="0"/>
                </a:moveTo>
                <a:lnTo>
                  <a:pt x="615174" y="0"/>
                </a:lnTo>
                <a:lnTo>
                  <a:pt x="615174" y="883553"/>
                </a:lnTo>
                <a:lnTo>
                  <a:pt x="0" y="88355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6862367" y="6076640"/>
            <a:ext cx="667890" cy="1013875"/>
          </a:xfrm>
          <a:custGeom>
            <a:avLst/>
            <a:gdLst/>
            <a:ahLst/>
            <a:cxnLst/>
            <a:rect l="l" t="t" r="r" b="b"/>
            <a:pathLst>
              <a:path w="667890" h="1013875">
                <a:moveTo>
                  <a:pt x="0" y="0"/>
                </a:moveTo>
                <a:lnTo>
                  <a:pt x="667890" y="0"/>
                </a:lnTo>
                <a:lnTo>
                  <a:pt x="667890" y="1013876"/>
                </a:lnTo>
                <a:lnTo>
                  <a:pt x="0" y="101387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168319" y="5425417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5"/>
                </a:lnTo>
                <a:lnTo>
                  <a:pt x="0" y="7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4319860" y="4853210"/>
            <a:ext cx="1926205" cy="1120701"/>
          </a:xfrm>
          <a:custGeom>
            <a:avLst/>
            <a:gdLst/>
            <a:ahLst/>
            <a:cxnLst/>
            <a:rect l="l" t="t" r="r" b="b"/>
            <a:pathLst>
              <a:path w="1926205" h="1120701">
                <a:moveTo>
                  <a:pt x="0" y="0"/>
                </a:moveTo>
                <a:lnTo>
                  <a:pt x="1926205" y="0"/>
                </a:lnTo>
                <a:lnTo>
                  <a:pt x="1926205" y="1120701"/>
                </a:lnTo>
                <a:lnTo>
                  <a:pt x="0" y="112070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TextBox 22"/>
          <p:cNvSpPr txBox="1"/>
          <p:nvPr/>
        </p:nvSpPr>
        <p:spPr>
          <a:xfrm>
            <a:off x="1028700" y="5416662"/>
            <a:ext cx="738864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Daržovės</a:t>
            </a:r>
          </a:p>
        </p:txBody>
      </p:sp>
      <p:sp>
        <p:nvSpPr>
          <p:cNvPr id="23" name="Freeform 23"/>
          <p:cNvSpPr/>
          <p:nvPr/>
        </p:nvSpPr>
        <p:spPr>
          <a:xfrm>
            <a:off x="12796593" y="2098310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5"/>
                </a:lnTo>
                <a:lnTo>
                  <a:pt x="0" y="7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4" name="TextBox 24"/>
          <p:cNvSpPr txBox="1"/>
          <p:nvPr/>
        </p:nvSpPr>
        <p:spPr>
          <a:xfrm>
            <a:off x="13809527" y="2099697"/>
            <a:ext cx="220171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Baltymai</a:t>
            </a:r>
          </a:p>
        </p:txBody>
      </p:sp>
      <p:sp>
        <p:nvSpPr>
          <p:cNvPr id="25" name="Freeform 25"/>
          <p:cNvSpPr/>
          <p:nvPr/>
        </p:nvSpPr>
        <p:spPr>
          <a:xfrm rot="-10800000">
            <a:off x="10171546" y="2478793"/>
            <a:ext cx="3000597" cy="1745802"/>
          </a:xfrm>
          <a:custGeom>
            <a:avLst/>
            <a:gdLst/>
            <a:ahLst/>
            <a:cxnLst/>
            <a:rect l="l" t="t" r="r" b="b"/>
            <a:pathLst>
              <a:path w="3000597" h="1745802">
                <a:moveTo>
                  <a:pt x="0" y="0"/>
                </a:moveTo>
                <a:lnTo>
                  <a:pt x="3000597" y="0"/>
                </a:lnTo>
                <a:lnTo>
                  <a:pt x="3000597" y="1745801"/>
                </a:lnTo>
                <a:lnTo>
                  <a:pt x="0" y="174580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6" name="Freeform 26"/>
          <p:cNvSpPr/>
          <p:nvPr/>
        </p:nvSpPr>
        <p:spPr>
          <a:xfrm>
            <a:off x="8732863" y="3500683"/>
            <a:ext cx="1273682" cy="899538"/>
          </a:xfrm>
          <a:custGeom>
            <a:avLst/>
            <a:gdLst/>
            <a:ahLst/>
            <a:cxnLst/>
            <a:rect l="l" t="t" r="r" b="b"/>
            <a:pathLst>
              <a:path w="1273682" h="899538">
                <a:moveTo>
                  <a:pt x="0" y="0"/>
                </a:moveTo>
                <a:lnTo>
                  <a:pt x="1273682" y="0"/>
                </a:lnTo>
                <a:lnTo>
                  <a:pt x="1273682" y="899538"/>
                </a:lnTo>
                <a:lnTo>
                  <a:pt x="0" y="899538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7" name="Freeform 27"/>
          <p:cNvSpPr/>
          <p:nvPr/>
        </p:nvSpPr>
        <p:spPr>
          <a:xfrm>
            <a:off x="8710737" y="4714413"/>
            <a:ext cx="1286010" cy="787973"/>
          </a:xfrm>
          <a:custGeom>
            <a:avLst/>
            <a:gdLst/>
            <a:ahLst/>
            <a:cxnLst/>
            <a:rect l="l" t="t" r="r" b="b"/>
            <a:pathLst>
              <a:path w="1286010" h="787973">
                <a:moveTo>
                  <a:pt x="0" y="0"/>
                </a:moveTo>
                <a:lnTo>
                  <a:pt x="1286010" y="0"/>
                </a:lnTo>
                <a:lnTo>
                  <a:pt x="1286010" y="787974"/>
                </a:lnTo>
                <a:lnTo>
                  <a:pt x="0" y="787974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8" name="Freeform 28"/>
          <p:cNvSpPr/>
          <p:nvPr/>
        </p:nvSpPr>
        <p:spPr>
          <a:xfrm>
            <a:off x="9485439" y="4252753"/>
            <a:ext cx="1372213" cy="1042882"/>
          </a:xfrm>
          <a:custGeom>
            <a:avLst/>
            <a:gdLst/>
            <a:ahLst/>
            <a:cxnLst/>
            <a:rect l="l" t="t" r="r" b="b"/>
            <a:pathLst>
              <a:path w="1372213" h="1042882">
                <a:moveTo>
                  <a:pt x="0" y="0"/>
                </a:moveTo>
                <a:lnTo>
                  <a:pt x="1372214" y="0"/>
                </a:lnTo>
                <a:lnTo>
                  <a:pt x="1372214" y="1042882"/>
                </a:lnTo>
                <a:lnTo>
                  <a:pt x="0" y="1042882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9" name="Freeform 29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673B2B0-E68D-FABF-9134-F4589B369C6F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-119640" y="-55759"/>
            <a:ext cx="13993862" cy="193833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4464495" y="2841138"/>
            <a:ext cx="1133870" cy="6051548"/>
          </a:xfrm>
          <a:custGeom>
            <a:avLst/>
            <a:gdLst/>
            <a:ahLst/>
            <a:cxnLst/>
            <a:rect l="l" t="t" r="r" b="b"/>
            <a:pathLst>
              <a:path w="1133870" h="6051548">
                <a:moveTo>
                  <a:pt x="0" y="0"/>
                </a:moveTo>
                <a:lnTo>
                  <a:pt x="1133870" y="0"/>
                </a:lnTo>
                <a:lnTo>
                  <a:pt x="1133870" y="6051548"/>
                </a:lnTo>
                <a:lnTo>
                  <a:pt x="0" y="60515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585363" b="-321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5500800" y="2478793"/>
            <a:ext cx="6750097" cy="7088963"/>
          </a:xfrm>
          <a:custGeom>
            <a:avLst/>
            <a:gdLst/>
            <a:ahLst/>
            <a:cxnLst/>
            <a:rect l="l" t="t" r="r" b="b"/>
            <a:pathLst>
              <a:path w="6750097" h="7088963">
                <a:moveTo>
                  <a:pt x="0" y="0"/>
                </a:moveTo>
                <a:lnTo>
                  <a:pt x="6750097" y="0"/>
                </a:lnTo>
                <a:lnTo>
                  <a:pt x="6750097" y="7088963"/>
                </a:lnTo>
                <a:lnTo>
                  <a:pt x="0" y="70889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0117" r="-13915" b="-257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-5400000">
            <a:off x="6226499" y="5582459"/>
            <a:ext cx="4881989" cy="199264"/>
          </a:xfrm>
          <a:custGeom>
            <a:avLst/>
            <a:gdLst/>
            <a:ahLst/>
            <a:cxnLst/>
            <a:rect l="l" t="t" r="r" b="b"/>
            <a:pathLst>
              <a:path w="4881989" h="199264">
                <a:moveTo>
                  <a:pt x="0" y="0"/>
                </a:moveTo>
                <a:lnTo>
                  <a:pt x="4881990" y="0"/>
                </a:lnTo>
                <a:lnTo>
                  <a:pt x="4881990" y="199264"/>
                </a:lnTo>
                <a:lnTo>
                  <a:pt x="0" y="19926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8440" r="-3998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8639221" y="5582459"/>
            <a:ext cx="2465903" cy="149448"/>
          </a:xfrm>
          <a:custGeom>
            <a:avLst/>
            <a:gdLst/>
            <a:ahLst/>
            <a:cxnLst/>
            <a:rect l="l" t="t" r="r" b="b"/>
            <a:pathLst>
              <a:path w="2465903" h="149448">
                <a:moveTo>
                  <a:pt x="0" y="0"/>
                </a:moveTo>
                <a:lnTo>
                  <a:pt x="2465903" y="0"/>
                </a:lnTo>
                <a:lnTo>
                  <a:pt x="2465903" y="149448"/>
                </a:lnTo>
                <a:lnTo>
                  <a:pt x="0" y="149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10512" r="-83333" b="-3333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 rot="789739">
            <a:off x="8639221" y="5861252"/>
            <a:ext cx="2465903" cy="149448"/>
          </a:xfrm>
          <a:custGeom>
            <a:avLst/>
            <a:gdLst/>
            <a:ahLst/>
            <a:cxnLst/>
            <a:rect l="l" t="t" r="r" b="b"/>
            <a:pathLst>
              <a:path w="2465903" h="149448">
                <a:moveTo>
                  <a:pt x="0" y="0"/>
                </a:moveTo>
                <a:lnTo>
                  <a:pt x="2465903" y="0"/>
                </a:lnTo>
                <a:lnTo>
                  <a:pt x="2465903" y="149448"/>
                </a:lnTo>
                <a:lnTo>
                  <a:pt x="0" y="149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10512" r="-83333" b="-3333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7196312" y="6437901"/>
            <a:ext cx="1371550" cy="1162077"/>
          </a:xfrm>
          <a:custGeom>
            <a:avLst/>
            <a:gdLst/>
            <a:ahLst/>
            <a:cxnLst/>
            <a:rect l="l" t="t" r="r" b="b"/>
            <a:pathLst>
              <a:path w="1371550" h="1162077">
                <a:moveTo>
                  <a:pt x="0" y="0"/>
                </a:moveTo>
                <a:lnTo>
                  <a:pt x="1371550" y="0"/>
                </a:lnTo>
                <a:lnTo>
                  <a:pt x="1371550" y="1162077"/>
                </a:lnTo>
                <a:lnTo>
                  <a:pt x="0" y="11620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6312740" y="4774194"/>
            <a:ext cx="1501773" cy="1302446"/>
          </a:xfrm>
          <a:custGeom>
            <a:avLst/>
            <a:gdLst/>
            <a:ahLst/>
            <a:cxnLst/>
            <a:rect l="l" t="t" r="r" b="b"/>
            <a:pathLst>
              <a:path w="1501773" h="1302446">
                <a:moveTo>
                  <a:pt x="0" y="0"/>
                </a:moveTo>
                <a:lnTo>
                  <a:pt x="1501772" y="0"/>
                </a:lnTo>
                <a:lnTo>
                  <a:pt x="1501772" y="1302446"/>
                </a:lnTo>
                <a:lnTo>
                  <a:pt x="0" y="13024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7752234" y="3500683"/>
            <a:ext cx="815628" cy="1331143"/>
          </a:xfrm>
          <a:custGeom>
            <a:avLst/>
            <a:gdLst/>
            <a:ahLst/>
            <a:cxnLst/>
            <a:rect l="l" t="t" r="r" b="b"/>
            <a:pathLst>
              <a:path w="815628" h="1331143">
                <a:moveTo>
                  <a:pt x="0" y="0"/>
                </a:moveTo>
                <a:lnTo>
                  <a:pt x="815628" y="0"/>
                </a:lnTo>
                <a:lnTo>
                  <a:pt x="815628" y="1331143"/>
                </a:lnTo>
                <a:lnTo>
                  <a:pt x="0" y="133114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7063626" y="3761006"/>
            <a:ext cx="328251" cy="810496"/>
          </a:xfrm>
          <a:custGeom>
            <a:avLst/>
            <a:gdLst/>
            <a:ahLst/>
            <a:cxnLst/>
            <a:rect l="l" t="t" r="r" b="b"/>
            <a:pathLst>
              <a:path w="328251" h="810496">
                <a:moveTo>
                  <a:pt x="0" y="0"/>
                </a:moveTo>
                <a:lnTo>
                  <a:pt x="328251" y="0"/>
                </a:lnTo>
                <a:lnTo>
                  <a:pt x="328251" y="810496"/>
                </a:lnTo>
                <a:lnTo>
                  <a:pt x="0" y="81049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7952688" y="5193087"/>
            <a:ext cx="615174" cy="883554"/>
          </a:xfrm>
          <a:custGeom>
            <a:avLst/>
            <a:gdLst/>
            <a:ahLst/>
            <a:cxnLst/>
            <a:rect l="l" t="t" r="r" b="b"/>
            <a:pathLst>
              <a:path w="615174" h="883554">
                <a:moveTo>
                  <a:pt x="0" y="0"/>
                </a:moveTo>
                <a:lnTo>
                  <a:pt x="615174" y="0"/>
                </a:lnTo>
                <a:lnTo>
                  <a:pt x="615174" y="883553"/>
                </a:lnTo>
                <a:lnTo>
                  <a:pt x="0" y="88355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6862367" y="6076640"/>
            <a:ext cx="667890" cy="1013875"/>
          </a:xfrm>
          <a:custGeom>
            <a:avLst/>
            <a:gdLst/>
            <a:ahLst/>
            <a:cxnLst/>
            <a:rect l="l" t="t" r="r" b="b"/>
            <a:pathLst>
              <a:path w="667890" h="1013875">
                <a:moveTo>
                  <a:pt x="0" y="0"/>
                </a:moveTo>
                <a:lnTo>
                  <a:pt x="667890" y="0"/>
                </a:lnTo>
                <a:lnTo>
                  <a:pt x="667890" y="1013876"/>
                </a:lnTo>
                <a:lnTo>
                  <a:pt x="0" y="101387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168319" y="5425417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5"/>
                </a:lnTo>
                <a:lnTo>
                  <a:pt x="0" y="7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4319860" y="4853210"/>
            <a:ext cx="1926205" cy="1120701"/>
          </a:xfrm>
          <a:custGeom>
            <a:avLst/>
            <a:gdLst/>
            <a:ahLst/>
            <a:cxnLst/>
            <a:rect l="l" t="t" r="r" b="b"/>
            <a:pathLst>
              <a:path w="1926205" h="1120701">
                <a:moveTo>
                  <a:pt x="0" y="0"/>
                </a:moveTo>
                <a:lnTo>
                  <a:pt x="1926205" y="0"/>
                </a:lnTo>
                <a:lnTo>
                  <a:pt x="1926205" y="1120701"/>
                </a:lnTo>
                <a:lnTo>
                  <a:pt x="0" y="112070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TextBox 22"/>
          <p:cNvSpPr txBox="1"/>
          <p:nvPr/>
        </p:nvSpPr>
        <p:spPr>
          <a:xfrm>
            <a:off x="990600" y="5416662"/>
            <a:ext cx="257678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Daržovės</a:t>
            </a:r>
          </a:p>
        </p:txBody>
      </p:sp>
      <p:sp>
        <p:nvSpPr>
          <p:cNvPr id="23" name="Freeform 23"/>
          <p:cNvSpPr/>
          <p:nvPr/>
        </p:nvSpPr>
        <p:spPr>
          <a:xfrm>
            <a:off x="12796593" y="2098310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5"/>
                </a:lnTo>
                <a:lnTo>
                  <a:pt x="0" y="7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4" name="TextBox 24"/>
          <p:cNvSpPr txBox="1"/>
          <p:nvPr/>
        </p:nvSpPr>
        <p:spPr>
          <a:xfrm>
            <a:off x="13809527" y="2099697"/>
            <a:ext cx="220171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Baltymai </a:t>
            </a:r>
          </a:p>
        </p:txBody>
      </p:sp>
      <p:sp>
        <p:nvSpPr>
          <p:cNvPr id="25" name="Freeform 25"/>
          <p:cNvSpPr/>
          <p:nvPr/>
        </p:nvSpPr>
        <p:spPr>
          <a:xfrm rot="-10800000">
            <a:off x="10171546" y="2478793"/>
            <a:ext cx="3000597" cy="1745802"/>
          </a:xfrm>
          <a:custGeom>
            <a:avLst/>
            <a:gdLst/>
            <a:ahLst/>
            <a:cxnLst/>
            <a:rect l="l" t="t" r="r" b="b"/>
            <a:pathLst>
              <a:path w="3000597" h="1745802">
                <a:moveTo>
                  <a:pt x="0" y="0"/>
                </a:moveTo>
                <a:lnTo>
                  <a:pt x="3000597" y="0"/>
                </a:lnTo>
                <a:lnTo>
                  <a:pt x="3000597" y="1745801"/>
                </a:lnTo>
                <a:lnTo>
                  <a:pt x="0" y="174580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6" name="Freeform 26"/>
          <p:cNvSpPr/>
          <p:nvPr/>
        </p:nvSpPr>
        <p:spPr>
          <a:xfrm>
            <a:off x="8732863" y="3500683"/>
            <a:ext cx="1273682" cy="899538"/>
          </a:xfrm>
          <a:custGeom>
            <a:avLst/>
            <a:gdLst/>
            <a:ahLst/>
            <a:cxnLst/>
            <a:rect l="l" t="t" r="r" b="b"/>
            <a:pathLst>
              <a:path w="1273682" h="899538">
                <a:moveTo>
                  <a:pt x="0" y="0"/>
                </a:moveTo>
                <a:lnTo>
                  <a:pt x="1273682" y="0"/>
                </a:lnTo>
                <a:lnTo>
                  <a:pt x="1273682" y="899538"/>
                </a:lnTo>
                <a:lnTo>
                  <a:pt x="0" y="899538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7" name="Freeform 27"/>
          <p:cNvSpPr/>
          <p:nvPr/>
        </p:nvSpPr>
        <p:spPr>
          <a:xfrm>
            <a:off x="8710737" y="4714413"/>
            <a:ext cx="1286010" cy="787973"/>
          </a:xfrm>
          <a:custGeom>
            <a:avLst/>
            <a:gdLst/>
            <a:ahLst/>
            <a:cxnLst/>
            <a:rect l="l" t="t" r="r" b="b"/>
            <a:pathLst>
              <a:path w="1286010" h="787973">
                <a:moveTo>
                  <a:pt x="0" y="0"/>
                </a:moveTo>
                <a:lnTo>
                  <a:pt x="1286010" y="0"/>
                </a:lnTo>
                <a:lnTo>
                  <a:pt x="1286010" y="787974"/>
                </a:lnTo>
                <a:lnTo>
                  <a:pt x="0" y="787974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8" name="Freeform 28"/>
          <p:cNvSpPr/>
          <p:nvPr/>
        </p:nvSpPr>
        <p:spPr>
          <a:xfrm>
            <a:off x="9485439" y="4252753"/>
            <a:ext cx="1372213" cy="1042882"/>
          </a:xfrm>
          <a:custGeom>
            <a:avLst/>
            <a:gdLst/>
            <a:ahLst/>
            <a:cxnLst/>
            <a:rect l="l" t="t" r="r" b="b"/>
            <a:pathLst>
              <a:path w="1372213" h="1042882">
                <a:moveTo>
                  <a:pt x="0" y="0"/>
                </a:moveTo>
                <a:lnTo>
                  <a:pt x="1372214" y="0"/>
                </a:lnTo>
                <a:lnTo>
                  <a:pt x="1372214" y="1042882"/>
                </a:lnTo>
                <a:lnTo>
                  <a:pt x="0" y="1042882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9" name="Freeform 29"/>
          <p:cNvSpPr/>
          <p:nvPr/>
        </p:nvSpPr>
        <p:spPr>
          <a:xfrm>
            <a:off x="8682514" y="6848486"/>
            <a:ext cx="1204710" cy="1147760"/>
          </a:xfrm>
          <a:custGeom>
            <a:avLst/>
            <a:gdLst/>
            <a:ahLst/>
            <a:cxnLst/>
            <a:rect l="l" t="t" r="r" b="b"/>
            <a:pathLst>
              <a:path w="1204710" h="1147760">
                <a:moveTo>
                  <a:pt x="0" y="0"/>
                </a:moveTo>
                <a:lnTo>
                  <a:pt x="1204710" y="0"/>
                </a:lnTo>
                <a:lnTo>
                  <a:pt x="1204710" y="1147761"/>
                </a:lnTo>
                <a:lnTo>
                  <a:pt x="0" y="1147761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0" name="Freeform 30"/>
          <p:cNvSpPr/>
          <p:nvPr/>
        </p:nvSpPr>
        <p:spPr>
          <a:xfrm>
            <a:off x="8682514" y="5911075"/>
            <a:ext cx="922972" cy="756837"/>
          </a:xfrm>
          <a:custGeom>
            <a:avLst/>
            <a:gdLst/>
            <a:ahLst/>
            <a:cxnLst/>
            <a:rect l="l" t="t" r="r" b="b"/>
            <a:pathLst>
              <a:path w="922972" h="756837">
                <a:moveTo>
                  <a:pt x="0" y="0"/>
                </a:moveTo>
                <a:lnTo>
                  <a:pt x="922972" y="0"/>
                </a:lnTo>
                <a:lnTo>
                  <a:pt x="922972" y="756837"/>
                </a:lnTo>
                <a:lnTo>
                  <a:pt x="0" y="756837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1" name="Freeform 31"/>
          <p:cNvSpPr/>
          <p:nvPr/>
        </p:nvSpPr>
        <p:spPr>
          <a:xfrm>
            <a:off x="9887224" y="6145424"/>
            <a:ext cx="989819" cy="873516"/>
          </a:xfrm>
          <a:custGeom>
            <a:avLst/>
            <a:gdLst/>
            <a:ahLst/>
            <a:cxnLst/>
            <a:rect l="l" t="t" r="r" b="b"/>
            <a:pathLst>
              <a:path w="989819" h="873516">
                <a:moveTo>
                  <a:pt x="0" y="0"/>
                </a:moveTo>
                <a:lnTo>
                  <a:pt x="989820" y="0"/>
                </a:lnTo>
                <a:lnTo>
                  <a:pt x="989820" y="873516"/>
                </a:lnTo>
                <a:lnTo>
                  <a:pt x="0" y="873516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2" name="Freeform 32"/>
          <p:cNvSpPr/>
          <p:nvPr/>
        </p:nvSpPr>
        <p:spPr>
          <a:xfrm>
            <a:off x="12796593" y="7362121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4"/>
                </a:lnTo>
                <a:lnTo>
                  <a:pt x="0" y="76096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3" name="TextBox 33"/>
          <p:cNvSpPr txBox="1"/>
          <p:nvPr/>
        </p:nvSpPr>
        <p:spPr>
          <a:xfrm>
            <a:off x="12956034" y="7363507"/>
            <a:ext cx="4068140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Angliavandeniai</a:t>
            </a:r>
          </a:p>
        </p:txBody>
      </p:sp>
      <p:sp>
        <p:nvSpPr>
          <p:cNvPr id="34" name="Freeform 34"/>
          <p:cNvSpPr/>
          <p:nvPr/>
        </p:nvSpPr>
        <p:spPr>
          <a:xfrm rot="-8406837">
            <a:off x="10222804" y="6603128"/>
            <a:ext cx="2609039" cy="1517986"/>
          </a:xfrm>
          <a:custGeom>
            <a:avLst/>
            <a:gdLst/>
            <a:ahLst/>
            <a:cxnLst/>
            <a:rect l="l" t="t" r="r" b="b"/>
            <a:pathLst>
              <a:path w="2609039" h="1517986">
                <a:moveTo>
                  <a:pt x="0" y="0"/>
                </a:moveTo>
                <a:lnTo>
                  <a:pt x="2609039" y="0"/>
                </a:lnTo>
                <a:lnTo>
                  <a:pt x="2609039" y="1517986"/>
                </a:lnTo>
                <a:lnTo>
                  <a:pt x="0" y="1517986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5" name="Freeform 3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328506B3-C7E4-D783-6A36-A6DB057DD046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-119640" y="-55759"/>
            <a:ext cx="13993862" cy="193833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4464495" y="2841138"/>
            <a:ext cx="1133870" cy="6051548"/>
          </a:xfrm>
          <a:custGeom>
            <a:avLst/>
            <a:gdLst/>
            <a:ahLst/>
            <a:cxnLst/>
            <a:rect l="l" t="t" r="r" b="b"/>
            <a:pathLst>
              <a:path w="1133870" h="6051548">
                <a:moveTo>
                  <a:pt x="0" y="0"/>
                </a:moveTo>
                <a:lnTo>
                  <a:pt x="1133870" y="0"/>
                </a:lnTo>
                <a:lnTo>
                  <a:pt x="1133870" y="6051548"/>
                </a:lnTo>
                <a:lnTo>
                  <a:pt x="0" y="60515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585363" b="-321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5500800" y="2478793"/>
            <a:ext cx="6750097" cy="7088963"/>
          </a:xfrm>
          <a:custGeom>
            <a:avLst/>
            <a:gdLst/>
            <a:ahLst/>
            <a:cxnLst/>
            <a:rect l="l" t="t" r="r" b="b"/>
            <a:pathLst>
              <a:path w="6750097" h="7088963">
                <a:moveTo>
                  <a:pt x="0" y="0"/>
                </a:moveTo>
                <a:lnTo>
                  <a:pt x="6750097" y="0"/>
                </a:lnTo>
                <a:lnTo>
                  <a:pt x="6750097" y="7088963"/>
                </a:lnTo>
                <a:lnTo>
                  <a:pt x="0" y="70889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0117" r="-13915" b="-257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-5400000">
            <a:off x="6226499" y="5582459"/>
            <a:ext cx="4881989" cy="199264"/>
          </a:xfrm>
          <a:custGeom>
            <a:avLst/>
            <a:gdLst/>
            <a:ahLst/>
            <a:cxnLst/>
            <a:rect l="l" t="t" r="r" b="b"/>
            <a:pathLst>
              <a:path w="4881989" h="199264">
                <a:moveTo>
                  <a:pt x="0" y="0"/>
                </a:moveTo>
                <a:lnTo>
                  <a:pt x="4881990" y="0"/>
                </a:lnTo>
                <a:lnTo>
                  <a:pt x="4881990" y="199264"/>
                </a:lnTo>
                <a:lnTo>
                  <a:pt x="0" y="19926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8440" r="-3998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8639221" y="5582459"/>
            <a:ext cx="2465903" cy="149448"/>
          </a:xfrm>
          <a:custGeom>
            <a:avLst/>
            <a:gdLst/>
            <a:ahLst/>
            <a:cxnLst/>
            <a:rect l="l" t="t" r="r" b="b"/>
            <a:pathLst>
              <a:path w="2465903" h="149448">
                <a:moveTo>
                  <a:pt x="0" y="0"/>
                </a:moveTo>
                <a:lnTo>
                  <a:pt x="2465903" y="0"/>
                </a:lnTo>
                <a:lnTo>
                  <a:pt x="2465903" y="149448"/>
                </a:lnTo>
                <a:lnTo>
                  <a:pt x="0" y="149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10512" r="-83333" b="-3333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 rot="789739">
            <a:off x="8639221" y="5861252"/>
            <a:ext cx="2465903" cy="149448"/>
          </a:xfrm>
          <a:custGeom>
            <a:avLst/>
            <a:gdLst/>
            <a:ahLst/>
            <a:cxnLst/>
            <a:rect l="l" t="t" r="r" b="b"/>
            <a:pathLst>
              <a:path w="2465903" h="149448">
                <a:moveTo>
                  <a:pt x="0" y="0"/>
                </a:moveTo>
                <a:lnTo>
                  <a:pt x="2465903" y="0"/>
                </a:lnTo>
                <a:lnTo>
                  <a:pt x="2465903" y="149448"/>
                </a:lnTo>
                <a:lnTo>
                  <a:pt x="0" y="149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10512" r="-83333" b="-3333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7196312" y="6437901"/>
            <a:ext cx="1371550" cy="1162077"/>
          </a:xfrm>
          <a:custGeom>
            <a:avLst/>
            <a:gdLst/>
            <a:ahLst/>
            <a:cxnLst/>
            <a:rect l="l" t="t" r="r" b="b"/>
            <a:pathLst>
              <a:path w="1371550" h="1162077">
                <a:moveTo>
                  <a:pt x="0" y="0"/>
                </a:moveTo>
                <a:lnTo>
                  <a:pt x="1371550" y="0"/>
                </a:lnTo>
                <a:lnTo>
                  <a:pt x="1371550" y="1162077"/>
                </a:lnTo>
                <a:lnTo>
                  <a:pt x="0" y="11620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6312740" y="4774194"/>
            <a:ext cx="1501773" cy="1302446"/>
          </a:xfrm>
          <a:custGeom>
            <a:avLst/>
            <a:gdLst/>
            <a:ahLst/>
            <a:cxnLst/>
            <a:rect l="l" t="t" r="r" b="b"/>
            <a:pathLst>
              <a:path w="1501773" h="1302446">
                <a:moveTo>
                  <a:pt x="0" y="0"/>
                </a:moveTo>
                <a:lnTo>
                  <a:pt x="1501772" y="0"/>
                </a:lnTo>
                <a:lnTo>
                  <a:pt x="1501772" y="1302446"/>
                </a:lnTo>
                <a:lnTo>
                  <a:pt x="0" y="13024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7752234" y="3500683"/>
            <a:ext cx="815628" cy="1331143"/>
          </a:xfrm>
          <a:custGeom>
            <a:avLst/>
            <a:gdLst/>
            <a:ahLst/>
            <a:cxnLst/>
            <a:rect l="l" t="t" r="r" b="b"/>
            <a:pathLst>
              <a:path w="815628" h="1331143">
                <a:moveTo>
                  <a:pt x="0" y="0"/>
                </a:moveTo>
                <a:lnTo>
                  <a:pt x="815628" y="0"/>
                </a:lnTo>
                <a:lnTo>
                  <a:pt x="815628" y="1331143"/>
                </a:lnTo>
                <a:lnTo>
                  <a:pt x="0" y="133114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7063626" y="3761006"/>
            <a:ext cx="328251" cy="810496"/>
          </a:xfrm>
          <a:custGeom>
            <a:avLst/>
            <a:gdLst/>
            <a:ahLst/>
            <a:cxnLst/>
            <a:rect l="l" t="t" r="r" b="b"/>
            <a:pathLst>
              <a:path w="328251" h="810496">
                <a:moveTo>
                  <a:pt x="0" y="0"/>
                </a:moveTo>
                <a:lnTo>
                  <a:pt x="328251" y="0"/>
                </a:lnTo>
                <a:lnTo>
                  <a:pt x="328251" y="810496"/>
                </a:lnTo>
                <a:lnTo>
                  <a:pt x="0" y="81049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7952688" y="5193087"/>
            <a:ext cx="615174" cy="883554"/>
          </a:xfrm>
          <a:custGeom>
            <a:avLst/>
            <a:gdLst/>
            <a:ahLst/>
            <a:cxnLst/>
            <a:rect l="l" t="t" r="r" b="b"/>
            <a:pathLst>
              <a:path w="615174" h="883554">
                <a:moveTo>
                  <a:pt x="0" y="0"/>
                </a:moveTo>
                <a:lnTo>
                  <a:pt x="615174" y="0"/>
                </a:lnTo>
                <a:lnTo>
                  <a:pt x="615174" y="883553"/>
                </a:lnTo>
                <a:lnTo>
                  <a:pt x="0" y="88355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6862367" y="6076640"/>
            <a:ext cx="667890" cy="1013875"/>
          </a:xfrm>
          <a:custGeom>
            <a:avLst/>
            <a:gdLst/>
            <a:ahLst/>
            <a:cxnLst/>
            <a:rect l="l" t="t" r="r" b="b"/>
            <a:pathLst>
              <a:path w="667890" h="1013875">
                <a:moveTo>
                  <a:pt x="0" y="0"/>
                </a:moveTo>
                <a:lnTo>
                  <a:pt x="667890" y="0"/>
                </a:lnTo>
                <a:lnTo>
                  <a:pt x="667890" y="1013876"/>
                </a:lnTo>
                <a:lnTo>
                  <a:pt x="0" y="101387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168319" y="5425417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5"/>
                </a:lnTo>
                <a:lnTo>
                  <a:pt x="0" y="7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4319860" y="4853210"/>
            <a:ext cx="1926205" cy="1120701"/>
          </a:xfrm>
          <a:custGeom>
            <a:avLst/>
            <a:gdLst/>
            <a:ahLst/>
            <a:cxnLst/>
            <a:rect l="l" t="t" r="r" b="b"/>
            <a:pathLst>
              <a:path w="1926205" h="1120701">
                <a:moveTo>
                  <a:pt x="0" y="0"/>
                </a:moveTo>
                <a:lnTo>
                  <a:pt x="1926205" y="0"/>
                </a:lnTo>
                <a:lnTo>
                  <a:pt x="1926205" y="1120701"/>
                </a:lnTo>
                <a:lnTo>
                  <a:pt x="0" y="112070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TextBox 22"/>
          <p:cNvSpPr txBox="1"/>
          <p:nvPr/>
        </p:nvSpPr>
        <p:spPr>
          <a:xfrm>
            <a:off x="1028700" y="5416662"/>
            <a:ext cx="738864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Daržovės</a:t>
            </a:r>
          </a:p>
        </p:txBody>
      </p:sp>
      <p:sp>
        <p:nvSpPr>
          <p:cNvPr id="23" name="Freeform 23"/>
          <p:cNvSpPr/>
          <p:nvPr/>
        </p:nvSpPr>
        <p:spPr>
          <a:xfrm>
            <a:off x="12796593" y="2098310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5"/>
                </a:lnTo>
                <a:lnTo>
                  <a:pt x="0" y="7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4" name="TextBox 24"/>
          <p:cNvSpPr txBox="1"/>
          <p:nvPr/>
        </p:nvSpPr>
        <p:spPr>
          <a:xfrm>
            <a:off x="13809527" y="2099697"/>
            <a:ext cx="220171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Baltymai</a:t>
            </a:r>
          </a:p>
        </p:txBody>
      </p:sp>
      <p:sp>
        <p:nvSpPr>
          <p:cNvPr id="25" name="Freeform 25"/>
          <p:cNvSpPr/>
          <p:nvPr/>
        </p:nvSpPr>
        <p:spPr>
          <a:xfrm rot="-10800000">
            <a:off x="10171546" y="2478793"/>
            <a:ext cx="3000597" cy="1745802"/>
          </a:xfrm>
          <a:custGeom>
            <a:avLst/>
            <a:gdLst/>
            <a:ahLst/>
            <a:cxnLst/>
            <a:rect l="l" t="t" r="r" b="b"/>
            <a:pathLst>
              <a:path w="3000597" h="1745802">
                <a:moveTo>
                  <a:pt x="0" y="0"/>
                </a:moveTo>
                <a:lnTo>
                  <a:pt x="3000597" y="0"/>
                </a:lnTo>
                <a:lnTo>
                  <a:pt x="3000597" y="1745801"/>
                </a:lnTo>
                <a:lnTo>
                  <a:pt x="0" y="174580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6" name="Freeform 26"/>
          <p:cNvSpPr/>
          <p:nvPr/>
        </p:nvSpPr>
        <p:spPr>
          <a:xfrm>
            <a:off x="8732863" y="3500683"/>
            <a:ext cx="1273682" cy="899538"/>
          </a:xfrm>
          <a:custGeom>
            <a:avLst/>
            <a:gdLst/>
            <a:ahLst/>
            <a:cxnLst/>
            <a:rect l="l" t="t" r="r" b="b"/>
            <a:pathLst>
              <a:path w="1273682" h="899538">
                <a:moveTo>
                  <a:pt x="0" y="0"/>
                </a:moveTo>
                <a:lnTo>
                  <a:pt x="1273682" y="0"/>
                </a:lnTo>
                <a:lnTo>
                  <a:pt x="1273682" y="899538"/>
                </a:lnTo>
                <a:lnTo>
                  <a:pt x="0" y="899538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7" name="Freeform 27"/>
          <p:cNvSpPr/>
          <p:nvPr/>
        </p:nvSpPr>
        <p:spPr>
          <a:xfrm>
            <a:off x="8710737" y="4714413"/>
            <a:ext cx="1286010" cy="787973"/>
          </a:xfrm>
          <a:custGeom>
            <a:avLst/>
            <a:gdLst/>
            <a:ahLst/>
            <a:cxnLst/>
            <a:rect l="l" t="t" r="r" b="b"/>
            <a:pathLst>
              <a:path w="1286010" h="787973">
                <a:moveTo>
                  <a:pt x="0" y="0"/>
                </a:moveTo>
                <a:lnTo>
                  <a:pt x="1286010" y="0"/>
                </a:lnTo>
                <a:lnTo>
                  <a:pt x="1286010" y="787974"/>
                </a:lnTo>
                <a:lnTo>
                  <a:pt x="0" y="787974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8" name="Freeform 28"/>
          <p:cNvSpPr/>
          <p:nvPr/>
        </p:nvSpPr>
        <p:spPr>
          <a:xfrm>
            <a:off x="9485439" y="4252753"/>
            <a:ext cx="1372213" cy="1042882"/>
          </a:xfrm>
          <a:custGeom>
            <a:avLst/>
            <a:gdLst/>
            <a:ahLst/>
            <a:cxnLst/>
            <a:rect l="l" t="t" r="r" b="b"/>
            <a:pathLst>
              <a:path w="1372213" h="1042882">
                <a:moveTo>
                  <a:pt x="0" y="0"/>
                </a:moveTo>
                <a:lnTo>
                  <a:pt x="1372214" y="0"/>
                </a:lnTo>
                <a:lnTo>
                  <a:pt x="1372214" y="1042882"/>
                </a:lnTo>
                <a:lnTo>
                  <a:pt x="0" y="1042882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9" name="Freeform 29"/>
          <p:cNvSpPr/>
          <p:nvPr/>
        </p:nvSpPr>
        <p:spPr>
          <a:xfrm>
            <a:off x="8682514" y="6848486"/>
            <a:ext cx="1204710" cy="1147760"/>
          </a:xfrm>
          <a:custGeom>
            <a:avLst/>
            <a:gdLst/>
            <a:ahLst/>
            <a:cxnLst/>
            <a:rect l="l" t="t" r="r" b="b"/>
            <a:pathLst>
              <a:path w="1204710" h="1147760">
                <a:moveTo>
                  <a:pt x="0" y="0"/>
                </a:moveTo>
                <a:lnTo>
                  <a:pt x="1204710" y="0"/>
                </a:lnTo>
                <a:lnTo>
                  <a:pt x="1204710" y="1147761"/>
                </a:lnTo>
                <a:lnTo>
                  <a:pt x="0" y="1147761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0" name="Freeform 30"/>
          <p:cNvSpPr/>
          <p:nvPr/>
        </p:nvSpPr>
        <p:spPr>
          <a:xfrm>
            <a:off x="8682514" y="5911075"/>
            <a:ext cx="922972" cy="756837"/>
          </a:xfrm>
          <a:custGeom>
            <a:avLst/>
            <a:gdLst/>
            <a:ahLst/>
            <a:cxnLst/>
            <a:rect l="l" t="t" r="r" b="b"/>
            <a:pathLst>
              <a:path w="922972" h="756837">
                <a:moveTo>
                  <a:pt x="0" y="0"/>
                </a:moveTo>
                <a:lnTo>
                  <a:pt x="922972" y="0"/>
                </a:lnTo>
                <a:lnTo>
                  <a:pt x="922972" y="756837"/>
                </a:lnTo>
                <a:lnTo>
                  <a:pt x="0" y="756837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1" name="Freeform 31"/>
          <p:cNvSpPr/>
          <p:nvPr/>
        </p:nvSpPr>
        <p:spPr>
          <a:xfrm>
            <a:off x="9887224" y="6145424"/>
            <a:ext cx="989819" cy="873516"/>
          </a:xfrm>
          <a:custGeom>
            <a:avLst/>
            <a:gdLst/>
            <a:ahLst/>
            <a:cxnLst/>
            <a:rect l="l" t="t" r="r" b="b"/>
            <a:pathLst>
              <a:path w="989819" h="873516">
                <a:moveTo>
                  <a:pt x="0" y="0"/>
                </a:moveTo>
                <a:lnTo>
                  <a:pt x="989820" y="0"/>
                </a:lnTo>
                <a:lnTo>
                  <a:pt x="989820" y="873516"/>
                </a:lnTo>
                <a:lnTo>
                  <a:pt x="0" y="873516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2" name="Freeform 32"/>
          <p:cNvSpPr/>
          <p:nvPr/>
        </p:nvSpPr>
        <p:spPr>
          <a:xfrm>
            <a:off x="12796593" y="7362121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4"/>
                </a:lnTo>
                <a:lnTo>
                  <a:pt x="0" y="76096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3" name="TextBox 33"/>
          <p:cNvSpPr txBox="1"/>
          <p:nvPr/>
        </p:nvSpPr>
        <p:spPr>
          <a:xfrm>
            <a:off x="12956034" y="7363507"/>
            <a:ext cx="4068140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Angliavandeniai</a:t>
            </a:r>
          </a:p>
        </p:txBody>
      </p:sp>
      <p:sp>
        <p:nvSpPr>
          <p:cNvPr id="34" name="Freeform 34"/>
          <p:cNvSpPr/>
          <p:nvPr/>
        </p:nvSpPr>
        <p:spPr>
          <a:xfrm rot="-8406837">
            <a:off x="10222804" y="6603128"/>
            <a:ext cx="2609039" cy="1517986"/>
          </a:xfrm>
          <a:custGeom>
            <a:avLst/>
            <a:gdLst/>
            <a:ahLst/>
            <a:cxnLst/>
            <a:rect l="l" t="t" r="r" b="b"/>
            <a:pathLst>
              <a:path w="2609039" h="1517986">
                <a:moveTo>
                  <a:pt x="0" y="0"/>
                </a:moveTo>
                <a:lnTo>
                  <a:pt x="2609039" y="0"/>
                </a:lnTo>
                <a:lnTo>
                  <a:pt x="2609039" y="1517986"/>
                </a:lnTo>
                <a:lnTo>
                  <a:pt x="0" y="1517986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5" name="Freeform 35"/>
          <p:cNvSpPr/>
          <p:nvPr/>
        </p:nvSpPr>
        <p:spPr>
          <a:xfrm>
            <a:off x="12913303" y="5058054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5"/>
                </a:lnTo>
                <a:lnTo>
                  <a:pt x="0" y="7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6" name="TextBox 36"/>
          <p:cNvSpPr txBox="1"/>
          <p:nvPr/>
        </p:nvSpPr>
        <p:spPr>
          <a:xfrm>
            <a:off x="13874223" y="5009624"/>
            <a:ext cx="220171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Riebalai</a:t>
            </a:r>
          </a:p>
        </p:txBody>
      </p:sp>
      <p:sp>
        <p:nvSpPr>
          <p:cNvPr id="37" name="Freeform 37"/>
          <p:cNvSpPr/>
          <p:nvPr/>
        </p:nvSpPr>
        <p:spPr>
          <a:xfrm rot="-9550787">
            <a:off x="10902476" y="5177158"/>
            <a:ext cx="2166133" cy="1260295"/>
          </a:xfrm>
          <a:custGeom>
            <a:avLst/>
            <a:gdLst/>
            <a:ahLst/>
            <a:cxnLst/>
            <a:rect l="l" t="t" r="r" b="b"/>
            <a:pathLst>
              <a:path w="2166133" h="1260295">
                <a:moveTo>
                  <a:pt x="0" y="0"/>
                </a:moveTo>
                <a:lnTo>
                  <a:pt x="2166133" y="0"/>
                </a:lnTo>
                <a:lnTo>
                  <a:pt x="2166133" y="1260295"/>
                </a:lnTo>
                <a:lnTo>
                  <a:pt x="0" y="1260295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8" name="Freeform 38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E976CB90-E7B0-4D35-1A23-A47963EFD54F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-119640" y="-55759"/>
            <a:ext cx="13993862" cy="193833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156326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32BCE8-5CF1-E5C8-079C-9B4F08C9D02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28952" y="3715735"/>
            <a:ext cx="9285187" cy="25599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6942912" y="826678"/>
            <a:ext cx="5514601" cy="1038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5A997D"/>
                </a:solidFill>
                <a:latin typeface="Blodders 1"/>
                <a:ea typeface="Blodders 1"/>
                <a:cs typeface="Blodders 1"/>
                <a:sym typeface="Blodders 1"/>
              </a:rPr>
              <a:t>sveika</a:t>
            </a:r>
            <a:r>
              <a:rPr lang="en-US" sz="6000" dirty="0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 </a:t>
            </a:r>
            <a:r>
              <a:rPr lang="en-US" sz="6000" dirty="0" err="1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mityba</a:t>
            </a:r>
            <a:endParaRPr lang="en-US" sz="6000" dirty="0">
              <a:solidFill>
                <a:srgbClr val="5269A7"/>
              </a:solidFill>
              <a:latin typeface="Blodders 1"/>
              <a:ea typeface="Blodders 1"/>
              <a:cs typeface="Blodders 1"/>
              <a:sym typeface="Blodders 1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028700" y="3293615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6386699" y="3293615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744698" y="3293615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2234899" y="4472172"/>
            <a:ext cx="3102204" cy="3102204"/>
          </a:xfrm>
          <a:custGeom>
            <a:avLst/>
            <a:gdLst/>
            <a:ahLst/>
            <a:cxnLst/>
            <a:rect l="l" t="t" r="r" b="b"/>
            <a:pathLst>
              <a:path w="3102204" h="3102204">
                <a:moveTo>
                  <a:pt x="0" y="0"/>
                </a:moveTo>
                <a:lnTo>
                  <a:pt x="3102204" y="0"/>
                </a:lnTo>
                <a:lnTo>
                  <a:pt x="3102204" y="3102204"/>
                </a:lnTo>
                <a:lnTo>
                  <a:pt x="0" y="310220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TextBox 13"/>
          <p:cNvSpPr txBox="1"/>
          <p:nvPr/>
        </p:nvSpPr>
        <p:spPr>
          <a:xfrm>
            <a:off x="1679117" y="2654321"/>
            <a:ext cx="4213769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Suteikia energijos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037116" y="2654321"/>
            <a:ext cx="4213769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Skatina augimą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047872" y="2654321"/>
            <a:ext cx="490825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Gerina protinę veiklą</a:t>
            </a:r>
          </a:p>
        </p:txBody>
      </p:sp>
      <p:sp>
        <p:nvSpPr>
          <p:cNvPr id="16" name="Freeform 16"/>
          <p:cNvSpPr/>
          <p:nvPr/>
        </p:nvSpPr>
        <p:spPr>
          <a:xfrm>
            <a:off x="7230449" y="4270048"/>
            <a:ext cx="3506453" cy="3506453"/>
          </a:xfrm>
          <a:custGeom>
            <a:avLst/>
            <a:gdLst/>
            <a:ahLst/>
            <a:cxnLst/>
            <a:rect l="l" t="t" r="r" b="b"/>
            <a:pathLst>
              <a:path w="3506453" h="3506453">
                <a:moveTo>
                  <a:pt x="0" y="0"/>
                </a:moveTo>
                <a:lnTo>
                  <a:pt x="3506453" y="0"/>
                </a:lnTo>
                <a:lnTo>
                  <a:pt x="3506453" y="3506452"/>
                </a:lnTo>
                <a:lnTo>
                  <a:pt x="0" y="350645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12047872" y="4472172"/>
            <a:ext cx="4055837" cy="2566719"/>
          </a:xfrm>
          <a:custGeom>
            <a:avLst/>
            <a:gdLst/>
            <a:ahLst/>
            <a:cxnLst/>
            <a:rect l="l" t="t" r="r" b="b"/>
            <a:pathLst>
              <a:path w="4055837" h="2566719">
                <a:moveTo>
                  <a:pt x="0" y="0"/>
                </a:moveTo>
                <a:lnTo>
                  <a:pt x="4055838" y="0"/>
                </a:lnTo>
                <a:lnTo>
                  <a:pt x="4055838" y="2566719"/>
                </a:lnTo>
                <a:lnTo>
                  <a:pt x="0" y="256671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35619" b="-2111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28700" y="3293615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6386699" y="3293615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1744698" y="3293615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TextBox 11"/>
          <p:cNvSpPr txBox="1"/>
          <p:nvPr/>
        </p:nvSpPr>
        <p:spPr>
          <a:xfrm>
            <a:off x="2052023" y="2327778"/>
            <a:ext cx="4213769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Gerina miegą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37116" y="2278249"/>
            <a:ext cx="4213769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Stiprina kaulus ir dantis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335467" y="2278249"/>
            <a:ext cx="4620658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Stiprina imuninę sistemą</a:t>
            </a:r>
          </a:p>
        </p:txBody>
      </p:sp>
      <p:sp>
        <p:nvSpPr>
          <p:cNvPr id="14" name="Freeform 14"/>
          <p:cNvSpPr/>
          <p:nvPr/>
        </p:nvSpPr>
        <p:spPr>
          <a:xfrm>
            <a:off x="7528061" y="4221287"/>
            <a:ext cx="3231877" cy="3231877"/>
          </a:xfrm>
          <a:custGeom>
            <a:avLst/>
            <a:gdLst/>
            <a:ahLst/>
            <a:cxnLst/>
            <a:rect l="l" t="t" r="r" b="b"/>
            <a:pathLst>
              <a:path w="3231877" h="3231877">
                <a:moveTo>
                  <a:pt x="0" y="0"/>
                </a:moveTo>
                <a:lnTo>
                  <a:pt x="3231878" y="0"/>
                </a:lnTo>
                <a:lnTo>
                  <a:pt x="3231878" y="3231877"/>
                </a:lnTo>
                <a:lnTo>
                  <a:pt x="0" y="323187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2882376" y="4475499"/>
            <a:ext cx="2991139" cy="2977665"/>
          </a:xfrm>
          <a:custGeom>
            <a:avLst/>
            <a:gdLst/>
            <a:ahLst/>
            <a:cxnLst/>
            <a:rect l="l" t="t" r="r" b="b"/>
            <a:pathLst>
              <a:path w="2991139" h="2977665">
                <a:moveTo>
                  <a:pt x="0" y="0"/>
                </a:moveTo>
                <a:lnTo>
                  <a:pt x="2991139" y="0"/>
                </a:lnTo>
                <a:lnTo>
                  <a:pt x="2991139" y="2977665"/>
                </a:lnTo>
                <a:lnTo>
                  <a:pt x="0" y="297766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 flipH="1">
            <a:off x="2775665" y="4796597"/>
            <a:ext cx="2020672" cy="2453355"/>
          </a:xfrm>
          <a:custGeom>
            <a:avLst/>
            <a:gdLst/>
            <a:ahLst/>
            <a:cxnLst/>
            <a:rect l="l" t="t" r="r" b="b"/>
            <a:pathLst>
              <a:path w="2020672" h="2453355">
                <a:moveTo>
                  <a:pt x="2020672" y="0"/>
                </a:moveTo>
                <a:lnTo>
                  <a:pt x="0" y="0"/>
                </a:lnTo>
                <a:lnTo>
                  <a:pt x="0" y="2453354"/>
                </a:lnTo>
                <a:lnTo>
                  <a:pt x="2020672" y="2453354"/>
                </a:lnTo>
                <a:lnTo>
                  <a:pt x="2020672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TextBox 17"/>
          <p:cNvSpPr txBox="1"/>
          <p:nvPr/>
        </p:nvSpPr>
        <p:spPr>
          <a:xfrm>
            <a:off x="6813352" y="781050"/>
            <a:ext cx="4661297" cy="116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5A997D"/>
                </a:solidFill>
                <a:latin typeface="Blodders 1"/>
                <a:ea typeface="Blodders 1"/>
                <a:cs typeface="Blodders 1"/>
                <a:sym typeface="Blodders 1"/>
              </a:rPr>
              <a:t>sveika</a:t>
            </a:r>
            <a:r>
              <a:rPr lang="en-US" sz="6000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 mityba </a:t>
            </a:r>
          </a:p>
        </p:txBody>
      </p:sp>
      <p:sp>
        <p:nvSpPr>
          <p:cNvPr id="18" name="Freeform 18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156326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586061-88C5-2E93-8770-D0A9A9507F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28952" y="3635612"/>
            <a:ext cx="9285187" cy="302666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403354" y="-947752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9" y="9713598"/>
                </a:moveTo>
                <a:lnTo>
                  <a:pt x="0" y="9713598"/>
                </a:lnTo>
                <a:lnTo>
                  <a:pt x="0" y="0"/>
                </a:lnTo>
                <a:lnTo>
                  <a:pt x="9077799" y="0"/>
                </a:lnTo>
                <a:lnTo>
                  <a:pt x="9077799" y="9713598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24079" y="2296335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2" y="0"/>
                </a:lnTo>
                <a:lnTo>
                  <a:pt x="9990312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881097" y="4272082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881097" y="6281165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889604" y="2035562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4494583" y="3543898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79" y="0"/>
                </a:lnTo>
                <a:lnTo>
                  <a:pt x="3020779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1889604" y="5221881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1922621" y="2182439"/>
            <a:ext cx="2945825" cy="2945825"/>
          </a:xfrm>
          <a:custGeom>
            <a:avLst/>
            <a:gdLst/>
            <a:ahLst/>
            <a:cxnLst/>
            <a:rect l="l" t="t" r="r" b="b"/>
            <a:pathLst>
              <a:path w="2945825" h="2945825">
                <a:moveTo>
                  <a:pt x="0" y="0"/>
                </a:moveTo>
                <a:lnTo>
                  <a:pt x="2945825" y="0"/>
                </a:lnTo>
                <a:lnTo>
                  <a:pt x="2945825" y="2945825"/>
                </a:lnTo>
                <a:lnTo>
                  <a:pt x="0" y="294582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1889604" y="5221881"/>
            <a:ext cx="3073540" cy="3072065"/>
          </a:xfrm>
          <a:custGeom>
            <a:avLst/>
            <a:gdLst/>
            <a:ahLst/>
            <a:cxnLst/>
            <a:rect l="l" t="t" r="r" b="b"/>
            <a:pathLst>
              <a:path w="3073540" h="3072065">
                <a:moveTo>
                  <a:pt x="0" y="0"/>
                </a:moveTo>
                <a:lnTo>
                  <a:pt x="3073539" y="0"/>
                </a:lnTo>
                <a:lnTo>
                  <a:pt x="3073539" y="3072065"/>
                </a:lnTo>
                <a:lnTo>
                  <a:pt x="0" y="307206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15357573" y="3976161"/>
            <a:ext cx="1294799" cy="2047113"/>
          </a:xfrm>
          <a:custGeom>
            <a:avLst/>
            <a:gdLst/>
            <a:ahLst/>
            <a:cxnLst/>
            <a:rect l="l" t="t" r="r" b="b"/>
            <a:pathLst>
              <a:path w="1294799" h="2047113">
                <a:moveTo>
                  <a:pt x="0" y="0"/>
                </a:moveTo>
                <a:lnTo>
                  <a:pt x="1294799" y="0"/>
                </a:lnTo>
                <a:lnTo>
                  <a:pt x="1294799" y="2047113"/>
                </a:lnTo>
                <a:lnTo>
                  <a:pt x="0" y="204711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881097" y="8201125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14494583" y="7019305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79" y="0"/>
                </a:lnTo>
                <a:lnTo>
                  <a:pt x="3020779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14254423" y="7019305"/>
            <a:ext cx="3501099" cy="2979244"/>
          </a:xfrm>
          <a:custGeom>
            <a:avLst/>
            <a:gdLst/>
            <a:ahLst/>
            <a:cxnLst/>
            <a:rect l="l" t="t" r="r" b="b"/>
            <a:pathLst>
              <a:path w="3501099" h="2979244">
                <a:moveTo>
                  <a:pt x="0" y="0"/>
                </a:moveTo>
                <a:lnTo>
                  <a:pt x="3501099" y="0"/>
                </a:lnTo>
                <a:lnTo>
                  <a:pt x="3501099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TextBox 21"/>
          <p:cNvSpPr txBox="1"/>
          <p:nvPr/>
        </p:nvSpPr>
        <p:spPr>
          <a:xfrm>
            <a:off x="2024427" y="2766656"/>
            <a:ext cx="798961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Dažnas saldumynų vartojimas.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24427" y="6529330"/>
            <a:ext cx="7388643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Greito maisto (mėsainių, picų, traškučių) vartojimas.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139730" y="4764404"/>
            <a:ext cx="738864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Saldžių gėrimų vartojimas.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139730" y="8689316"/>
            <a:ext cx="738864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Valgymas prie ekranų.</a:t>
            </a:r>
          </a:p>
        </p:txBody>
      </p:sp>
      <p:sp>
        <p:nvSpPr>
          <p:cNvPr id="25" name="Freeform 2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C3F20BB-48C8-1426-3A22-0F4380FDD75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-185557" y="87988"/>
            <a:ext cx="14166835" cy="182949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156326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70609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2EF266-5965-D473-630C-7926CBDE4C1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99992" y="4275512"/>
            <a:ext cx="9485832" cy="255966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872096" y="3420721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3" y="0"/>
                </a:lnTo>
                <a:lnTo>
                  <a:pt x="5514603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6386699" y="3644621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2000760" y="3636515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2872769" y="4776180"/>
            <a:ext cx="2991139" cy="2977665"/>
          </a:xfrm>
          <a:custGeom>
            <a:avLst/>
            <a:gdLst/>
            <a:ahLst/>
            <a:cxnLst/>
            <a:rect l="l" t="t" r="r" b="b"/>
            <a:pathLst>
              <a:path w="2991139" h="2977665">
                <a:moveTo>
                  <a:pt x="0" y="0"/>
                </a:moveTo>
                <a:lnTo>
                  <a:pt x="2991139" y="0"/>
                </a:lnTo>
                <a:lnTo>
                  <a:pt x="2991139" y="2977665"/>
                </a:lnTo>
                <a:lnTo>
                  <a:pt x="0" y="29776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7069650" y="4345502"/>
            <a:ext cx="3671448" cy="3669247"/>
          </a:xfrm>
          <a:custGeom>
            <a:avLst/>
            <a:gdLst/>
            <a:ahLst/>
            <a:cxnLst/>
            <a:rect l="l" t="t" r="r" b="b"/>
            <a:pathLst>
              <a:path w="3671448" h="3669247">
                <a:moveTo>
                  <a:pt x="0" y="0"/>
                </a:moveTo>
                <a:lnTo>
                  <a:pt x="3671448" y="0"/>
                </a:lnTo>
                <a:lnTo>
                  <a:pt x="3671448" y="3669247"/>
                </a:lnTo>
                <a:lnTo>
                  <a:pt x="0" y="366924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709888" y="4345502"/>
            <a:ext cx="3839020" cy="3839020"/>
          </a:xfrm>
          <a:custGeom>
            <a:avLst/>
            <a:gdLst/>
            <a:ahLst/>
            <a:cxnLst/>
            <a:rect l="l" t="t" r="r" b="b"/>
            <a:pathLst>
              <a:path w="3839020" h="3839020">
                <a:moveTo>
                  <a:pt x="0" y="0"/>
                </a:moveTo>
                <a:lnTo>
                  <a:pt x="3839019" y="0"/>
                </a:lnTo>
                <a:lnTo>
                  <a:pt x="3839019" y="3839020"/>
                </a:lnTo>
                <a:lnTo>
                  <a:pt x="0" y="383902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TextBox 15"/>
          <p:cNvSpPr txBox="1"/>
          <p:nvPr/>
        </p:nvSpPr>
        <p:spPr>
          <a:xfrm>
            <a:off x="1522513" y="2654321"/>
            <a:ext cx="4213769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Genda dantys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889632" y="2278249"/>
            <a:ext cx="4534417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Mažiau energijos, sunkiau susikaupti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960275" y="2278249"/>
            <a:ext cx="3900216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Silpnėja imuninė sistema</a:t>
            </a:r>
          </a:p>
        </p:txBody>
      </p:sp>
      <p:sp>
        <p:nvSpPr>
          <p:cNvPr id="18" name="Freeform 18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84E6B84-2F69-D707-18AD-8A7869F02BD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96343" y="27705"/>
            <a:ext cx="13676551" cy="195379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1057626" y="2474504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B1B8EC-7933-2A94-14C0-A54911E1DB2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96854" y="3753448"/>
            <a:ext cx="11549383" cy="293628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24079" y="2642261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2" y="0"/>
                </a:lnTo>
                <a:lnTo>
                  <a:pt x="9990312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028700" y="4971505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028700" y="7460876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019011" y="2563649"/>
            <a:ext cx="6948178" cy="6852641"/>
          </a:xfrm>
          <a:custGeom>
            <a:avLst/>
            <a:gdLst/>
            <a:ahLst/>
            <a:cxnLst/>
            <a:rect l="l" t="t" r="r" b="b"/>
            <a:pathLst>
              <a:path w="6948178" h="6852641">
                <a:moveTo>
                  <a:pt x="0" y="0"/>
                </a:moveTo>
                <a:lnTo>
                  <a:pt x="6948179" y="0"/>
                </a:lnTo>
                <a:lnTo>
                  <a:pt x="6948179" y="6852641"/>
                </a:lnTo>
                <a:lnTo>
                  <a:pt x="0" y="68526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0363716" y="3992869"/>
            <a:ext cx="8206110" cy="3633616"/>
          </a:xfrm>
          <a:custGeom>
            <a:avLst/>
            <a:gdLst/>
            <a:ahLst/>
            <a:cxnLst/>
            <a:rect l="l" t="t" r="r" b="b"/>
            <a:pathLst>
              <a:path w="8206110" h="3633616">
                <a:moveTo>
                  <a:pt x="0" y="0"/>
                </a:moveTo>
                <a:lnTo>
                  <a:pt x="8206111" y="0"/>
                </a:lnTo>
                <a:lnTo>
                  <a:pt x="8206111" y="3633615"/>
                </a:lnTo>
                <a:lnTo>
                  <a:pt x="0" y="363361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TextBox 14"/>
          <p:cNvSpPr txBox="1"/>
          <p:nvPr/>
        </p:nvSpPr>
        <p:spPr>
          <a:xfrm>
            <a:off x="2139730" y="2819393"/>
            <a:ext cx="7989615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Pasivaikščiojimas ir mankšta kiekvieną dieną.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75154" y="7803529"/>
            <a:ext cx="8388562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Sportavimas būreliuose ir su šeima (3 kartus per sav.).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57442" y="5267974"/>
            <a:ext cx="8223986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Judrūs žaidimai lauke kiekvieną dieną.</a:t>
            </a:r>
          </a:p>
        </p:txBody>
      </p:sp>
      <p:sp>
        <p:nvSpPr>
          <p:cNvPr id="17" name="Freeform 17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A972172-364F-15B3-F7F5-6ABFCA7B27E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8686" y="6349"/>
            <a:ext cx="13063176" cy="213183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1057626" y="2474504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21FE4D9-38D1-F41C-727D-916C8555A7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98733" y="3753448"/>
            <a:ext cx="11497147" cy="310608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270167" y="-1584519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9" y="9713598"/>
                </a:moveTo>
                <a:lnTo>
                  <a:pt x="0" y="9713598"/>
                </a:lnTo>
                <a:lnTo>
                  <a:pt x="0" y="0"/>
                </a:lnTo>
                <a:lnTo>
                  <a:pt x="9077799" y="0"/>
                </a:lnTo>
                <a:lnTo>
                  <a:pt x="9077799" y="9713598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30047" y="3753448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0"/>
                </a:lnTo>
                <a:lnTo>
                  <a:pt x="0" y="50872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6533270" y="3753448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0"/>
                </a:lnTo>
                <a:lnTo>
                  <a:pt x="0" y="50872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2000760" y="3800674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907481" y="5502387"/>
            <a:ext cx="3311339" cy="2411405"/>
          </a:xfrm>
          <a:custGeom>
            <a:avLst/>
            <a:gdLst/>
            <a:ahLst/>
            <a:cxnLst/>
            <a:rect l="l" t="t" r="r" b="b"/>
            <a:pathLst>
              <a:path w="3311339" h="2411405">
                <a:moveTo>
                  <a:pt x="0" y="0"/>
                </a:moveTo>
                <a:lnTo>
                  <a:pt x="3311339" y="0"/>
                </a:lnTo>
                <a:lnTo>
                  <a:pt x="3311339" y="2411405"/>
                </a:lnTo>
                <a:lnTo>
                  <a:pt x="0" y="241140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3547436" y="5151223"/>
            <a:ext cx="2421251" cy="2615209"/>
          </a:xfrm>
          <a:custGeom>
            <a:avLst/>
            <a:gdLst/>
            <a:ahLst/>
            <a:cxnLst/>
            <a:rect l="l" t="t" r="r" b="b"/>
            <a:pathLst>
              <a:path w="2421251" h="2615209">
                <a:moveTo>
                  <a:pt x="0" y="0"/>
                </a:moveTo>
                <a:lnTo>
                  <a:pt x="2421251" y="0"/>
                </a:lnTo>
                <a:lnTo>
                  <a:pt x="2421251" y="2615209"/>
                </a:lnTo>
                <a:lnTo>
                  <a:pt x="0" y="261520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7400842" y="4715670"/>
            <a:ext cx="3486316" cy="3486316"/>
          </a:xfrm>
          <a:custGeom>
            <a:avLst/>
            <a:gdLst/>
            <a:ahLst/>
            <a:cxnLst/>
            <a:rect l="l" t="t" r="r" b="b"/>
            <a:pathLst>
              <a:path w="3486316" h="3486316">
                <a:moveTo>
                  <a:pt x="0" y="0"/>
                </a:moveTo>
                <a:lnTo>
                  <a:pt x="3486316" y="0"/>
                </a:lnTo>
                <a:lnTo>
                  <a:pt x="3486316" y="3486316"/>
                </a:lnTo>
                <a:lnTo>
                  <a:pt x="0" y="348631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TextBox 15"/>
          <p:cNvSpPr txBox="1"/>
          <p:nvPr/>
        </p:nvSpPr>
        <p:spPr>
          <a:xfrm>
            <a:off x="1679117" y="2654321"/>
            <a:ext cx="4212282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Stiprina raumenis ir kaulus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37116" y="2654321"/>
            <a:ext cx="4213769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Gerina nuotaiką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047872" y="2654321"/>
            <a:ext cx="490825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Stiprina imunitetą</a:t>
            </a:r>
          </a:p>
        </p:txBody>
      </p:sp>
      <p:sp>
        <p:nvSpPr>
          <p:cNvPr id="18" name="Freeform 18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506DF98-6964-F8B2-140D-66D37367138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230416" y="63834"/>
            <a:ext cx="13547436" cy="216382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1057626" y="2474504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B77F0AB-F5B3-3F19-5591-3391947EF70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0217" y="3478518"/>
            <a:ext cx="10860783" cy="285325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28700" y="2642261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028700" y="5051568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028700" y="7460876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294014" y="3081642"/>
            <a:ext cx="5965286" cy="5883263"/>
          </a:xfrm>
          <a:custGeom>
            <a:avLst/>
            <a:gdLst/>
            <a:ahLst/>
            <a:cxnLst/>
            <a:rect l="l" t="t" r="r" b="b"/>
            <a:pathLst>
              <a:path w="5965286" h="5883263">
                <a:moveTo>
                  <a:pt x="0" y="0"/>
                </a:moveTo>
                <a:lnTo>
                  <a:pt x="5965286" y="0"/>
                </a:lnTo>
                <a:lnTo>
                  <a:pt x="5965286" y="5883264"/>
                </a:lnTo>
                <a:lnTo>
                  <a:pt x="0" y="588326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 rot="71999">
            <a:off x="10407774" y="3535753"/>
            <a:ext cx="7737765" cy="4074976"/>
          </a:xfrm>
          <a:custGeom>
            <a:avLst/>
            <a:gdLst/>
            <a:ahLst/>
            <a:cxnLst/>
            <a:rect l="l" t="t" r="r" b="b"/>
            <a:pathLst>
              <a:path w="7737765" h="4074976">
                <a:moveTo>
                  <a:pt x="0" y="160366"/>
                </a:moveTo>
                <a:lnTo>
                  <a:pt x="7655766" y="0"/>
                </a:lnTo>
                <a:lnTo>
                  <a:pt x="7737765" y="3914610"/>
                </a:lnTo>
                <a:lnTo>
                  <a:pt x="82000" y="4074976"/>
                </a:lnTo>
                <a:lnTo>
                  <a:pt x="0" y="160366"/>
                </a:lnTo>
                <a:close/>
              </a:path>
            </a:pathLst>
          </a:custGeom>
          <a:blipFill>
            <a:blip r:embed="rId14"/>
            <a:stretch>
              <a:fillRect l="-5725" t="-1665" r="-11221" b="-12039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TextBox 14"/>
          <p:cNvSpPr txBox="1"/>
          <p:nvPr/>
        </p:nvSpPr>
        <p:spPr>
          <a:xfrm>
            <a:off x="1757264" y="3080981"/>
            <a:ext cx="9039236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Fizinio aktyvumo vengimas visą dieną.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75154" y="7976918"/>
            <a:ext cx="738864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Nesirūpinimas savo laikysena.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75154" y="5301278"/>
            <a:ext cx="8603457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Ilgas sėdėjimas prie televizoriaus ar su telefonu.</a:t>
            </a:r>
          </a:p>
        </p:txBody>
      </p:sp>
      <p:sp>
        <p:nvSpPr>
          <p:cNvPr id="17" name="Freeform 17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1555CF2-9FCF-70E7-2DE6-4C6251D549C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8925" y="-92034"/>
            <a:ext cx="13891753" cy="228291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259715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C02270-6D33-D844-F640-7BFFB13A477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64936" y="3485976"/>
            <a:ext cx="10266838" cy="280436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78194" y="2735396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2" y="0"/>
                </a:lnTo>
                <a:lnTo>
                  <a:pt x="9990312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028700" y="5143500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028700" y="7460876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889604" y="3422271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4068268" y="4533652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1889604" y="6327575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2152301" y="3934793"/>
            <a:ext cx="2192580" cy="1869353"/>
          </a:xfrm>
          <a:custGeom>
            <a:avLst/>
            <a:gdLst/>
            <a:ahLst/>
            <a:cxnLst/>
            <a:rect l="l" t="t" r="r" b="b"/>
            <a:pathLst>
              <a:path w="2192580" h="1869353">
                <a:moveTo>
                  <a:pt x="0" y="0"/>
                </a:moveTo>
                <a:lnTo>
                  <a:pt x="2192580" y="0"/>
                </a:lnTo>
                <a:lnTo>
                  <a:pt x="2192580" y="1869353"/>
                </a:lnTo>
                <a:lnTo>
                  <a:pt x="0" y="186935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4181726" y="4514635"/>
            <a:ext cx="2793865" cy="2793865"/>
          </a:xfrm>
          <a:custGeom>
            <a:avLst/>
            <a:gdLst/>
            <a:ahLst/>
            <a:cxnLst/>
            <a:rect l="l" t="t" r="r" b="b"/>
            <a:pathLst>
              <a:path w="2793865" h="2793865">
                <a:moveTo>
                  <a:pt x="0" y="0"/>
                </a:moveTo>
                <a:lnTo>
                  <a:pt x="2793865" y="0"/>
                </a:lnTo>
                <a:lnTo>
                  <a:pt x="2793865" y="2793865"/>
                </a:lnTo>
                <a:lnTo>
                  <a:pt x="0" y="279386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TextBox 17"/>
          <p:cNvSpPr txBox="1"/>
          <p:nvPr/>
        </p:nvSpPr>
        <p:spPr>
          <a:xfrm>
            <a:off x="1975154" y="3255428"/>
            <a:ext cx="798961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Dažnas rankų plovimas.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75154" y="7637592"/>
            <a:ext cx="8765028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Reguliarus prausimasis, maudymasis, nagų kirpimas.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75154" y="5663532"/>
            <a:ext cx="8196392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Dantų valymas 2 kartus per dieną.</a:t>
            </a:r>
          </a:p>
        </p:txBody>
      </p:sp>
      <p:sp>
        <p:nvSpPr>
          <p:cNvPr id="20" name="Freeform 20"/>
          <p:cNvSpPr/>
          <p:nvPr/>
        </p:nvSpPr>
        <p:spPr>
          <a:xfrm>
            <a:off x="12310661" y="6553492"/>
            <a:ext cx="2178665" cy="2278071"/>
          </a:xfrm>
          <a:custGeom>
            <a:avLst/>
            <a:gdLst/>
            <a:ahLst/>
            <a:cxnLst/>
            <a:rect l="l" t="t" r="r" b="b"/>
            <a:pathLst>
              <a:path w="2178665" h="2278071">
                <a:moveTo>
                  <a:pt x="0" y="0"/>
                </a:moveTo>
                <a:lnTo>
                  <a:pt x="2178665" y="0"/>
                </a:lnTo>
                <a:lnTo>
                  <a:pt x="2178665" y="2278072"/>
                </a:lnTo>
                <a:lnTo>
                  <a:pt x="0" y="227807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21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1454F8F-F211-7F49-2280-89D8FEBB4AC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36600" y="0"/>
            <a:ext cx="13332983" cy="212554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259715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9D0C51-617A-7B9C-8F34-8A4355ACE18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68504" y="4055164"/>
            <a:ext cx="10135924" cy="232910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38520" y="6769559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9081237">
            <a:off x="15647572" y="9458132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10">
              <a:alphaModFix amt="81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024079" y="2037074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2" y="0"/>
                </a:lnTo>
                <a:lnTo>
                  <a:pt x="9990312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028700" y="3970342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028700" y="5901948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1738201" y="1943100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4342755" y="3478183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1738201" y="5065948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2125572" y="2392111"/>
            <a:ext cx="2192580" cy="1869353"/>
          </a:xfrm>
          <a:custGeom>
            <a:avLst/>
            <a:gdLst/>
            <a:ahLst/>
            <a:cxnLst/>
            <a:rect l="l" t="t" r="r" b="b"/>
            <a:pathLst>
              <a:path w="2192580" h="1869353">
                <a:moveTo>
                  <a:pt x="0" y="0"/>
                </a:moveTo>
                <a:lnTo>
                  <a:pt x="2192581" y="0"/>
                </a:lnTo>
                <a:lnTo>
                  <a:pt x="2192581" y="1869353"/>
                </a:lnTo>
                <a:lnTo>
                  <a:pt x="0" y="186935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12153819" y="2823563"/>
            <a:ext cx="1437901" cy="1437901"/>
          </a:xfrm>
          <a:custGeom>
            <a:avLst/>
            <a:gdLst/>
            <a:ahLst/>
            <a:cxnLst/>
            <a:rect l="l" t="t" r="r" b="b"/>
            <a:pathLst>
              <a:path w="1437901" h="1437901">
                <a:moveTo>
                  <a:pt x="0" y="0"/>
                </a:moveTo>
                <a:lnTo>
                  <a:pt x="1437901" y="0"/>
                </a:lnTo>
                <a:lnTo>
                  <a:pt x="1437901" y="1437901"/>
                </a:lnTo>
                <a:lnTo>
                  <a:pt x="0" y="143790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14925358" y="4025044"/>
            <a:ext cx="1885523" cy="1885523"/>
          </a:xfrm>
          <a:custGeom>
            <a:avLst/>
            <a:gdLst/>
            <a:ahLst/>
            <a:cxnLst/>
            <a:rect l="l" t="t" r="r" b="b"/>
            <a:pathLst>
              <a:path w="1885523" h="1885523">
                <a:moveTo>
                  <a:pt x="0" y="0"/>
                </a:moveTo>
                <a:lnTo>
                  <a:pt x="1885522" y="0"/>
                </a:lnTo>
                <a:lnTo>
                  <a:pt x="1885522" y="1885523"/>
                </a:lnTo>
                <a:lnTo>
                  <a:pt x="0" y="188552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14686940" y="7251326"/>
            <a:ext cx="2123941" cy="2189630"/>
          </a:xfrm>
          <a:custGeom>
            <a:avLst/>
            <a:gdLst/>
            <a:ahLst/>
            <a:cxnLst/>
            <a:rect l="l" t="t" r="r" b="b"/>
            <a:pathLst>
              <a:path w="2123941" h="2189630">
                <a:moveTo>
                  <a:pt x="0" y="0"/>
                </a:moveTo>
                <a:lnTo>
                  <a:pt x="2123940" y="0"/>
                </a:lnTo>
                <a:lnTo>
                  <a:pt x="2123940" y="2189629"/>
                </a:lnTo>
                <a:lnTo>
                  <a:pt x="0" y="2189629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12372498" y="5215483"/>
            <a:ext cx="1866022" cy="2483889"/>
          </a:xfrm>
          <a:custGeom>
            <a:avLst/>
            <a:gdLst/>
            <a:ahLst/>
            <a:cxnLst/>
            <a:rect l="l" t="t" r="r" b="b"/>
            <a:pathLst>
              <a:path w="1866022" h="2483889">
                <a:moveTo>
                  <a:pt x="0" y="0"/>
                </a:moveTo>
                <a:lnTo>
                  <a:pt x="1866022" y="0"/>
                </a:lnTo>
                <a:lnTo>
                  <a:pt x="1866022" y="2483889"/>
                </a:lnTo>
                <a:lnTo>
                  <a:pt x="0" y="2483889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TextBox 22"/>
          <p:cNvSpPr txBox="1"/>
          <p:nvPr/>
        </p:nvSpPr>
        <p:spPr>
          <a:xfrm>
            <a:off x="1565496" y="2556536"/>
            <a:ext cx="944889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Rankų neplovimas prieš valgį, po tualeto.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36721" y="6193834"/>
            <a:ext cx="8765028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Kosėjimas, čiaudėjimas neužsidengus burnos alkūne.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99408" y="4490374"/>
            <a:ext cx="944889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Nagų, pieštukų ar kitų daiktų kramtymas.</a:t>
            </a:r>
          </a:p>
        </p:txBody>
      </p:sp>
      <p:sp>
        <p:nvSpPr>
          <p:cNvPr id="25" name="Freeform 25"/>
          <p:cNvSpPr/>
          <p:nvPr/>
        </p:nvSpPr>
        <p:spPr>
          <a:xfrm>
            <a:off x="1028700" y="7850523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6" name="TextBox 26"/>
          <p:cNvSpPr txBox="1"/>
          <p:nvPr/>
        </p:nvSpPr>
        <p:spPr>
          <a:xfrm>
            <a:off x="1641342" y="8338092"/>
            <a:ext cx="8765028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Nešvarių rūbų nešiojimas.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8E258CD-CDB6-9480-1256-27CC4829821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2683" y="14313"/>
            <a:ext cx="13836617" cy="177147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179686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4DD9DB-2AC1-75B3-0DB9-E9FAABEAAE1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77705" y="4370475"/>
            <a:ext cx="9075534" cy="229180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241292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28700" y="2854320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999641" y="5124146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028700" y="7460876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889604" y="3422271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4068268" y="4533652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1889604" y="6327575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2412722" y="3864835"/>
            <a:ext cx="2094116" cy="2094116"/>
          </a:xfrm>
          <a:custGeom>
            <a:avLst/>
            <a:gdLst/>
            <a:ahLst/>
            <a:cxnLst/>
            <a:rect l="l" t="t" r="r" b="b"/>
            <a:pathLst>
              <a:path w="2094116" h="2094116">
                <a:moveTo>
                  <a:pt x="0" y="0"/>
                </a:moveTo>
                <a:lnTo>
                  <a:pt x="2094116" y="0"/>
                </a:lnTo>
                <a:lnTo>
                  <a:pt x="2094116" y="2094116"/>
                </a:lnTo>
                <a:lnTo>
                  <a:pt x="0" y="209411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TextBox 16"/>
          <p:cNvSpPr txBox="1"/>
          <p:nvPr/>
        </p:nvSpPr>
        <p:spPr>
          <a:xfrm>
            <a:off x="1871766" y="5655109"/>
            <a:ext cx="798961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Pakankamas miegas (9-11 val.).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78543" y="7980492"/>
            <a:ext cx="7782838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Prieš miegą ekranų vengimas.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29048" y="3031452"/>
            <a:ext cx="7989615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Ėjimas miegoti ir kėlimasis tuo pačiu metu.</a:t>
            </a:r>
          </a:p>
        </p:txBody>
      </p:sp>
      <p:sp>
        <p:nvSpPr>
          <p:cNvPr id="19" name="Freeform 19"/>
          <p:cNvSpPr/>
          <p:nvPr/>
        </p:nvSpPr>
        <p:spPr>
          <a:xfrm flipH="1">
            <a:off x="14710617" y="5054231"/>
            <a:ext cx="1736082" cy="2107826"/>
          </a:xfrm>
          <a:custGeom>
            <a:avLst/>
            <a:gdLst/>
            <a:ahLst/>
            <a:cxnLst/>
            <a:rect l="l" t="t" r="r" b="b"/>
            <a:pathLst>
              <a:path w="1736082" h="2107826">
                <a:moveTo>
                  <a:pt x="1736082" y="0"/>
                </a:moveTo>
                <a:lnTo>
                  <a:pt x="0" y="0"/>
                </a:lnTo>
                <a:lnTo>
                  <a:pt x="0" y="2107826"/>
                </a:lnTo>
                <a:lnTo>
                  <a:pt x="1736082" y="2107826"/>
                </a:lnTo>
                <a:lnTo>
                  <a:pt x="1736082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21"/>
          <p:cNvSpPr/>
          <p:nvPr/>
        </p:nvSpPr>
        <p:spPr>
          <a:xfrm>
            <a:off x="12282441" y="6788497"/>
            <a:ext cx="2354678" cy="2057400"/>
          </a:xfrm>
          <a:custGeom>
            <a:avLst/>
            <a:gdLst/>
            <a:ahLst/>
            <a:cxnLst/>
            <a:rect l="l" t="t" r="r" b="b"/>
            <a:pathLst>
              <a:path w="2354678" h="2057400">
                <a:moveTo>
                  <a:pt x="0" y="0"/>
                </a:moveTo>
                <a:lnTo>
                  <a:pt x="2354678" y="0"/>
                </a:lnTo>
                <a:lnTo>
                  <a:pt x="2354678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40A63D-0831-E95B-0BBA-04748B2A04B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15913" y="198004"/>
            <a:ext cx="11756856" cy="200504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179686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46D401-0B5A-E1F0-B763-32CFFD6921C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20481" y="3766938"/>
            <a:ext cx="8906543" cy="263043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241292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28700" y="2854320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999641" y="5124146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028700" y="7460876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889604" y="3422271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4068268" y="4533652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1889604" y="6327575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4506838" y="5143500"/>
            <a:ext cx="2359872" cy="1598813"/>
          </a:xfrm>
          <a:custGeom>
            <a:avLst/>
            <a:gdLst/>
            <a:ahLst/>
            <a:cxnLst/>
            <a:rect l="l" t="t" r="r" b="b"/>
            <a:pathLst>
              <a:path w="2359872" h="1598813">
                <a:moveTo>
                  <a:pt x="0" y="0"/>
                </a:moveTo>
                <a:lnTo>
                  <a:pt x="2359872" y="0"/>
                </a:lnTo>
                <a:lnTo>
                  <a:pt x="2359872" y="1598813"/>
                </a:lnTo>
                <a:lnTo>
                  <a:pt x="0" y="159881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12433046" y="4009012"/>
            <a:ext cx="1933895" cy="1933895"/>
          </a:xfrm>
          <a:custGeom>
            <a:avLst/>
            <a:gdLst/>
            <a:ahLst/>
            <a:cxnLst/>
            <a:rect l="l" t="t" r="r" b="b"/>
            <a:pathLst>
              <a:path w="1933895" h="1933895">
                <a:moveTo>
                  <a:pt x="0" y="0"/>
                </a:moveTo>
                <a:lnTo>
                  <a:pt x="1933895" y="0"/>
                </a:lnTo>
                <a:lnTo>
                  <a:pt x="1933895" y="1933895"/>
                </a:lnTo>
                <a:lnTo>
                  <a:pt x="0" y="193389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11534525" y="6587231"/>
            <a:ext cx="3730937" cy="4187787"/>
          </a:xfrm>
          <a:custGeom>
            <a:avLst/>
            <a:gdLst/>
            <a:ahLst/>
            <a:cxnLst/>
            <a:rect l="l" t="t" r="r" b="b"/>
            <a:pathLst>
              <a:path w="3730937" h="4187787">
                <a:moveTo>
                  <a:pt x="0" y="0"/>
                </a:moveTo>
                <a:lnTo>
                  <a:pt x="3730937" y="0"/>
                </a:lnTo>
                <a:lnTo>
                  <a:pt x="3730937" y="4187787"/>
                </a:lnTo>
                <a:lnTo>
                  <a:pt x="0" y="4187787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12059673" y="7817197"/>
            <a:ext cx="1219967" cy="1060263"/>
          </a:xfrm>
          <a:custGeom>
            <a:avLst/>
            <a:gdLst/>
            <a:ahLst/>
            <a:cxnLst/>
            <a:rect l="l" t="t" r="r" b="b"/>
            <a:pathLst>
              <a:path w="1219967" h="1060263">
                <a:moveTo>
                  <a:pt x="0" y="0"/>
                </a:moveTo>
                <a:lnTo>
                  <a:pt x="1219968" y="0"/>
                </a:lnTo>
                <a:lnTo>
                  <a:pt x="1219968" y="1060263"/>
                </a:lnTo>
                <a:lnTo>
                  <a:pt x="0" y="106026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TextBox 20"/>
          <p:cNvSpPr txBox="1"/>
          <p:nvPr/>
        </p:nvSpPr>
        <p:spPr>
          <a:xfrm>
            <a:off x="1871766" y="5655109"/>
            <a:ext cx="798961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Ekranų žiūrėjimas prieš pat miegą.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71766" y="7641851"/>
            <a:ext cx="8911410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Miegojimas triukšmingoje ar šviesioje patalpoje.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871766" y="3336546"/>
            <a:ext cx="798961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Ėjimas miegoti vėlai.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7CB6DC1-0E7A-D0A1-02E7-16CFBECF910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556704" y="30899"/>
            <a:ext cx="12511564" cy="222213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179686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6E793A-A24A-DF4B-7F28-3E56B481E8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15232" y="3478519"/>
            <a:ext cx="9787143" cy="3381013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6583975" y="2863454"/>
            <a:ext cx="31455949" cy="5662071"/>
          </a:xfrm>
          <a:custGeom>
            <a:avLst/>
            <a:gdLst/>
            <a:ahLst/>
            <a:cxnLst/>
            <a:rect l="l" t="t" r="r" b="b"/>
            <a:pathLst>
              <a:path w="31455949" h="5662071">
                <a:moveTo>
                  <a:pt x="0" y="0"/>
                </a:moveTo>
                <a:lnTo>
                  <a:pt x="31455950" y="0"/>
                </a:lnTo>
                <a:lnTo>
                  <a:pt x="31455950" y="5662070"/>
                </a:lnTo>
                <a:lnTo>
                  <a:pt x="0" y="56620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-1237312" y="3753448"/>
            <a:ext cx="3102269" cy="3213273"/>
          </a:xfrm>
          <a:custGeom>
            <a:avLst/>
            <a:gdLst/>
            <a:ahLst/>
            <a:cxnLst/>
            <a:rect l="l" t="t" r="r" b="b"/>
            <a:pathLst>
              <a:path w="3102269" h="3213273">
                <a:moveTo>
                  <a:pt x="0" y="0"/>
                </a:moveTo>
                <a:lnTo>
                  <a:pt x="3102269" y="0"/>
                </a:lnTo>
                <a:lnTo>
                  <a:pt x="3102269" y="3213273"/>
                </a:lnTo>
                <a:lnTo>
                  <a:pt x="0" y="3213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10">
              <a:alphaModFix amt="81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042078" y="2285379"/>
            <a:ext cx="6063164" cy="6002533"/>
          </a:xfrm>
          <a:custGeom>
            <a:avLst/>
            <a:gdLst/>
            <a:ahLst/>
            <a:cxnLst/>
            <a:rect l="l" t="t" r="r" b="b"/>
            <a:pathLst>
              <a:path w="6063164" h="6002533">
                <a:moveTo>
                  <a:pt x="0" y="0"/>
                </a:moveTo>
                <a:lnTo>
                  <a:pt x="6063164" y="0"/>
                </a:lnTo>
                <a:lnTo>
                  <a:pt x="6063164" y="6002532"/>
                </a:lnTo>
                <a:lnTo>
                  <a:pt x="0" y="60025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1300956" y="2642261"/>
            <a:ext cx="5545408" cy="5489954"/>
          </a:xfrm>
          <a:custGeom>
            <a:avLst/>
            <a:gdLst/>
            <a:ahLst/>
            <a:cxnLst/>
            <a:rect l="l" t="t" r="r" b="b"/>
            <a:pathLst>
              <a:path w="5545408" h="5489954">
                <a:moveTo>
                  <a:pt x="0" y="0"/>
                </a:moveTo>
                <a:lnTo>
                  <a:pt x="5545407" y="0"/>
                </a:lnTo>
                <a:lnTo>
                  <a:pt x="5545407" y="5489954"/>
                </a:lnTo>
                <a:lnTo>
                  <a:pt x="0" y="54899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TextBox 11"/>
          <p:cNvSpPr txBox="1"/>
          <p:nvPr/>
        </p:nvSpPr>
        <p:spPr>
          <a:xfrm>
            <a:off x="6703273" y="781050"/>
            <a:ext cx="4881454" cy="116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Situacija (Rega)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5477" y="3263163"/>
            <a:ext cx="9806601" cy="579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50"/>
              </a:lnSpc>
            </a:pP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Trečiokė Eglė žaidžia telefone kiekvieną dieną po 2 val.</a:t>
            </a:r>
          </a:p>
          <a:p>
            <a:pPr marL="1079501" lvl="1" indent="-539750" algn="just">
              <a:lnSpc>
                <a:spcPts val="6550"/>
              </a:lnSpc>
              <a:buFont typeface="Arial"/>
              <a:buChar char="•"/>
            </a:pP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Ar tai sveikas įprotis?</a:t>
            </a:r>
          </a:p>
          <a:p>
            <a:pPr marL="1079501" lvl="1" indent="-539750" algn="just">
              <a:lnSpc>
                <a:spcPts val="6550"/>
              </a:lnSpc>
              <a:buFont typeface="Arial"/>
              <a:buChar char="•"/>
            </a:pP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Kas gali nutikti jos akims?</a:t>
            </a:r>
          </a:p>
          <a:p>
            <a:pPr marL="1079501" lvl="1" indent="-539750" algn="just">
              <a:lnSpc>
                <a:spcPts val="6550"/>
              </a:lnSpc>
              <a:buFont typeface="Arial"/>
              <a:buChar char="•"/>
            </a:pP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Kaip ji galėtų pasirūpinti savo rega?</a:t>
            </a:r>
          </a:p>
          <a:p>
            <a:pPr algn="just">
              <a:lnSpc>
                <a:spcPts val="6550"/>
              </a:lnSpc>
            </a:pPr>
            <a:endParaRPr lang="en-US" sz="5000">
              <a:solidFill>
                <a:srgbClr val="5269A7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2712566" y="3541643"/>
            <a:ext cx="3145904" cy="3636883"/>
          </a:xfrm>
          <a:custGeom>
            <a:avLst/>
            <a:gdLst/>
            <a:ahLst/>
            <a:cxnLst/>
            <a:rect l="l" t="t" r="r" b="b"/>
            <a:pathLst>
              <a:path w="3145904" h="3636883">
                <a:moveTo>
                  <a:pt x="0" y="0"/>
                </a:moveTo>
                <a:lnTo>
                  <a:pt x="3145904" y="0"/>
                </a:lnTo>
                <a:lnTo>
                  <a:pt x="3145904" y="3636883"/>
                </a:lnTo>
                <a:lnTo>
                  <a:pt x="0" y="363688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6583975" y="2863454"/>
            <a:ext cx="31455949" cy="5662071"/>
          </a:xfrm>
          <a:custGeom>
            <a:avLst/>
            <a:gdLst/>
            <a:ahLst/>
            <a:cxnLst/>
            <a:rect l="l" t="t" r="r" b="b"/>
            <a:pathLst>
              <a:path w="31455949" h="5662071">
                <a:moveTo>
                  <a:pt x="0" y="0"/>
                </a:moveTo>
                <a:lnTo>
                  <a:pt x="31455950" y="0"/>
                </a:lnTo>
                <a:lnTo>
                  <a:pt x="31455950" y="5662070"/>
                </a:lnTo>
                <a:lnTo>
                  <a:pt x="0" y="56620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-1237312" y="3753448"/>
            <a:ext cx="3102269" cy="3213273"/>
          </a:xfrm>
          <a:custGeom>
            <a:avLst/>
            <a:gdLst/>
            <a:ahLst/>
            <a:cxnLst/>
            <a:rect l="l" t="t" r="r" b="b"/>
            <a:pathLst>
              <a:path w="3102269" h="3213273">
                <a:moveTo>
                  <a:pt x="0" y="0"/>
                </a:moveTo>
                <a:lnTo>
                  <a:pt x="3102269" y="0"/>
                </a:lnTo>
                <a:lnTo>
                  <a:pt x="3102269" y="3213273"/>
                </a:lnTo>
                <a:lnTo>
                  <a:pt x="0" y="3213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10">
              <a:alphaModFix amt="81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042078" y="2285379"/>
            <a:ext cx="6063164" cy="6002533"/>
          </a:xfrm>
          <a:custGeom>
            <a:avLst/>
            <a:gdLst/>
            <a:ahLst/>
            <a:cxnLst/>
            <a:rect l="l" t="t" r="r" b="b"/>
            <a:pathLst>
              <a:path w="6063164" h="6002533">
                <a:moveTo>
                  <a:pt x="0" y="0"/>
                </a:moveTo>
                <a:lnTo>
                  <a:pt x="6063164" y="0"/>
                </a:lnTo>
                <a:lnTo>
                  <a:pt x="6063164" y="6002532"/>
                </a:lnTo>
                <a:lnTo>
                  <a:pt x="0" y="60025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1300956" y="2642261"/>
            <a:ext cx="5545408" cy="5489954"/>
          </a:xfrm>
          <a:custGeom>
            <a:avLst/>
            <a:gdLst/>
            <a:ahLst/>
            <a:cxnLst/>
            <a:rect l="l" t="t" r="r" b="b"/>
            <a:pathLst>
              <a:path w="5545408" h="5489954">
                <a:moveTo>
                  <a:pt x="0" y="0"/>
                </a:moveTo>
                <a:lnTo>
                  <a:pt x="5545407" y="0"/>
                </a:lnTo>
                <a:lnTo>
                  <a:pt x="5545407" y="5489954"/>
                </a:lnTo>
                <a:lnTo>
                  <a:pt x="0" y="54899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TextBox 11"/>
          <p:cNvSpPr txBox="1"/>
          <p:nvPr/>
        </p:nvSpPr>
        <p:spPr>
          <a:xfrm>
            <a:off x="1235477" y="3263163"/>
            <a:ext cx="9806601" cy="4968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50"/>
              </a:lnSpc>
            </a:pP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Tomas mėgsta klausytis muzikos per ausines labai garsiai.</a:t>
            </a:r>
          </a:p>
          <a:p>
            <a:pPr marL="1079501" lvl="1" indent="-539750" algn="just">
              <a:lnSpc>
                <a:spcPts val="6550"/>
              </a:lnSpc>
              <a:buFont typeface="Arial"/>
              <a:buChar char="•"/>
            </a:pP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Ar tai sveikas įprotis?</a:t>
            </a:r>
          </a:p>
          <a:p>
            <a:pPr marL="1079501" lvl="1" indent="-539750" algn="just">
              <a:lnSpc>
                <a:spcPts val="6550"/>
              </a:lnSpc>
              <a:buFont typeface="Arial"/>
              <a:buChar char="•"/>
            </a:pP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Kas gali nutikti jo klausai?</a:t>
            </a:r>
          </a:p>
          <a:p>
            <a:pPr marL="1079501" lvl="1" indent="-539750" algn="just">
              <a:lnSpc>
                <a:spcPts val="6550"/>
              </a:lnSpc>
              <a:buFont typeface="Arial"/>
              <a:buChar char="•"/>
            </a:pP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Ką jis galėtų daryti kitaip?</a:t>
            </a:r>
          </a:p>
          <a:p>
            <a:pPr algn="just">
              <a:lnSpc>
                <a:spcPts val="6550"/>
              </a:lnSpc>
            </a:pPr>
            <a:endParaRPr lang="en-US" sz="5000">
              <a:solidFill>
                <a:srgbClr val="5269A7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089828" y="2642261"/>
            <a:ext cx="4228175" cy="4114800"/>
          </a:xfrm>
          <a:custGeom>
            <a:avLst/>
            <a:gdLst/>
            <a:ahLst/>
            <a:cxnLst/>
            <a:rect l="l" t="t" r="r" b="b"/>
            <a:pathLst>
              <a:path w="4228175" h="4114800">
                <a:moveTo>
                  <a:pt x="0" y="0"/>
                </a:moveTo>
                <a:lnTo>
                  <a:pt x="4228174" y="0"/>
                </a:lnTo>
                <a:lnTo>
                  <a:pt x="42281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TextBox 13"/>
          <p:cNvSpPr txBox="1"/>
          <p:nvPr/>
        </p:nvSpPr>
        <p:spPr>
          <a:xfrm>
            <a:off x="6238442" y="781050"/>
            <a:ext cx="5811116" cy="116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Situacija (klausa)</a:t>
            </a:r>
          </a:p>
        </p:txBody>
      </p:sp>
      <p:sp>
        <p:nvSpPr>
          <p:cNvPr id="14" name="Freeform 1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9626842" y="2863454"/>
            <a:ext cx="36622365" cy="6592026"/>
          </a:xfrm>
          <a:custGeom>
            <a:avLst/>
            <a:gdLst/>
            <a:ahLst/>
            <a:cxnLst/>
            <a:rect l="l" t="t" r="r" b="b"/>
            <a:pathLst>
              <a:path w="36622365" h="6592026">
                <a:moveTo>
                  <a:pt x="0" y="0"/>
                </a:moveTo>
                <a:lnTo>
                  <a:pt x="36622365" y="0"/>
                </a:lnTo>
                <a:lnTo>
                  <a:pt x="36622365" y="6592025"/>
                </a:lnTo>
                <a:lnTo>
                  <a:pt x="0" y="65920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-1237312" y="3753448"/>
            <a:ext cx="3102269" cy="3213273"/>
          </a:xfrm>
          <a:custGeom>
            <a:avLst/>
            <a:gdLst/>
            <a:ahLst/>
            <a:cxnLst/>
            <a:rect l="l" t="t" r="r" b="b"/>
            <a:pathLst>
              <a:path w="3102269" h="3213273">
                <a:moveTo>
                  <a:pt x="0" y="0"/>
                </a:moveTo>
                <a:lnTo>
                  <a:pt x="3102269" y="0"/>
                </a:lnTo>
                <a:lnTo>
                  <a:pt x="3102269" y="3213273"/>
                </a:lnTo>
                <a:lnTo>
                  <a:pt x="0" y="3213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10">
              <a:alphaModFix amt="81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042078" y="2285379"/>
            <a:ext cx="6063164" cy="6002533"/>
          </a:xfrm>
          <a:custGeom>
            <a:avLst/>
            <a:gdLst/>
            <a:ahLst/>
            <a:cxnLst/>
            <a:rect l="l" t="t" r="r" b="b"/>
            <a:pathLst>
              <a:path w="6063164" h="6002533">
                <a:moveTo>
                  <a:pt x="0" y="0"/>
                </a:moveTo>
                <a:lnTo>
                  <a:pt x="6063164" y="0"/>
                </a:lnTo>
                <a:lnTo>
                  <a:pt x="6063164" y="6002532"/>
                </a:lnTo>
                <a:lnTo>
                  <a:pt x="0" y="60025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1300956" y="2642261"/>
            <a:ext cx="5545408" cy="5489954"/>
          </a:xfrm>
          <a:custGeom>
            <a:avLst/>
            <a:gdLst/>
            <a:ahLst/>
            <a:cxnLst/>
            <a:rect l="l" t="t" r="r" b="b"/>
            <a:pathLst>
              <a:path w="5545408" h="5489954">
                <a:moveTo>
                  <a:pt x="0" y="0"/>
                </a:moveTo>
                <a:lnTo>
                  <a:pt x="5545407" y="0"/>
                </a:lnTo>
                <a:lnTo>
                  <a:pt x="5545407" y="5489954"/>
                </a:lnTo>
                <a:lnTo>
                  <a:pt x="0" y="54899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TextBox 11"/>
          <p:cNvSpPr txBox="1"/>
          <p:nvPr/>
        </p:nvSpPr>
        <p:spPr>
          <a:xfrm>
            <a:off x="5063458" y="754513"/>
            <a:ext cx="8810764" cy="1038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Situacija</a:t>
            </a:r>
            <a:r>
              <a:rPr lang="en-US" sz="6000" dirty="0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 (</a:t>
            </a:r>
            <a:r>
              <a:rPr lang="en-US" sz="6000" dirty="0" err="1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buvimas</a:t>
            </a:r>
            <a:r>
              <a:rPr lang="en-US" sz="6000" dirty="0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 </a:t>
            </a:r>
            <a:r>
              <a:rPr lang="en-US" sz="6000" dirty="0" err="1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lauke</a:t>
            </a:r>
            <a:r>
              <a:rPr lang="en-US" sz="6000" dirty="0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5477" y="3263163"/>
            <a:ext cx="9806601" cy="662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50"/>
              </a:lnSpc>
            </a:pP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Pertraukų metu dauguma vaikų išeina į kiemą, o Luka lieka klasėje, nes nenori sušalti.</a:t>
            </a:r>
          </a:p>
          <a:p>
            <a:pPr marL="1079501" lvl="1" indent="-539750" algn="just">
              <a:lnSpc>
                <a:spcPts val="6550"/>
              </a:lnSpc>
              <a:buFont typeface="Arial"/>
              <a:buChar char="•"/>
            </a:pP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Ar tai geras įprotis?</a:t>
            </a:r>
          </a:p>
          <a:p>
            <a:pPr marL="1079501" lvl="1" indent="-539750" algn="just">
              <a:lnSpc>
                <a:spcPts val="6550"/>
              </a:lnSpc>
              <a:buFont typeface="Arial"/>
              <a:buChar char="•"/>
            </a:pP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Kodėl svarbu pabūti lauke, net kai vėsu?</a:t>
            </a:r>
          </a:p>
          <a:p>
            <a:pPr marL="1079501" lvl="1" indent="-539750" algn="just">
              <a:lnSpc>
                <a:spcPts val="6550"/>
              </a:lnSpc>
              <a:buFont typeface="Arial"/>
              <a:buChar char="•"/>
            </a:pP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Kaip ji galėtų pasiruošti orui?</a:t>
            </a:r>
          </a:p>
          <a:p>
            <a:pPr algn="just">
              <a:lnSpc>
                <a:spcPts val="6550"/>
              </a:lnSpc>
            </a:pPr>
            <a:endParaRPr lang="en-US" sz="5000">
              <a:solidFill>
                <a:srgbClr val="5269A7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2872769" y="3329838"/>
            <a:ext cx="2373152" cy="4354407"/>
          </a:xfrm>
          <a:custGeom>
            <a:avLst/>
            <a:gdLst/>
            <a:ahLst/>
            <a:cxnLst/>
            <a:rect l="l" t="t" r="r" b="b"/>
            <a:pathLst>
              <a:path w="2373152" h="4354407">
                <a:moveTo>
                  <a:pt x="0" y="0"/>
                </a:moveTo>
                <a:lnTo>
                  <a:pt x="2373152" y="0"/>
                </a:lnTo>
                <a:lnTo>
                  <a:pt x="2373152" y="4354407"/>
                </a:lnTo>
                <a:lnTo>
                  <a:pt x="0" y="435440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1989023" y="2472199"/>
            <a:ext cx="38275460" cy="6889583"/>
          </a:xfrm>
          <a:custGeom>
            <a:avLst/>
            <a:gdLst/>
            <a:ahLst/>
            <a:cxnLst/>
            <a:rect l="l" t="t" r="r" b="b"/>
            <a:pathLst>
              <a:path w="38275460" h="6889583">
                <a:moveTo>
                  <a:pt x="0" y="0"/>
                </a:moveTo>
                <a:lnTo>
                  <a:pt x="38275460" y="0"/>
                </a:lnTo>
                <a:lnTo>
                  <a:pt x="38275460" y="6889583"/>
                </a:lnTo>
                <a:lnTo>
                  <a:pt x="0" y="68895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-1237312" y="3753448"/>
            <a:ext cx="3102269" cy="3213273"/>
          </a:xfrm>
          <a:custGeom>
            <a:avLst/>
            <a:gdLst/>
            <a:ahLst/>
            <a:cxnLst/>
            <a:rect l="l" t="t" r="r" b="b"/>
            <a:pathLst>
              <a:path w="3102269" h="3213273">
                <a:moveTo>
                  <a:pt x="0" y="0"/>
                </a:moveTo>
                <a:lnTo>
                  <a:pt x="3102269" y="0"/>
                </a:lnTo>
                <a:lnTo>
                  <a:pt x="3102269" y="3213273"/>
                </a:lnTo>
                <a:lnTo>
                  <a:pt x="0" y="3213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10">
              <a:alphaModFix amt="81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452198" y="2358818"/>
            <a:ext cx="6063164" cy="6002533"/>
          </a:xfrm>
          <a:custGeom>
            <a:avLst/>
            <a:gdLst/>
            <a:ahLst/>
            <a:cxnLst/>
            <a:rect l="l" t="t" r="r" b="b"/>
            <a:pathLst>
              <a:path w="6063164" h="6002533">
                <a:moveTo>
                  <a:pt x="0" y="0"/>
                </a:moveTo>
                <a:lnTo>
                  <a:pt x="6063164" y="0"/>
                </a:lnTo>
                <a:lnTo>
                  <a:pt x="6063164" y="6002533"/>
                </a:lnTo>
                <a:lnTo>
                  <a:pt x="0" y="600253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1811335" y="2642261"/>
            <a:ext cx="5545408" cy="5489954"/>
          </a:xfrm>
          <a:custGeom>
            <a:avLst/>
            <a:gdLst/>
            <a:ahLst/>
            <a:cxnLst/>
            <a:rect l="l" t="t" r="r" b="b"/>
            <a:pathLst>
              <a:path w="5545408" h="5489954">
                <a:moveTo>
                  <a:pt x="0" y="0"/>
                </a:moveTo>
                <a:lnTo>
                  <a:pt x="5545407" y="0"/>
                </a:lnTo>
                <a:lnTo>
                  <a:pt x="5545407" y="5489954"/>
                </a:lnTo>
                <a:lnTo>
                  <a:pt x="0" y="54899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TextBox 11"/>
          <p:cNvSpPr txBox="1"/>
          <p:nvPr/>
        </p:nvSpPr>
        <p:spPr>
          <a:xfrm>
            <a:off x="1235477" y="2843292"/>
            <a:ext cx="10575858" cy="6914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026"/>
              </a:lnSpc>
            </a:pPr>
            <a:r>
              <a:rPr lang="en-US" sz="46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Po kontrolinio darbo Martynas labai susinervino. Kad galėtų nusiraminti, jis praktikuoja piešimą ir pasivaikščiojimą per pertraukas koridoriuje.</a:t>
            </a:r>
          </a:p>
          <a:p>
            <a:pPr marL="993143" lvl="1" indent="-496571" algn="just">
              <a:lnSpc>
                <a:spcPts val="6026"/>
              </a:lnSpc>
              <a:buFont typeface="Arial"/>
              <a:buChar char="•"/>
            </a:pPr>
            <a:r>
              <a:rPr lang="en-US" sz="46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Ar tai sveikas įprotis?</a:t>
            </a:r>
          </a:p>
          <a:p>
            <a:pPr marL="993143" lvl="1" indent="-496571" algn="just">
              <a:lnSpc>
                <a:spcPts val="6026"/>
              </a:lnSpc>
              <a:buFont typeface="Arial"/>
              <a:buChar char="•"/>
            </a:pPr>
            <a:r>
              <a:rPr lang="en-US" sz="46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Ar tokie pratimai padeda?</a:t>
            </a:r>
          </a:p>
          <a:p>
            <a:pPr marL="993143" lvl="1" indent="-496571" algn="just">
              <a:lnSpc>
                <a:spcPts val="6026"/>
              </a:lnSpc>
              <a:buFont typeface="Arial"/>
              <a:buChar char="•"/>
            </a:pPr>
            <a:r>
              <a:rPr lang="en-US" sz="46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Ką dar galime daryti, kai jaučiamės įsitempę?</a:t>
            </a:r>
          </a:p>
          <a:p>
            <a:pPr algn="just">
              <a:lnSpc>
                <a:spcPts val="6550"/>
              </a:lnSpc>
            </a:pPr>
            <a:endParaRPr lang="en-US" sz="4600">
              <a:solidFill>
                <a:srgbClr val="5269A7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253780" y="2914836"/>
            <a:ext cx="4460001" cy="4457327"/>
          </a:xfrm>
          <a:custGeom>
            <a:avLst/>
            <a:gdLst/>
            <a:ahLst/>
            <a:cxnLst/>
            <a:rect l="l" t="t" r="r" b="b"/>
            <a:pathLst>
              <a:path w="4460001" h="4457327">
                <a:moveTo>
                  <a:pt x="0" y="0"/>
                </a:moveTo>
                <a:lnTo>
                  <a:pt x="4460001" y="0"/>
                </a:lnTo>
                <a:lnTo>
                  <a:pt x="4460001" y="4457328"/>
                </a:lnTo>
                <a:lnTo>
                  <a:pt x="0" y="445732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TextBox 13"/>
          <p:cNvSpPr txBox="1"/>
          <p:nvPr/>
        </p:nvSpPr>
        <p:spPr>
          <a:xfrm>
            <a:off x="5170884" y="781050"/>
            <a:ext cx="7946231" cy="116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Situacija (nusiraminimas)</a:t>
            </a:r>
          </a:p>
        </p:txBody>
      </p:sp>
      <p:sp>
        <p:nvSpPr>
          <p:cNvPr id="14" name="Freeform 1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6583975" y="2863454"/>
            <a:ext cx="31455949" cy="5662071"/>
          </a:xfrm>
          <a:custGeom>
            <a:avLst/>
            <a:gdLst/>
            <a:ahLst/>
            <a:cxnLst/>
            <a:rect l="l" t="t" r="r" b="b"/>
            <a:pathLst>
              <a:path w="31455949" h="5662071">
                <a:moveTo>
                  <a:pt x="0" y="0"/>
                </a:moveTo>
                <a:lnTo>
                  <a:pt x="31455950" y="0"/>
                </a:lnTo>
                <a:lnTo>
                  <a:pt x="31455950" y="5662070"/>
                </a:lnTo>
                <a:lnTo>
                  <a:pt x="0" y="56620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-1237312" y="3753448"/>
            <a:ext cx="3102269" cy="3213273"/>
          </a:xfrm>
          <a:custGeom>
            <a:avLst/>
            <a:gdLst/>
            <a:ahLst/>
            <a:cxnLst/>
            <a:rect l="l" t="t" r="r" b="b"/>
            <a:pathLst>
              <a:path w="3102269" h="3213273">
                <a:moveTo>
                  <a:pt x="0" y="0"/>
                </a:moveTo>
                <a:lnTo>
                  <a:pt x="3102269" y="0"/>
                </a:lnTo>
                <a:lnTo>
                  <a:pt x="3102269" y="3213273"/>
                </a:lnTo>
                <a:lnTo>
                  <a:pt x="0" y="3213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10">
              <a:alphaModFix amt="81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042078" y="2285379"/>
            <a:ext cx="6063164" cy="6002533"/>
          </a:xfrm>
          <a:custGeom>
            <a:avLst/>
            <a:gdLst/>
            <a:ahLst/>
            <a:cxnLst/>
            <a:rect l="l" t="t" r="r" b="b"/>
            <a:pathLst>
              <a:path w="6063164" h="6002533">
                <a:moveTo>
                  <a:pt x="0" y="0"/>
                </a:moveTo>
                <a:lnTo>
                  <a:pt x="6063164" y="0"/>
                </a:lnTo>
                <a:lnTo>
                  <a:pt x="6063164" y="6002532"/>
                </a:lnTo>
                <a:lnTo>
                  <a:pt x="0" y="60025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1300956" y="2642261"/>
            <a:ext cx="5545408" cy="5489954"/>
          </a:xfrm>
          <a:custGeom>
            <a:avLst/>
            <a:gdLst/>
            <a:ahLst/>
            <a:cxnLst/>
            <a:rect l="l" t="t" r="r" b="b"/>
            <a:pathLst>
              <a:path w="5545408" h="5489954">
                <a:moveTo>
                  <a:pt x="0" y="0"/>
                </a:moveTo>
                <a:lnTo>
                  <a:pt x="5545407" y="0"/>
                </a:lnTo>
                <a:lnTo>
                  <a:pt x="5545407" y="5489954"/>
                </a:lnTo>
                <a:lnTo>
                  <a:pt x="0" y="54899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TextBox 11"/>
          <p:cNvSpPr txBox="1"/>
          <p:nvPr/>
        </p:nvSpPr>
        <p:spPr>
          <a:xfrm>
            <a:off x="1235477" y="3263163"/>
            <a:ext cx="9806601" cy="579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50"/>
              </a:lnSpc>
            </a:pP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Ieva kiekvieną rytą plauna veidą vėsiu vandeniu ir po truputį pripranta prie šaltesnio vandens.</a:t>
            </a:r>
          </a:p>
          <a:p>
            <a:pPr marL="1079501" lvl="1" indent="-539750" algn="just">
              <a:lnSpc>
                <a:spcPts val="6550"/>
              </a:lnSpc>
              <a:buFont typeface="Arial"/>
              <a:buChar char="•"/>
            </a:pP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Ar tai sveikas įprotis?</a:t>
            </a:r>
          </a:p>
          <a:p>
            <a:pPr marL="1079501" lvl="1" indent="-539750" algn="just">
              <a:lnSpc>
                <a:spcPts val="6550"/>
              </a:lnSpc>
              <a:buFont typeface="Arial"/>
              <a:buChar char="•"/>
            </a:pP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Kaip tai padeda organizmui?</a:t>
            </a:r>
          </a:p>
          <a:p>
            <a:pPr algn="just">
              <a:lnSpc>
                <a:spcPts val="6550"/>
              </a:lnSpc>
            </a:pPr>
            <a:endParaRPr lang="en-US" sz="5000">
              <a:solidFill>
                <a:srgbClr val="5269A7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just">
              <a:lnSpc>
                <a:spcPts val="6550"/>
              </a:lnSpc>
            </a:pPr>
            <a:endParaRPr lang="en-US" sz="5000">
              <a:solidFill>
                <a:srgbClr val="5269A7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1980954" y="3753448"/>
            <a:ext cx="4192202" cy="3262296"/>
          </a:xfrm>
          <a:custGeom>
            <a:avLst/>
            <a:gdLst/>
            <a:ahLst/>
            <a:cxnLst/>
            <a:rect l="l" t="t" r="r" b="b"/>
            <a:pathLst>
              <a:path w="4192202" h="3262296">
                <a:moveTo>
                  <a:pt x="0" y="0"/>
                </a:moveTo>
                <a:lnTo>
                  <a:pt x="4192202" y="0"/>
                </a:lnTo>
                <a:lnTo>
                  <a:pt x="4192202" y="3262295"/>
                </a:lnTo>
                <a:lnTo>
                  <a:pt x="0" y="326229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CE40443-9B0D-F863-85FD-3EC20CF010E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9434" y="946648"/>
            <a:ext cx="7983335" cy="126052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0029611" y="2858553"/>
            <a:ext cx="34927432" cy="6286938"/>
          </a:xfrm>
          <a:custGeom>
            <a:avLst/>
            <a:gdLst/>
            <a:ahLst/>
            <a:cxnLst/>
            <a:rect l="l" t="t" r="r" b="b"/>
            <a:pathLst>
              <a:path w="34927432" h="6286938">
                <a:moveTo>
                  <a:pt x="0" y="0"/>
                </a:moveTo>
                <a:lnTo>
                  <a:pt x="34927433" y="0"/>
                </a:lnTo>
                <a:lnTo>
                  <a:pt x="34927433" y="6286938"/>
                </a:lnTo>
                <a:lnTo>
                  <a:pt x="0" y="62869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-1237312" y="3753448"/>
            <a:ext cx="3102269" cy="3213273"/>
          </a:xfrm>
          <a:custGeom>
            <a:avLst/>
            <a:gdLst/>
            <a:ahLst/>
            <a:cxnLst/>
            <a:rect l="l" t="t" r="r" b="b"/>
            <a:pathLst>
              <a:path w="3102269" h="3213273">
                <a:moveTo>
                  <a:pt x="0" y="0"/>
                </a:moveTo>
                <a:lnTo>
                  <a:pt x="3102269" y="0"/>
                </a:lnTo>
                <a:lnTo>
                  <a:pt x="3102269" y="3213273"/>
                </a:lnTo>
                <a:lnTo>
                  <a:pt x="0" y="3213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10">
              <a:alphaModFix amt="81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042078" y="2285379"/>
            <a:ext cx="6063164" cy="6002533"/>
          </a:xfrm>
          <a:custGeom>
            <a:avLst/>
            <a:gdLst/>
            <a:ahLst/>
            <a:cxnLst/>
            <a:rect l="l" t="t" r="r" b="b"/>
            <a:pathLst>
              <a:path w="6063164" h="6002533">
                <a:moveTo>
                  <a:pt x="0" y="0"/>
                </a:moveTo>
                <a:lnTo>
                  <a:pt x="6063164" y="0"/>
                </a:lnTo>
                <a:lnTo>
                  <a:pt x="6063164" y="6002532"/>
                </a:lnTo>
                <a:lnTo>
                  <a:pt x="0" y="60025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1300956" y="2642261"/>
            <a:ext cx="5545408" cy="5489954"/>
          </a:xfrm>
          <a:custGeom>
            <a:avLst/>
            <a:gdLst/>
            <a:ahLst/>
            <a:cxnLst/>
            <a:rect l="l" t="t" r="r" b="b"/>
            <a:pathLst>
              <a:path w="5545408" h="5489954">
                <a:moveTo>
                  <a:pt x="0" y="0"/>
                </a:moveTo>
                <a:lnTo>
                  <a:pt x="5545407" y="0"/>
                </a:lnTo>
                <a:lnTo>
                  <a:pt x="5545407" y="5489954"/>
                </a:lnTo>
                <a:lnTo>
                  <a:pt x="0" y="54899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2016260" y="332983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TextBox 12"/>
          <p:cNvSpPr txBox="1"/>
          <p:nvPr/>
        </p:nvSpPr>
        <p:spPr>
          <a:xfrm>
            <a:off x="7733109" y="699618"/>
            <a:ext cx="3294946" cy="1038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užduotis</a:t>
            </a:r>
            <a:endParaRPr lang="en-US" sz="6000" dirty="0">
              <a:solidFill>
                <a:srgbClr val="5269A7"/>
              </a:solidFill>
              <a:latin typeface="Blodders 1"/>
              <a:ea typeface="Blodders 1"/>
              <a:cs typeface="Blodders 1"/>
              <a:sym typeface="Blodders 1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35477" y="3272688"/>
            <a:ext cx="9806601" cy="6314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88"/>
              </a:lnSpc>
            </a:pPr>
            <a:r>
              <a:rPr lang="en-US" sz="48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Parašyk arba nupiešk: </a:t>
            </a:r>
          </a:p>
          <a:p>
            <a:pPr marL="1036322" lvl="1" indent="-518161" algn="just">
              <a:lnSpc>
                <a:spcPts val="6288"/>
              </a:lnSpc>
              <a:buFont typeface="Arial"/>
              <a:buChar char="•"/>
            </a:pPr>
            <a:r>
              <a:rPr lang="en-US" sz="48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kokius turi įpročius, kurie stiprina tavo sveikatą;</a:t>
            </a:r>
          </a:p>
          <a:p>
            <a:pPr marL="1036322" lvl="1" indent="-518161" algn="just">
              <a:lnSpc>
                <a:spcPts val="6288"/>
              </a:lnSpc>
              <a:buFont typeface="Arial"/>
              <a:buChar char="•"/>
            </a:pPr>
            <a:r>
              <a:rPr lang="en-US" sz="48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kokius įpročius norėtum sustiprinti ir kokius veiksmus galėtum atlikti, kad tai pasiektum.</a:t>
            </a:r>
          </a:p>
          <a:p>
            <a:pPr algn="just">
              <a:lnSpc>
                <a:spcPts val="6288"/>
              </a:lnSpc>
            </a:pPr>
            <a:endParaRPr lang="en-US" sz="4800">
              <a:solidFill>
                <a:srgbClr val="5269A7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5972403" y="4771331"/>
            <a:ext cx="6343193" cy="6339390"/>
          </a:xfrm>
          <a:custGeom>
            <a:avLst/>
            <a:gdLst/>
            <a:ahLst/>
            <a:cxnLst/>
            <a:rect l="l" t="t" r="r" b="b"/>
            <a:pathLst>
              <a:path w="6343193" h="6339390">
                <a:moveTo>
                  <a:pt x="0" y="0"/>
                </a:moveTo>
                <a:lnTo>
                  <a:pt x="6343194" y="0"/>
                </a:lnTo>
                <a:lnTo>
                  <a:pt x="6343194" y="6339390"/>
                </a:lnTo>
                <a:lnTo>
                  <a:pt x="0" y="63393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4412077" y="696237"/>
            <a:ext cx="3267754" cy="2605371"/>
          </a:xfrm>
          <a:custGeom>
            <a:avLst/>
            <a:gdLst/>
            <a:ahLst/>
            <a:cxnLst/>
            <a:rect l="l" t="t" r="r" b="b"/>
            <a:pathLst>
              <a:path w="3267754" h="2605371">
                <a:moveTo>
                  <a:pt x="0" y="0"/>
                </a:moveTo>
                <a:lnTo>
                  <a:pt x="3267754" y="0"/>
                </a:lnTo>
                <a:lnTo>
                  <a:pt x="3267754" y="2605372"/>
                </a:lnTo>
                <a:lnTo>
                  <a:pt x="0" y="26053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1A52747-15E5-2876-CA5E-646E4395495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14659" y="1663490"/>
            <a:ext cx="7858679" cy="36519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492</Words>
  <Application>Microsoft Macintosh PowerPoint</Application>
  <PresentationFormat>Custom</PresentationFormat>
  <Paragraphs>86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Rubik 1 Bold</vt:lpstr>
      <vt:lpstr>Calibri</vt:lpstr>
      <vt:lpstr>Rubik 2</vt:lpstr>
      <vt:lpstr>Blodders 1</vt:lpstr>
      <vt:lpstr>Rubik 1 Italics</vt:lpstr>
      <vt:lpstr>Rubik 1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Sveikatai palankūs įpročiai 3 kl.</dc:title>
  <cp:lastModifiedBy>Lina Štelmokaitienė</cp:lastModifiedBy>
  <cp:revision>2</cp:revision>
  <dcterms:created xsi:type="dcterms:W3CDTF">2006-08-16T00:00:00Z</dcterms:created>
  <dcterms:modified xsi:type="dcterms:W3CDTF">2025-12-31T09:31:33Z</dcterms:modified>
  <dc:identifier>DAG3u6O3d90</dc:identifier>
</cp:coreProperties>
</file>