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embeddedFontLst>
    <p:embeddedFont>
      <p:font typeface="Blodders 1" pitchFamily="2" charset="0"/>
      <p:regular r:id="rId32"/>
    </p:embeddedFont>
    <p:embeddedFont>
      <p:font typeface="Blodders 2" pitchFamily="2" charset="0"/>
      <p:regular r:id="rId33"/>
    </p:embeddedFont>
    <p:embeddedFont>
      <p:font typeface="Rubik 1" pitchFamily="2" charset="-79"/>
      <p:regular r:id="rId34"/>
    </p:embeddedFont>
    <p:embeddedFont>
      <p:font typeface="Rubik 2" pitchFamily="2" charset="-79"/>
      <p:regular r:id="rId35"/>
      <p:bold r:id="rId36"/>
    </p:embeddedFont>
    <p:embeddedFont>
      <p:font typeface="Rubik 3" pitchFamily="2" charset="-79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73" autoAdjust="0"/>
    <p:restoredTop sz="94605" autoAdjust="0"/>
  </p:normalViewPr>
  <p:slideViewPr>
    <p:cSldViewPr>
      <p:cViewPr varScale="1">
        <p:scale>
          <a:sx n="36" d="100"/>
          <a:sy n="36" d="100"/>
        </p:scale>
        <p:origin x="528" y="1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342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Neišsimiegoję mokiniai būna labai dirglūs, neadekvačiai reaguoja į pastabas, negali susikaupti darbui. Dažnas neišsimiegojimas gali būti neurozių ir kitų psichinių ligų priežastis. Jaunesniems, silpnesnės sveikatos mokiniams rekomenduojamas 1–1,5 val. dienos miegas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4.svg"/><Relationship Id="rId7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9.png"/><Relationship Id="rId5" Type="http://schemas.openxmlformats.org/officeDocument/2006/relationships/image" Target="../media/image25.png"/><Relationship Id="rId10" Type="http://schemas.openxmlformats.org/officeDocument/2006/relationships/image" Target="../media/image12.svg"/><Relationship Id="rId4" Type="http://schemas.openxmlformats.org/officeDocument/2006/relationships/image" Target="../media/image24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8.sv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4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13.png"/><Relationship Id="rId2" Type="http://schemas.openxmlformats.org/officeDocument/2006/relationships/image" Target="../media/image29.png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12.svg"/><Relationship Id="rId5" Type="http://schemas.openxmlformats.org/officeDocument/2006/relationships/image" Target="../media/image32.png"/><Relationship Id="rId15" Type="http://schemas.openxmlformats.org/officeDocument/2006/relationships/image" Target="../media/image37.png"/><Relationship Id="rId10" Type="http://schemas.openxmlformats.org/officeDocument/2006/relationships/image" Target="../media/image11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3.png"/><Relationship Id="rId7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4.svg"/><Relationship Id="rId7" Type="http://schemas.openxmlformats.org/officeDocument/2006/relationships/image" Target="../media/image49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0.png"/><Relationship Id="rId5" Type="http://schemas.openxmlformats.org/officeDocument/2006/relationships/image" Target="../media/image47.png"/><Relationship Id="rId10" Type="http://schemas.openxmlformats.org/officeDocument/2006/relationships/image" Target="../media/image9.png"/><Relationship Id="rId4" Type="http://schemas.openxmlformats.org/officeDocument/2006/relationships/image" Target="../media/image46.png"/><Relationship Id="rId9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svg"/><Relationship Id="rId18" Type="http://schemas.openxmlformats.org/officeDocument/2006/relationships/image" Target="../media/image67.svg"/><Relationship Id="rId26" Type="http://schemas.openxmlformats.org/officeDocument/2006/relationships/image" Target="../media/image70.png"/><Relationship Id="rId3" Type="http://schemas.openxmlformats.org/officeDocument/2006/relationships/image" Target="../media/image52.svg"/><Relationship Id="rId21" Type="http://schemas.openxmlformats.org/officeDocument/2006/relationships/image" Target="../media/image13.png"/><Relationship Id="rId7" Type="http://schemas.openxmlformats.org/officeDocument/2006/relationships/image" Target="../media/image56.sv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5" Type="http://schemas.openxmlformats.org/officeDocument/2006/relationships/image" Target="../media/image9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20" Type="http://schemas.openxmlformats.org/officeDocument/2006/relationships/image" Target="../media/image6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svg"/><Relationship Id="rId24" Type="http://schemas.openxmlformats.org/officeDocument/2006/relationships/image" Target="../media/image12.svg"/><Relationship Id="rId5" Type="http://schemas.openxmlformats.org/officeDocument/2006/relationships/image" Target="../media/image54.svg"/><Relationship Id="rId15" Type="http://schemas.openxmlformats.org/officeDocument/2006/relationships/image" Target="../media/image64.svg"/><Relationship Id="rId23" Type="http://schemas.openxmlformats.org/officeDocument/2006/relationships/image" Target="../media/image11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svg"/><Relationship Id="rId14" Type="http://schemas.openxmlformats.org/officeDocument/2006/relationships/image" Target="../media/image63.png"/><Relationship Id="rId22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4.svg"/><Relationship Id="rId7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4.svg"/><Relationship Id="rId7" Type="http://schemas.openxmlformats.org/officeDocument/2006/relationships/image" Target="../media/image1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75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4.svg"/><Relationship Id="rId7" Type="http://schemas.openxmlformats.org/officeDocument/2006/relationships/image" Target="../media/image12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77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svg"/><Relationship Id="rId7" Type="http://schemas.openxmlformats.org/officeDocument/2006/relationships/image" Target="../media/image12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10" Type="http://schemas.openxmlformats.org/officeDocument/2006/relationships/image" Target="../media/image79.png"/><Relationship Id="rId4" Type="http://schemas.openxmlformats.org/officeDocument/2006/relationships/image" Target="../media/image13.png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4.svg"/><Relationship Id="rId7" Type="http://schemas.openxmlformats.org/officeDocument/2006/relationships/image" Target="../media/image1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80.png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4.svg"/><Relationship Id="rId7" Type="http://schemas.openxmlformats.org/officeDocument/2006/relationships/image" Target="../media/image1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9.png"/><Relationship Id="rId4" Type="http://schemas.openxmlformats.org/officeDocument/2006/relationships/image" Target="../media/image11.png"/><Relationship Id="rId9" Type="http://schemas.openxmlformats.org/officeDocument/2006/relationships/image" Target="../media/image4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6.png"/><Relationship Id="rId3" Type="http://schemas.openxmlformats.org/officeDocument/2006/relationships/image" Target="../media/image82.svg"/><Relationship Id="rId7" Type="http://schemas.openxmlformats.org/officeDocument/2006/relationships/image" Target="../media/image14.svg"/><Relationship Id="rId12" Type="http://schemas.openxmlformats.org/officeDocument/2006/relationships/image" Target="../media/image28.svg"/><Relationship Id="rId17" Type="http://schemas.openxmlformats.org/officeDocument/2006/relationships/image" Target="../media/image89.png"/><Relationship Id="rId2" Type="http://schemas.openxmlformats.org/officeDocument/2006/relationships/image" Target="../media/image81.png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7.png"/><Relationship Id="rId5" Type="http://schemas.openxmlformats.org/officeDocument/2006/relationships/image" Target="../media/image12.svg"/><Relationship Id="rId15" Type="http://schemas.openxmlformats.org/officeDocument/2006/relationships/image" Target="../media/image9.png"/><Relationship Id="rId10" Type="http://schemas.openxmlformats.org/officeDocument/2006/relationships/image" Target="../media/image85.png"/><Relationship Id="rId4" Type="http://schemas.openxmlformats.org/officeDocument/2006/relationships/image" Target="../media/image11.png"/><Relationship Id="rId9" Type="http://schemas.openxmlformats.org/officeDocument/2006/relationships/image" Target="../media/image84.png"/><Relationship Id="rId1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93.png"/><Relationship Id="rId4" Type="http://schemas.openxmlformats.org/officeDocument/2006/relationships/image" Target="../media/image9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46220" y="-311005"/>
            <a:ext cx="3743155" cy="3096610"/>
          </a:xfrm>
          <a:custGeom>
            <a:avLst/>
            <a:gdLst/>
            <a:ahLst/>
            <a:cxnLst/>
            <a:rect l="l" t="t" r="r" b="b"/>
            <a:pathLst>
              <a:path w="3743155" h="3096610">
                <a:moveTo>
                  <a:pt x="0" y="0"/>
                </a:moveTo>
                <a:lnTo>
                  <a:pt x="3743155" y="0"/>
                </a:lnTo>
                <a:lnTo>
                  <a:pt x="3743155" y="3096610"/>
                </a:lnTo>
                <a:lnTo>
                  <a:pt x="0" y="309661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4614662" y="0"/>
            <a:ext cx="3450988" cy="3390596"/>
          </a:xfrm>
          <a:custGeom>
            <a:avLst/>
            <a:gdLst/>
            <a:ahLst/>
            <a:cxnLst/>
            <a:rect l="l" t="t" r="r" b="b"/>
            <a:pathLst>
              <a:path w="3450988" h="3390596">
                <a:moveTo>
                  <a:pt x="0" y="0"/>
                </a:moveTo>
                <a:lnTo>
                  <a:pt x="3450988" y="0"/>
                </a:lnTo>
                <a:lnTo>
                  <a:pt x="3450988" y="3390596"/>
                </a:lnTo>
                <a:lnTo>
                  <a:pt x="0" y="3390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-318511" y="5409510"/>
            <a:ext cx="4183772" cy="4183772"/>
          </a:xfrm>
          <a:custGeom>
            <a:avLst/>
            <a:gdLst/>
            <a:ahLst/>
            <a:cxnLst/>
            <a:rect l="l" t="t" r="r" b="b"/>
            <a:pathLst>
              <a:path w="4183772" h="4183772">
                <a:moveTo>
                  <a:pt x="0" y="0"/>
                </a:moveTo>
                <a:lnTo>
                  <a:pt x="4183772" y="0"/>
                </a:lnTo>
                <a:lnTo>
                  <a:pt x="4183772" y="4183772"/>
                </a:lnTo>
                <a:lnTo>
                  <a:pt x="0" y="418377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A9E89D-CA08-D480-6F9D-B9DBE254C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3390596"/>
            <a:ext cx="13178922" cy="31141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43754" y="3493043"/>
            <a:ext cx="9369379" cy="393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19"/>
              </a:lnSpc>
            </a:pPr>
            <a:r>
              <a:rPr lang="en-US" sz="43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Keliame ranką, kai norime kalbėti.</a:t>
            </a:r>
          </a:p>
          <a:p>
            <a:pPr algn="just">
              <a:lnSpc>
                <a:spcPts val="7919"/>
              </a:lnSpc>
            </a:pPr>
            <a:r>
              <a:rPr lang="en-US" sz="43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Kalbame po vieną – klausomės kitų.</a:t>
            </a:r>
          </a:p>
          <a:p>
            <a:pPr algn="just">
              <a:lnSpc>
                <a:spcPts val="7919"/>
              </a:lnSpc>
            </a:pPr>
            <a:r>
              <a:rPr lang="en-US" sz="43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Gerbiame kitų nuomonę ir kuriame draugišką, saugią aplinką.</a:t>
            </a:r>
          </a:p>
        </p:txBody>
      </p:sp>
      <p:sp>
        <p:nvSpPr>
          <p:cNvPr id="3" name="Freeform 3"/>
          <p:cNvSpPr/>
          <p:nvPr/>
        </p:nvSpPr>
        <p:spPr>
          <a:xfrm flipV="1">
            <a:off x="6989903" y="3937050"/>
            <a:ext cx="383698" cy="434226"/>
          </a:xfrm>
          <a:custGeom>
            <a:avLst/>
            <a:gdLst/>
            <a:ahLst/>
            <a:cxnLst/>
            <a:rect l="l" t="t" r="r" b="b"/>
            <a:pathLst>
              <a:path w="383698" h="434226">
                <a:moveTo>
                  <a:pt x="0" y="434226"/>
                </a:moveTo>
                <a:lnTo>
                  <a:pt x="383698" y="434226"/>
                </a:lnTo>
                <a:lnTo>
                  <a:pt x="383698" y="0"/>
                </a:lnTo>
                <a:lnTo>
                  <a:pt x="0" y="0"/>
                </a:lnTo>
                <a:lnTo>
                  <a:pt x="0" y="4342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flipV="1">
            <a:off x="6989903" y="4920860"/>
            <a:ext cx="383698" cy="434226"/>
          </a:xfrm>
          <a:custGeom>
            <a:avLst/>
            <a:gdLst/>
            <a:ahLst/>
            <a:cxnLst/>
            <a:rect l="l" t="t" r="r" b="b"/>
            <a:pathLst>
              <a:path w="383698" h="434226">
                <a:moveTo>
                  <a:pt x="0" y="434226"/>
                </a:moveTo>
                <a:lnTo>
                  <a:pt x="383698" y="434226"/>
                </a:lnTo>
                <a:lnTo>
                  <a:pt x="383698" y="0"/>
                </a:lnTo>
                <a:lnTo>
                  <a:pt x="0" y="0"/>
                </a:lnTo>
                <a:lnTo>
                  <a:pt x="0" y="4342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924441" y="2009317"/>
            <a:ext cx="6257311" cy="6257311"/>
          </a:xfrm>
          <a:custGeom>
            <a:avLst/>
            <a:gdLst/>
            <a:ahLst/>
            <a:cxnLst/>
            <a:rect l="l" t="t" r="r" b="b"/>
            <a:pathLst>
              <a:path w="6257311" h="6257311">
                <a:moveTo>
                  <a:pt x="0" y="0"/>
                </a:moveTo>
                <a:lnTo>
                  <a:pt x="6257311" y="0"/>
                </a:lnTo>
                <a:lnTo>
                  <a:pt x="6257311" y="6257311"/>
                </a:lnTo>
                <a:lnTo>
                  <a:pt x="0" y="62573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flipV="1">
            <a:off x="6989903" y="5907536"/>
            <a:ext cx="383698" cy="434226"/>
          </a:xfrm>
          <a:custGeom>
            <a:avLst/>
            <a:gdLst/>
            <a:ahLst/>
            <a:cxnLst/>
            <a:rect l="l" t="t" r="r" b="b"/>
            <a:pathLst>
              <a:path w="383698" h="434226">
                <a:moveTo>
                  <a:pt x="0" y="434226"/>
                </a:moveTo>
                <a:lnTo>
                  <a:pt x="383698" y="434226"/>
                </a:lnTo>
                <a:lnTo>
                  <a:pt x="383698" y="0"/>
                </a:lnTo>
                <a:lnTo>
                  <a:pt x="0" y="0"/>
                </a:lnTo>
                <a:lnTo>
                  <a:pt x="0" y="4342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-15867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0D2169-A6D8-B086-E572-BC7ED373FB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898" y="448519"/>
            <a:ext cx="9982199" cy="26341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28334">
            <a:off x="-9488493" y="640210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5400000" flipV="1">
            <a:off x="11913820" y="-2263705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3148168" y="2923089"/>
            <a:ext cx="12129382" cy="4440822"/>
            <a:chOff x="0" y="0"/>
            <a:chExt cx="5264444" cy="1927424"/>
          </a:xfrm>
        </p:grpSpPr>
        <p:sp>
          <p:nvSpPr>
            <p:cNvPr id="5" name="Freeform 5"/>
            <p:cNvSpPr/>
            <p:nvPr/>
          </p:nvSpPr>
          <p:spPr>
            <a:xfrm>
              <a:off x="10160" y="16510"/>
              <a:ext cx="5241584" cy="1899484"/>
            </a:xfrm>
            <a:custGeom>
              <a:avLst/>
              <a:gdLst/>
              <a:ahLst/>
              <a:cxnLst/>
              <a:rect l="l" t="t" r="r" b="b"/>
              <a:pathLst>
                <a:path w="5241584" h="1899484">
                  <a:moveTo>
                    <a:pt x="5241584" y="1899484"/>
                  </a:moveTo>
                  <a:lnTo>
                    <a:pt x="0" y="1891863"/>
                  </a:lnTo>
                  <a:lnTo>
                    <a:pt x="0" y="672017"/>
                  </a:lnTo>
                  <a:lnTo>
                    <a:pt x="17780" y="19050"/>
                  </a:lnTo>
                  <a:lnTo>
                    <a:pt x="2611775" y="0"/>
                  </a:lnTo>
                  <a:lnTo>
                    <a:pt x="5222534" y="5080"/>
                  </a:lnTo>
                  <a:close/>
                </a:path>
              </a:pathLst>
            </a:custGeom>
            <a:solidFill>
              <a:srgbClr val="FCD1CB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5265928" cy="1925448"/>
            </a:xfrm>
            <a:custGeom>
              <a:avLst/>
              <a:gdLst/>
              <a:ahLst/>
              <a:cxnLst/>
              <a:rect l="l" t="t" r="r" b="b"/>
              <a:pathLst>
                <a:path w="5265928" h="1925448">
                  <a:moveTo>
                    <a:pt x="5232909" y="21590"/>
                  </a:moveTo>
                  <a:cubicBezTo>
                    <a:pt x="5234179" y="34290"/>
                    <a:pt x="5234179" y="44450"/>
                    <a:pt x="5235449" y="54610"/>
                  </a:cubicBezTo>
                  <a:cubicBezTo>
                    <a:pt x="5237989" y="92195"/>
                    <a:pt x="5239259" y="132526"/>
                    <a:pt x="5241799" y="171418"/>
                  </a:cubicBezTo>
                  <a:cubicBezTo>
                    <a:pt x="5241799" y="227594"/>
                    <a:pt x="5254499" y="1335275"/>
                    <a:pt x="5260849" y="1391451"/>
                  </a:cubicBezTo>
                  <a:cubicBezTo>
                    <a:pt x="5267199" y="1476436"/>
                    <a:pt x="5263389" y="1562861"/>
                    <a:pt x="5263389" y="1647846"/>
                  </a:cubicBezTo>
                  <a:cubicBezTo>
                    <a:pt x="5263389" y="1722747"/>
                    <a:pt x="5264659" y="1791887"/>
                    <a:pt x="5265929" y="1865193"/>
                  </a:cubicBezTo>
                  <a:cubicBezTo>
                    <a:pt x="5265929" y="1886783"/>
                    <a:pt x="5265929" y="1900753"/>
                    <a:pt x="5265929" y="1924883"/>
                  </a:cubicBezTo>
                  <a:cubicBezTo>
                    <a:pt x="5243069" y="1924883"/>
                    <a:pt x="5222749" y="1926153"/>
                    <a:pt x="5190894" y="1924883"/>
                  </a:cubicBezTo>
                  <a:cubicBezTo>
                    <a:pt x="4925021" y="1919803"/>
                    <a:pt x="4655057" y="1926153"/>
                    <a:pt x="4389184" y="1921073"/>
                  </a:cubicBezTo>
                  <a:cubicBezTo>
                    <a:pt x="4229660" y="1917263"/>
                    <a:pt x="4074226" y="1919803"/>
                    <a:pt x="3914702" y="1917263"/>
                  </a:cubicBezTo>
                  <a:cubicBezTo>
                    <a:pt x="3841076" y="1915993"/>
                    <a:pt x="3767450" y="1914723"/>
                    <a:pt x="3693823" y="1913453"/>
                  </a:cubicBezTo>
                  <a:cubicBezTo>
                    <a:pt x="3648829" y="1913453"/>
                    <a:pt x="3607926" y="1914723"/>
                    <a:pt x="3562932" y="1914723"/>
                  </a:cubicBezTo>
                  <a:cubicBezTo>
                    <a:pt x="3448402" y="1913453"/>
                    <a:pt x="3133444" y="1914723"/>
                    <a:pt x="3018914" y="1913453"/>
                  </a:cubicBezTo>
                  <a:cubicBezTo>
                    <a:pt x="2937107" y="1912183"/>
                    <a:pt x="1300964" y="1921073"/>
                    <a:pt x="1219157" y="1919803"/>
                  </a:cubicBezTo>
                  <a:cubicBezTo>
                    <a:pt x="1198705" y="1919803"/>
                    <a:pt x="1174163" y="1921073"/>
                    <a:pt x="1153712" y="1921073"/>
                  </a:cubicBezTo>
                  <a:cubicBezTo>
                    <a:pt x="1104627" y="1921073"/>
                    <a:pt x="1059633" y="1922343"/>
                    <a:pt x="1010549" y="1922343"/>
                  </a:cubicBezTo>
                  <a:cubicBezTo>
                    <a:pt x="887838" y="1922343"/>
                    <a:pt x="769218" y="1921073"/>
                    <a:pt x="646507" y="1919803"/>
                  </a:cubicBezTo>
                  <a:cubicBezTo>
                    <a:pt x="572881" y="1918533"/>
                    <a:pt x="499254" y="1917263"/>
                    <a:pt x="429718" y="1915993"/>
                  </a:cubicBezTo>
                  <a:cubicBezTo>
                    <a:pt x="298827" y="1914723"/>
                    <a:pt x="167935" y="1913453"/>
                    <a:pt x="44665" y="1913453"/>
                  </a:cubicBezTo>
                  <a:cubicBezTo>
                    <a:pt x="34505" y="1913453"/>
                    <a:pt x="25615" y="1913453"/>
                    <a:pt x="15455" y="1912183"/>
                  </a:cubicBezTo>
                  <a:cubicBezTo>
                    <a:pt x="6565" y="1910913"/>
                    <a:pt x="1485" y="1904563"/>
                    <a:pt x="4025" y="1895673"/>
                  </a:cubicBezTo>
                  <a:cubicBezTo>
                    <a:pt x="12915" y="1863908"/>
                    <a:pt x="9105" y="1827898"/>
                    <a:pt x="7835" y="1790447"/>
                  </a:cubicBezTo>
                  <a:cubicBezTo>
                    <a:pt x="6565" y="1714105"/>
                    <a:pt x="2755" y="1639203"/>
                    <a:pt x="4025" y="1562861"/>
                  </a:cubicBezTo>
                  <a:cubicBezTo>
                    <a:pt x="1485" y="1467793"/>
                    <a:pt x="-3595" y="290972"/>
                    <a:pt x="4025" y="194464"/>
                  </a:cubicBezTo>
                  <a:cubicBezTo>
                    <a:pt x="5295" y="175739"/>
                    <a:pt x="4025" y="155573"/>
                    <a:pt x="5295" y="136847"/>
                  </a:cubicBezTo>
                  <a:cubicBezTo>
                    <a:pt x="6565" y="106599"/>
                    <a:pt x="9105" y="7346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5677" y="30480"/>
                    <a:pt x="131122" y="29210"/>
                  </a:cubicBezTo>
                  <a:cubicBezTo>
                    <a:pt x="241562" y="25400"/>
                    <a:pt x="352002" y="22860"/>
                    <a:pt x="466532" y="20320"/>
                  </a:cubicBezTo>
                  <a:cubicBezTo>
                    <a:pt x="544248" y="17780"/>
                    <a:pt x="621965" y="16510"/>
                    <a:pt x="695592" y="13970"/>
                  </a:cubicBezTo>
                  <a:cubicBezTo>
                    <a:pt x="769218" y="11430"/>
                    <a:pt x="846935" y="8890"/>
                    <a:pt x="920561" y="8890"/>
                  </a:cubicBezTo>
                  <a:cubicBezTo>
                    <a:pt x="1002368" y="7620"/>
                    <a:pt x="1084175" y="10160"/>
                    <a:pt x="1165983" y="8890"/>
                  </a:cubicBezTo>
                  <a:cubicBezTo>
                    <a:pt x="1268242" y="8890"/>
                    <a:pt x="3121173" y="6350"/>
                    <a:pt x="3223432" y="5080"/>
                  </a:cubicBezTo>
                  <a:cubicBezTo>
                    <a:pt x="3321601" y="3810"/>
                    <a:pt x="3419769" y="2540"/>
                    <a:pt x="3522028" y="2540"/>
                  </a:cubicBezTo>
                  <a:cubicBezTo>
                    <a:pt x="3689733" y="1270"/>
                    <a:pt x="3853347" y="0"/>
                    <a:pt x="4021052" y="0"/>
                  </a:cubicBezTo>
                  <a:cubicBezTo>
                    <a:pt x="4090588" y="0"/>
                    <a:pt x="4164214" y="2540"/>
                    <a:pt x="4233750" y="2540"/>
                  </a:cubicBezTo>
                  <a:cubicBezTo>
                    <a:pt x="4425997" y="3810"/>
                    <a:pt x="4622334" y="5080"/>
                    <a:pt x="4814581" y="7620"/>
                  </a:cubicBezTo>
                  <a:cubicBezTo>
                    <a:pt x="4916840" y="8890"/>
                    <a:pt x="5019099" y="12700"/>
                    <a:pt x="5121358" y="16510"/>
                  </a:cubicBezTo>
                  <a:cubicBezTo>
                    <a:pt x="5145900" y="16510"/>
                    <a:pt x="5170442" y="16510"/>
                    <a:pt x="5190894" y="16510"/>
                  </a:cubicBezTo>
                  <a:cubicBezTo>
                    <a:pt x="5213859" y="17780"/>
                    <a:pt x="5222749" y="20320"/>
                    <a:pt x="5232909" y="21590"/>
                  </a:cubicBezTo>
                  <a:close/>
                  <a:moveTo>
                    <a:pt x="5243069" y="1908373"/>
                  </a:moveTo>
                  <a:cubicBezTo>
                    <a:pt x="5244339" y="1891863"/>
                    <a:pt x="5245609" y="1879163"/>
                    <a:pt x="5245609" y="1866463"/>
                  </a:cubicBezTo>
                  <a:cubicBezTo>
                    <a:pt x="5244339" y="1784685"/>
                    <a:pt x="5243069" y="1708343"/>
                    <a:pt x="5243069" y="1626239"/>
                  </a:cubicBezTo>
                  <a:cubicBezTo>
                    <a:pt x="5243069" y="1588788"/>
                    <a:pt x="5245609" y="1551338"/>
                    <a:pt x="5244339" y="1513887"/>
                  </a:cubicBezTo>
                  <a:cubicBezTo>
                    <a:pt x="5244339" y="1479317"/>
                    <a:pt x="5243069" y="1443306"/>
                    <a:pt x="5241799" y="1408736"/>
                  </a:cubicBezTo>
                  <a:cubicBezTo>
                    <a:pt x="5236719" y="1355441"/>
                    <a:pt x="5225289" y="252081"/>
                    <a:pt x="5225289" y="198785"/>
                  </a:cubicBezTo>
                  <a:cubicBezTo>
                    <a:pt x="5222749" y="154132"/>
                    <a:pt x="5220209" y="108039"/>
                    <a:pt x="5217669" y="63500"/>
                  </a:cubicBezTo>
                  <a:cubicBezTo>
                    <a:pt x="5216399" y="44450"/>
                    <a:pt x="5215129" y="43180"/>
                    <a:pt x="5178623" y="41910"/>
                  </a:cubicBezTo>
                  <a:cubicBezTo>
                    <a:pt x="5166352" y="41910"/>
                    <a:pt x="5158171" y="41910"/>
                    <a:pt x="5145900" y="40640"/>
                  </a:cubicBezTo>
                  <a:cubicBezTo>
                    <a:pt x="5043641" y="36830"/>
                    <a:pt x="4937292" y="31750"/>
                    <a:pt x="4835033" y="30480"/>
                  </a:cubicBezTo>
                  <a:cubicBezTo>
                    <a:pt x="4585521" y="26670"/>
                    <a:pt x="4331919" y="25400"/>
                    <a:pt x="4082407" y="22860"/>
                  </a:cubicBezTo>
                  <a:cubicBezTo>
                    <a:pt x="4045594" y="22860"/>
                    <a:pt x="4004690" y="22860"/>
                    <a:pt x="3967877" y="22860"/>
                  </a:cubicBezTo>
                  <a:cubicBezTo>
                    <a:pt x="3906522" y="22860"/>
                    <a:pt x="3845166" y="22860"/>
                    <a:pt x="3787902" y="22860"/>
                  </a:cubicBezTo>
                  <a:cubicBezTo>
                    <a:pt x="3657010" y="22860"/>
                    <a:pt x="3526118" y="22860"/>
                    <a:pt x="3399318" y="24130"/>
                  </a:cubicBezTo>
                  <a:cubicBezTo>
                    <a:pt x="3288878" y="25400"/>
                    <a:pt x="1427765" y="29210"/>
                    <a:pt x="1317326" y="29210"/>
                  </a:cubicBezTo>
                  <a:cubicBezTo>
                    <a:pt x="1137350" y="29210"/>
                    <a:pt x="957375" y="26670"/>
                    <a:pt x="777399" y="33020"/>
                  </a:cubicBezTo>
                  <a:cubicBezTo>
                    <a:pt x="683320" y="36830"/>
                    <a:pt x="593333" y="36830"/>
                    <a:pt x="503345" y="38100"/>
                  </a:cubicBezTo>
                  <a:cubicBezTo>
                    <a:pt x="347911" y="41910"/>
                    <a:pt x="192478" y="45720"/>
                    <a:pt x="45935" y="50800"/>
                  </a:cubicBezTo>
                  <a:cubicBezTo>
                    <a:pt x="33235" y="50800"/>
                    <a:pt x="30695" y="53340"/>
                    <a:pt x="29425" y="69148"/>
                  </a:cubicBezTo>
                  <a:cubicBezTo>
                    <a:pt x="28155" y="95075"/>
                    <a:pt x="28155" y="121003"/>
                    <a:pt x="26885" y="146930"/>
                  </a:cubicBezTo>
                  <a:cubicBezTo>
                    <a:pt x="25615" y="190143"/>
                    <a:pt x="23075" y="231915"/>
                    <a:pt x="21805" y="275128"/>
                  </a:cubicBezTo>
                  <a:cubicBezTo>
                    <a:pt x="16725" y="321221"/>
                    <a:pt x="23075" y="1447628"/>
                    <a:pt x="25615" y="1493721"/>
                  </a:cubicBezTo>
                  <a:cubicBezTo>
                    <a:pt x="25615" y="1542695"/>
                    <a:pt x="25615" y="1593110"/>
                    <a:pt x="26885" y="1642084"/>
                  </a:cubicBezTo>
                  <a:cubicBezTo>
                    <a:pt x="26885" y="1678094"/>
                    <a:pt x="29425" y="1714105"/>
                    <a:pt x="29425" y="1750115"/>
                  </a:cubicBezTo>
                  <a:cubicBezTo>
                    <a:pt x="29425" y="1789006"/>
                    <a:pt x="29425" y="1827898"/>
                    <a:pt x="28155" y="1866463"/>
                  </a:cubicBezTo>
                  <a:cubicBezTo>
                    <a:pt x="28155" y="1870273"/>
                    <a:pt x="28155" y="1872813"/>
                    <a:pt x="28155" y="1876623"/>
                  </a:cubicBezTo>
                  <a:cubicBezTo>
                    <a:pt x="28155" y="1886783"/>
                    <a:pt x="31965" y="1890594"/>
                    <a:pt x="40855" y="1890594"/>
                  </a:cubicBezTo>
                  <a:cubicBezTo>
                    <a:pt x="73857" y="1890594"/>
                    <a:pt x="131122" y="1891863"/>
                    <a:pt x="184297" y="1891863"/>
                  </a:cubicBezTo>
                  <a:cubicBezTo>
                    <a:pt x="262014" y="1891863"/>
                    <a:pt x="343821" y="1889323"/>
                    <a:pt x="421538" y="1891863"/>
                  </a:cubicBezTo>
                  <a:cubicBezTo>
                    <a:pt x="548339" y="1895673"/>
                    <a:pt x="675140" y="1898213"/>
                    <a:pt x="801941" y="1896944"/>
                  </a:cubicBezTo>
                  <a:cubicBezTo>
                    <a:pt x="883748" y="1895673"/>
                    <a:pt x="961465" y="1898213"/>
                    <a:pt x="1043272" y="1898213"/>
                  </a:cubicBezTo>
                  <a:cubicBezTo>
                    <a:pt x="1161892" y="1898213"/>
                    <a:pt x="1280513" y="1896944"/>
                    <a:pt x="1399133" y="1898213"/>
                  </a:cubicBezTo>
                  <a:cubicBezTo>
                    <a:pt x="1575018" y="1899483"/>
                    <a:pt x="3505667" y="1889323"/>
                    <a:pt x="3685642" y="1891863"/>
                  </a:cubicBezTo>
                  <a:cubicBezTo>
                    <a:pt x="3763359" y="1893133"/>
                    <a:pt x="3841076" y="1894403"/>
                    <a:pt x="3914702" y="1894403"/>
                  </a:cubicBezTo>
                  <a:cubicBezTo>
                    <a:pt x="4049684" y="1896944"/>
                    <a:pt x="4180576" y="1893133"/>
                    <a:pt x="4315557" y="1896944"/>
                  </a:cubicBezTo>
                  <a:cubicBezTo>
                    <a:pt x="4425997" y="1899483"/>
                    <a:pt x="4536437" y="1899483"/>
                    <a:pt x="4646876" y="1902023"/>
                  </a:cubicBezTo>
                  <a:cubicBezTo>
                    <a:pt x="4810491" y="1905833"/>
                    <a:pt x="4974105" y="1908373"/>
                    <a:pt x="5137719" y="1909644"/>
                  </a:cubicBezTo>
                  <a:cubicBezTo>
                    <a:pt x="5199074" y="1909644"/>
                    <a:pt x="5222749" y="1908373"/>
                    <a:pt x="5243069" y="1908373"/>
                  </a:cubicBezTo>
                  <a:close/>
                </a:path>
              </a:pathLst>
            </a:custGeom>
            <a:solidFill>
              <a:srgbClr val="B9C0E1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7" name="Freeform 7"/>
          <p:cNvSpPr/>
          <p:nvPr/>
        </p:nvSpPr>
        <p:spPr>
          <a:xfrm>
            <a:off x="365427" y="191388"/>
            <a:ext cx="2975154" cy="2923089"/>
          </a:xfrm>
          <a:custGeom>
            <a:avLst/>
            <a:gdLst/>
            <a:ahLst/>
            <a:cxnLst/>
            <a:rect l="l" t="t" r="r" b="b"/>
            <a:pathLst>
              <a:path w="2975154" h="2923089">
                <a:moveTo>
                  <a:pt x="0" y="0"/>
                </a:moveTo>
                <a:lnTo>
                  <a:pt x="2975154" y="0"/>
                </a:lnTo>
                <a:lnTo>
                  <a:pt x="2975154" y="2923089"/>
                </a:lnTo>
                <a:lnTo>
                  <a:pt x="0" y="29230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3079309" y="4356735"/>
            <a:ext cx="12129382" cy="152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29"/>
              </a:lnSpc>
            </a:pPr>
            <a:r>
              <a:rPr lang="en-US" sz="7949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Kas yra dienos režimas?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72207" y="861413"/>
            <a:ext cx="9543585" cy="9543585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87275" y="3919603"/>
            <a:ext cx="7113449" cy="3910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Racionalus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darbo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ir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</a:p>
          <a:p>
            <a:pPr algn="ctr">
              <a:lnSpc>
                <a:spcPts val="5100"/>
              </a:lnSpc>
            </a:pP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poilsio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kaitaliojimas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.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Tinkamai</a:t>
            </a:r>
            <a:endParaRPr lang="en-US" sz="3648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ctr">
              <a:lnSpc>
                <a:spcPts val="5100"/>
              </a:lnSpc>
            </a:pP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suplanuotas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dienos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režimas</a:t>
            </a:r>
            <a:endParaRPr lang="en-US" sz="3648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ctr">
              <a:lnSpc>
                <a:spcPts val="5100"/>
              </a:lnSpc>
            </a:pP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gerina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žmogaus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darbingumą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, </a:t>
            </a:r>
          </a:p>
          <a:p>
            <a:pPr algn="ctr">
              <a:lnSpc>
                <a:spcPts val="5100"/>
              </a:lnSpc>
            </a:pP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savijautą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,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atitolina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nuovargį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, </a:t>
            </a:r>
          </a:p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saugo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48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sveikatą</a:t>
            </a:r>
            <a:r>
              <a:rPr lang="en-US" sz="3648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</a:p>
        </p:txBody>
      </p:sp>
      <p:sp>
        <p:nvSpPr>
          <p:cNvPr id="5" name="Freeform 5"/>
          <p:cNvSpPr/>
          <p:nvPr/>
        </p:nvSpPr>
        <p:spPr>
          <a:xfrm rot="-5400000" flipV="1">
            <a:off x="12662027" y="-1336436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328334">
            <a:off x="-10425021" y="569179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435457" y="312762"/>
            <a:ext cx="2975154" cy="2923089"/>
          </a:xfrm>
          <a:custGeom>
            <a:avLst/>
            <a:gdLst/>
            <a:ahLst/>
            <a:cxnLst/>
            <a:rect l="l" t="t" r="r" b="b"/>
            <a:pathLst>
              <a:path w="2975154" h="2923089">
                <a:moveTo>
                  <a:pt x="0" y="0"/>
                </a:moveTo>
                <a:lnTo>
                  <a:pt x="2975154" y="0"/>
                </a:lnTo>
                <a:lnTo>
                  <a:pt x="2975154" y="2923089"/>
                </a:lnTo>
                <a:lnTo>
                  <a:pt x="0" y="29230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4635" y="4951855"/>
            <a:ext cx="3284645" cy="32846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DED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27847" y="4951855"/>
            <a:ext cx="3284645" cy="32846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EBC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35075" y="4951855"/>
            <a:ext cx="3284645" cy="32846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D7E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35288" y="4951855"/>
            <a:ext cx="3284645" cy="32846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FA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262808" y="4951855"/>
            <a:ext cx="3284645" cy="32846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3B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807916" y="6183688"/>
            <a:ext cx="2194429" cy="77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21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 VISAVERTIS MIEGAS</a:t>
            </a:r>
          </a:p>
        </p:txBody>
      </p:sp>
      <p:sp>
        <p:nvSpPr>
          <p:cNvPr id="13" name="Freeform 13"/>
          <p:cNvSpPr/>
          <p:nvPr/>
        </p:nvSpPr>
        <p:spPr>
          <a:xfrm rot="-8328334">
            <a:off x="10385724" y="7180109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-5400000" flipV="1">
            <a:off x="12303175" y="-1336436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051465" y="5988425"/>
            <a:ext cx="1830987" cy="11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2199">
                <a:solidFill>
                  <a:srgbClr val="7786C7"/>
                </a:solidFill>
                <a:latin typeface="Rubik 3"/>
                <a:ea typeface="Rubik 3"/>
                <a:cs typeface="Rubik 3"/>
                <a:sym typeface="Rubik 3"/>
              </a:rPr>
              <a:t>MOKYMASIS MOKYKLOJE IR NAMUOSE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25171" y="5988425"/>
            <a:ext cx="2089998" cy="11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2199">
                <a:solidFill>
                  <a:srgbClr val="7786C7"/>
                </a:solidFill>
                <a:latin typeface="Rubik 3"/>
                <a:ea typeface="Rubik 3"/>
                <a:cs typeface="Rubik 3"/>
                <a:sym typeface="Rubik 3"/>
              </a:rPr>
              <a:t>UŽKLASINĖ IR DARBINĖ VEIKLA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14834" y="5793163"/>
            <a:ext cx="2325129" cy="1554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2199">
                <a:solidFill>
                  <a:srgbClr val="7786C7"/>
                </a:solidFill>
                <a:latin typeface="Rubik 3"/>
                <a:ea typeface="Rubik 3"/>
                <a:cs typeface="Rubik 3"/>
                <a:sym typeface="Rubik 3"/>
              </a:rPr>
              <a:t>AKTYVUS POILSIS KUO ILGIAU BŪNANT GRYNAME LAUKE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71776" y="5988425"/>
            <a:ext cx="2011667" cy="11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2199">
                <a:solidFill>
                  <a:srgbClr val="7786C7"/>
                </a:solidFill>
                <a:latin typeface="Rubik 3"/>
                <a:ea typeface="Rubik 3"/>
                <a:cs typeface="Rubik 3"/>
                <a:sym typeface="Rubik 3"/>
              </a:rPr>
              <a:t>REGULIARI IR VISAVERTĖ MITYBA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21198" y="1166702"/>
            <a:ext cx="6045603" cy="1113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29"/>
              </a:lnSpc>
            </a:pPr>
            <a:r>
              <a:rPr lang="en-US" sz="6449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DIENOS REŽIMAS</a:t>
            </a:r>
          </a:p>
        </p:txBody>
      </p:sp>
      <p:sp>
        <p:nvSpPr>
          <p:cNvPr id="20" name="Freeform 20"/>
          <p:cNvSpPr/>
          <p:nvPr/>
        </p:nvSpPr>
        <p:spPr>
          <a:xfrm>
            <a:off x="3609281" y="2799771"/>
            <a:ext cx="10657289" cy="1918312"/>
          </a:xfrm>
          <a:custGeom>
            <a:avLst/>
            <a:gdLst/>
            <a:ahLst/>
            <a:cxnLst/>
            <a:rect l="l" t="t" r="r" b="b"/>
            <a:pathLst>
              <a:path w="10657289" h="1918312">
                <a:moveTo>
                  <a:pt x="0" y="0"/>
                </a:moveTo>
                <a:lnTo>
                  <a:pt x="10657288" y="0"/>
                </a:lnTo>
                <a:lnTo>
                  <a:pt x="10657288" y="1918312"/>
                </a:lnTo>
                <a:lnTo>
                  <a:pt x="0" y="19183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4374492" y="3528130"/>
            <a:ext cx="9626798" cy="54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PAGRINDINIAI MOKINIO DIENOS REŽIMO ELEMENTAI: </a:t>
            </a:r>
          </a:p>
        </p:txBody>
      </p:sp>
      <p:sp>
        <p:nvSpPr>
          <p:cNvPr id="22" name="Freeform 22"/>
          <p:cNvSpPr/>
          <p:nvPr/>
        </p:nvSpPr>
        <p:spPr>
          <a:xfrm rot="-8328334">
            <a:off x="-8725251" y="8620252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>
            <a:off x="86343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72151" y="4248846"/>
            <a:ext cx="15143697" cy="289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89"/>
              </a:lnSpc>
            </a:pPr>
            <a:r>
              <a:rPr lang="en-US" sz="33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Mokiniai turėtų planuoti dienos režimą taip, kad mokymosi veikla vyktų tada, kai nervų sistema yra pajėgiausia – apie </a:t>
            </a:r>
            <a:r>
              <a:rPr lang="en-US" sz="3399">
                <a:solidFill>
                  <a:srgbClr val="5A997D"/>
                </a:solidFill>
                <a:latin typeface="Rubik 3"/>
                <a:ea typeface="Rubik 3"/>
                <a:cs typeface="Rubik 3"/>
                <a:sym typeface="Rubik 3"/>
              </a:rPr>
              <a:t>10–12 val.</a:t>
            </a:r>
            <a:r>
              <a:rPr lang="en-US" sz="33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 ryto ir </a:t>
            </a:r>
            <a:r>
              <a:rPr lang="en-US" sz="3399">
                <a:solidFill>
                  <a:srgbClr val="5A997D"/>
                </a:solidFill>
                <a:latin typeface="Rubik 3"/>
                <a:ea typeface="Rubik 3"/>
                <a:cs typeface="Rubik 3"/>
                <a:sym typeface="Rubik 3"/>
              </a:rPr>
              <a:t>16–18 val.</a:t>
            </a:r>
            <a:r>
              <a:rPr lang="en-US" sz="33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 vakaro. Namų darbus geriausia atlikti po pietų ir pabuvus gryname ore, o po protinės veiklos pailsėti padeda judri veikla arba lengvas fizinis darbas.</a:t>
            </a:r>
          </a:p>
          <a:p>
            <a:pPr algn="just">
              <a:lnSpc>
                <a:spcPts val="4589"/>
              </a:lnSpc>
            </a:pPr>
            <a:endParaRPr lang="en-US" sz="3399">
              <a:solidFill>
                <a:srgbClr val="586BB0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4" name="Freeform 4"/>
          <p:cNvSpPr/>
          <p:nvPr/>
        </p:nvSpPr>
        <p:spPr>
          <a:xfrm rot="-5400000" flipV="1">
            <a:off x="13398796" y="-2398457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-810080" y="-1235512"/>
            <a:ext cx="2975154" cy="2923089"/>
          </a:xfrm>
          <a:custGeom>
            <a:avLst/>
            <a:gdLst/>
            <a:ahLst/>
            <a:cxnLst/>
            <a:rect l="l" t="t" r="r" b="b"/>
            <a:pathLst>
              <a:path w="2975154" h="2923089">
                <a:moveTo>
                  <a:pt x="0" y="0"/>
                </a:moveTo>
                <a:lnTo>
                  <a:pt x="2975154" y="0"/>
                </a:lnTo>
                <a:lnTo>
                  <a:pt x="2975154" y="2923089"/>
                </a:lnTo>
                <a:lnTo>
                  <a:pt x="0" y="29230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328334">
            <a:off x="-9025164" y="792464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E83959-3B5B-EE4B-6BAA-59040AFE03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8659" y="943862"/>
            <a:ext cx="11590682" cy="19433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0894" y="3730747"/>
            <a:ext cx="14462409" cy="3558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64" lvl="1" indent="-453382" algn="just">
              <a:lnSpc>
                <a:spcPts val="5669"/>
              </a:lnSpc>
              <a:buFont typeface="Arial"/>
              <a:buChar char="•"/>
            </a:pPr>
            <a:r>
              <a:rPr lang="en-US" sz="4199" spc="83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Padeda atsipalaiduoti po protinio darbo.</a:t>
            </a:r>
          </a:p>
          <a:p>
            <a:pPr marL="906764" lvl="1" indent="-453382" algn="just">
              <a:lnSpc>
                <a:spcPts val="5669"/>
              </a:lnSpc>
              <a:buFont typeface="Arial"/>
              <a:buChar char="•"/>
            </a:pPr>
            <a:r>
              <a:rPr lang="en-US" sz="4199" spc="83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Skatina raumenų ir sąnarių vystymąsi.</a:t>
            </a:r>
          </a:p>
          <a:p>
            <a:pPr marL="906764" lvl="1" indent="-453382" algn="just">
              <a:lnSpc>
                <a:spcPts val="5669"/>
              </a:lnSpc>
              <a:buFont typeface="Arial"/>
              <a:buChar char="•"/>
            </a:pPr>
            <a:r>
              <a:rPr lang="en-US" sz="4199" spc="83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Gerina nuotaiką, energijos lygį ir miego kokybę.</a:t>
            </a:r>
          </a:p>
          <a:p>
            <a:pPr marL="906764" lvl="1" indent="-453382" algn="just">
              <a:lnSpc>
                <a:spcPts val="5669"/>
              </a:lnSpc>
              <a:buFont typeface="Arial"/>
              <a:buChar char="•"/>
            </a:pPr>
            <a:r>
              <a:rPr lang="en-US" sz="4199" spc="83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Skatina kūrybiškumą ir bendravimą su draugais.</a:t>
            </a:r>
          </a:p>
          <a:p>
            <a:pPr algn="just">
              <a:lnSpc>
                <a:spcPts val="5669"/>
              </a:lnSpc>
            </a:pPr>
            <a:endParaRPr lang="en-US" sz="4199" spc="83">
              <a:solidFill>
                <a:srgbClr val="566FB5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18728" y="1219783"/>
            <a:ext cx="11035972" cy="102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546EB5"/>
                </a:solidFill>
                <a:latin typeface="Blodders 2"/>
                <a:ea typeface="Blodders 2"/>
                <a:cs typeface="Blodders 2"/>
                <a:sym typeface="Blodders 2"/>
              </a:rPr>
              <a:t>AKTYVUS POILSIS GRYNAME ore</a:t>
            </a:r>
          </a:p>
        </p:txBody>
      </p:sp>
      <p:sp>
        <p:nvSpPr>
          <p:cNvPr id="4" name="Freeform 4"/>
          <p:cNvSpPr/>
          <p:nvPr/>
        </p:nvSpPr>
        <p:spPr>
          <a:xfrm rot="-5400000" flipV="1">
            <a:off x="12485236" y="-1668153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4544281" y="6197368"/>
            <a:ext cx="4089632" cy="4089632"/>
          </a:xfrm>
          <a:custGeom>
            <a:avLst/>
            <a:gdLst/>
            <a:ahLst/>
            <a:cxnLst/>
            <a:rect l="l" t="t" r="r" b="b"/>
            <a:pathLst>
              <a:path w="4089632" h="4089632">
                <a:moveTo>
                  <a:pt x="0" y="0"/>
                </a:moveTo>
                <a:lnTo>
                  <a:pt x="4089633" y="0"/>
                </a:lnTo>
                <a:lnTo>
                  <a:pt x="4089633" y="4089632"/>
                </a:lnTo>
                <a:lnTo>
                  <a:pt x="0" y="4089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553464" y="6615635"/>
            <a:ext cx="4268716" cy="4268716"/>
          </a:xfrm>
          <a:custGeom>
            <a:avLst/>
            <a:gdLst/>
            <a:ahLst/>
            <a:cxnLst/>
            <a:rect l="l" t="t" r="r" b="b"/>
            <a:pathLst>
              <a:path w="4268716" h="4268716">
                <a:moveTo>
                  <a:pt x="0" y="0"/>
                </a:moveTo>
                <a:lnTo>
                  <a:pt x="4268716" y="0"/>
                </a:lnTo>
                <a:lnTo>
                  <a:pt x="4268716" y="4268716"/>
                </a:lnTo>
                <a:lnTo>
                  <a:pt x="0" y="42687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72207" y="861413"/>
            <a:ext cx="9543585" cy="9543585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55106" y="3754755"/>
            <a:ext cx="7914025" cy="2691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60 minučių </a:t>
            </a:r>
            <a:r>
              <a:rPr lang="en-US" sz="37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vidutinio–didelio intensyvumo </a:t>
            </a:r>
          </a:p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fizinio aktyvumo per dieną</a:t>
            </a:r>
          </a:p>
          <a:p>
            <a:pPr algn="ctr">
              <a:lnSpc>
                <a:spcPts val="5599"/>
              </a:lnSpc>
            </a:pPr>
            <a:endParaRPr lang="en-US" sz="3799">
              <a:solidFill>
                <a:srgbClr val="586BB0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167464" y="5633206"/>
            <a:ext cx="4928683" cy="4928683"/>
          </a:xfrm>
          <a:custGeom>
            <a:avLst/>
            <a:gdLst/>
            <a:ahLst/>
            <a:cxnLst/>
            <a:rect l="l" t="t" r="r" b="b"/>
            <a:pathLst>
              <a:path w="4928683" h="4928683">
                <a:moveTo>
                  <a:pt x="0" y="0"/>
                </a:moveTo>
                <a:lnTo>
                  <a:pt x="4928682" y="0"/>
                </a:lnTo>
                <a:lnTo>
                  <a:pt x="4928682" y="4928683"/>
                </a:lnTo>
                <a:lnTo>
                  <a:pt x="0" y="4928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329934" y="5143500"/>
            <a:ext cx="6186558" cy="6186558"/>
          </a:xfrm>
          <a:custGeom>
            <a:avLst/>
            <a:gdLst/>
            <a:ahLst/>
            <a:cxnLst/>
            <a:rect l="l" t="t" r="r" b="b"/>
            <a:pathLst>
              <a:path w="6186558" h="6186558">
                <a:moveTo>
                  <a:pt x="0" y="0"/>
                </a:moveTo>
                <a:lnTo>
                  <a:pt x="6186558" y="0"/>
                </a:lnTo>
                <a:lnTo>
                  <a:pt x="6186558" y="6186558"/>
                </a:lnTo>
                <a:lnTo>
                  <a:pt x="0" y="6186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6117192" y="5905501"/>
            <a:ext cx="6532007" cy="1312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dirty="0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2,5–3 val.</a:t>
            </a:r>
            <a:r>
              <a:rPr lang="en-US" sz="3799" dirty="0">
                <a:solidFill>
                  <a:srgbClr val="000000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799" dirty="0" err="1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būti</a:t>
            </a:r>
            <a:r>
              <a:rPr lang="en-US" sz="3799" dirty="0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799" dirty="0" err="1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gryname</a:t>
            </a:r>
            <a:r>
              <a:rPr lang="en-US" sz="3799" dirty="0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 ore</a:t>
            </a: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dirty="0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per </a:t>
            </a:r>
            <a:r>
              <a:rPr lang="en-US" sz="3799" dirty="0" err="1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dieną</a:t>
            </a:r>
            <a:endParaRPr lang="en-US" sz="3799" dirty="0">
              <a:solidFill>
                <a:srgbClr val="546EB5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0331" y="4419573"/>
            <a:ext cx="4536057" cy="923706"/>
          </a:xfrm>
          <a:custGeom>
            <a:avLst/>
            <a:gdLst/>
            <a:ahLst/>
            <a:cxnLst/>
            <a:rect l="l" t="t" r="r" b="b"/>
            <a:pathLst>
              <a:path w="4536057" h="923706">
                <a:moveTo>
                  <a:pt x="0" y="0"/>
                </a:moveTo>
                <a:lnTo>
                  <a:pt x="4536057" y="0"/>
                </a:lnTo>
                <a:lnTo>
                  <a:pt x="4536057" y="923706"/>
                </a:lnTo>
                <a:lnTo>
                  <a:pt x="0" y="923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127881" y="4253296"/>
            <a:ext cx="4227269" cy="1256260"/>
          </a:xfrm>
          <a:custGeom>
            <a:avLst/>
            <a:gdLst/>
            <a:ahLst/>
            <a:cxnLst/>
            <a:rect l="l" t="t" r="r" b="b"/>
            <a:pathLst>
              <a:path w="4227269" h="1256260">
                <a:moveTo>
                  <a:pt x="0" y="0"/>
                </a:moveTo>
                <a:lnTo>
                  <a:pt x="4227269" y="0"/>
                </a:lnTo>
                <a:lnTo>
                  <a:pt x="4227269" y="1256260"/>
                </a:lnTo>
                <a:lnTo>
                  <a:pt x="0" y="1256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144000" y="6157256"/>
            <a:ext cx="2450116" cy="1228151"/>
          </a:xfrm>
          <a:custGeom>
            <a:avLst/>
            <a:gdLst/>
            <a:ahLst/>
            <a:cxnLst/>
            <a:rect l="l" t="t" r="r" b="b"/>
            <a:pathLst>
              <a:path w="2450116" h="1228151">
                <a:moveTo>
                  <a:pt x="0" y="0"/>
                </a:moveTo>
                <a:lnTo>
                  <a:pt x="2450116" y="0"/>
                </a:lnTo>
                <a:lnTo>
                  <a:pt x="2450116" y="1228151"/>
                </a:lnTo>
                <a:lnTo>
                  <a:pt x="0" y="12281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1343883" y="4498188"/>
            <a:ext cx="4203786" cy="845091"/>
          </a:xfrm>
          <a:custGeom>
            <a:avLst/>
            <a:gdLst/>
            <a:ahLst/>
            <a:cxnLst/>
            <a:rect l="l" t="t" r="r" b="b"/>
            <a:pathLst>
              <a:path w="4203786" h="845091">
                <a:moveTo>
                  <a:pt x="0" y="0"/>
                </a:moveTo>
                <a:lnTo>
                  <a:pt x="4203786" y="0"/>
                </a:lnTo>
                <a:lnTo>
                  <a:pt x="4203786" y="845091"/>
                </a:lnTo>
                <a:lnTo>
                  <a:pt x="0" y="845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1594116" y="6416280"/>
            <a:ext cx="1101209" cy="1371582"/>
          </a:xfrm>
          <a:custGeom>
            <a:avLst/>
            <a:gdLst/>
            <a:ahLst/>
            <a:cxnLst/>
            <a:rect l="l" t="t" r="r" b="b"/>
            <a:pathLst>
              <a:path w="1101209" h="1371582">
                <a:moveTo>
                  <a:pt x="0" y="0"/>
                </a:moveTo>
                <a:lnTo>
                  <a:pt x="1101208" y="0"/>
                </a:lnTo>
                <a:lnTo>
                  <a:pt x="1101208" y="1371582"/>
                </a:lnTo>
                <a:lnTo>
                  <a:pt x="0" y="13715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180769" y="2606872"/>
            <a:ext cx="11926462" cy="100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49"/>
              </a:lnSpc>
            </a:pPr>
            <a:r>
              <a:rPr lang="en-US" sz="29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Atliekant namų darbus kas </a:t>
            </a:r>
            <a:r>
              <a:rPr lang="en-US" sz="2999">
                <a:solidFill>
                  <a:srgbClr val="D65C41"/>
                </a:solidFill>
                <a:latin typeface="Rubik 3"/>
                <a:ea typeface="Rubik 3"/>
                <a:cs typeface="Rubik 3"/>
                <a:sym typeface="Rubik 3"/>
              </a:rPr>
              <a:t>35–40 min</a:t>
            </a:r>
            <a:r>
              <a:rPr lang="en-US" sz="29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. rekomenduojama daryti pertraukas. Pertraukėlių metu reikėtų pajudėti, atlikti akių mankštą.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80769" y="5676344"/>
            <a:ext cx="12723087" cy="3710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49"/>
              </a:lnSpc>
            </a:pPr>
            <a:r>
              <a:rPr lang="en-US" sz="29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Ilgas laikas prie ekranų gali:</a:t>
            </a:r>
          </a:p>
          <a:p>
            <a:pPr marL="647643" lvl="1" indent="-323822" algn="just">
              <a:lnSpc>
                <a:spcPts val="4049"/>
              </a:lnSpc>
              <a:buFont typeface="Arial"/>
              <a:buChar char="•"/>
            </a:pPr>
            <a:r>
              <a:rPr lang="en-US" sz="29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varginti akis;</a:t>
            </a:r>
          </a:p>
          <a:p>
            <a:pPr marL="647643" lvl="1" indent="-323822" algn="just">
              <a:lnSpc>
                <a:spcPts val="4049"/>
              </a:lnSpc>
              <a:buFont typeface="Arial"/>
              <a:buChar char="•"/>
            </a:pPr>
            <a:r>
              <a:rPr lang="en-US" sz="29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didinti nervų sistemos įtampą;</a:t>
            </a:r>
          </a:p>
          <a:p>
            <a:pPr marL="647643" lvl="1" indent="-323822" algn="just">
              <a:lnSpc>
                <a:spcPts val="4049"/>
              </a:lnSpc>
              <a:buFont typeface="Arial"/>
              <a:buChar char="•"/>
            </a:pPr>
            <a:r>
              <a:rPr lang="en-US" sz="2999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trikdyti miegą.</a:t>
            </a:r>
          </a:p>
          <a:p>
            <a:pPr algn="just">
              <a:lnSpc>
                <a:spcPts val="4319"/>
              </a:lnSpc>
            </a:pPr>
            <a:endParaRPr lang="en-US" sz="2999">
              <a:solidFill>
                <a:srgbClr val="586BB0"/>
              </a:solidFill>
              <a:latin typeface="Rubik 3"/>
              <a:ea typeface="Rubik 3"/>
              <a:cs typeface="Rubik 3"/>
              <a:sym typeface="Rubik 3"/>
            </a:endParaRPr>
          </a:p>
          <a:p>
            <a:pPr algn="just">
              <a:lnSpc>
                <a:spcPts val="4589"/>
              </a:lnSpc>
            </a:pPr>
            <a:r>
              <a:rPr lang="en-US" sz="3399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Tokia veikla nėra tikras poilsis, todėl ją reikėtų riboti iki 1,5–2 val. per parą.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82597" y="696271"/>
            <a:ext cx="3122805" cy="1311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38"/>
              </a:lnSpc>
            </a:pPr>
            <a:r>
              <a:rPr lang="en-US" sz="7599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POILSIS</a:t>
            </a:r>
          </a:p>
        </p:txBody>
      </p:sp>
      <p:sp>
        <p:nvSpPr>
          <p:cNvPr id="10" name="Freeform 10"/>
          <p:cNvSpPr/>
          <p:nvPr/>
        </p:nvSpPr>
        <p:spPr>
          <a:xfrm rot="-5400000" flipV="1">
            <a:off x="4971076" y="-12352586"/>
            <a:ext cx="14347288" cy="17054726"/>
          </a:xfrm>
          <a:custGeom>
            <a:avLst/>
            <a:gdLst/>
            <a:ahLst/>
            <a:cxnLst/>
            <a:rect l="l" t="t" r="r" b="b"/>
            <a:pathLst>
              <a:path w="14347288" h="17054726">
                <a:moveTo>
                  <a:pt x="0" y="17054726"/>
                </a:moveTo>
                <a:lnTo>
                  <a:pt x="14347288" y="17054726"/>
                </a:lnTo>
                <a:lnTo>
                  <a:pt x="14347288" y="0"/>
                </a:lnTo>
                <a:lnTo>
                  <a:pt x="0" y="0"/>
                </a:lnTo>
                <a:lnTo>
                  <a:pt x="0" y="17054726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-8328334">
            <a:off x="-9219019" y="903814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-8328334">
            <a:off x="9152818" y="8835563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0" y="-114692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60395" y="4761333"/>
            <a:ext cx="8384721" cy="1531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4786"/>
              </a:lnSpc>
            </a:pPr>
            <a:endParaRPr/>
          </a:p>
          <a:p>
            <a:pPr marL="693620" lvl="1" indent="-346810" algn="l">
              <a:lnSpc>
                <a:spcPts val="4433"/>
              </a:lnSpc>
              <a:buFont typeface="Arial"/>
              <a:buChar char="•"/>
            </a:pPr>
            <a:r>
              <a:rPr lang="en-US" sz="3212" spc="41">
                <a:solidFill>
                  <a:srgbClr val="7786C7"/>
                </a:solidFill>
                <a:latin typeface="Rubik 3"/>
                <a:ea typeface="Rubik 3"/>
                <a:cs typeface="Rubik 3"/>
                <a:sym typeface="Rubik 3"/>
              </a:rPr>
              <a:t>8–10 metų vaikai – apie</a:t>
            </a:r>
            <a:r>
              <a:rPr lang="en-US" sz="3212" spc="41">
                <a:solidFill>
                  <a:srgbClr val="D65C41"/>
                </a:solidFill>
                <a:latin typeface="Rubik 3"/>
                <a:ea typeface="Rubik 3"/>
                <a:cs typeface="Rubik 3"/>
                <a:sym typeface="Rubik 3"/>
              </a:rPr>
              <a:t> 10 val</a:t>
            </a:r>
            <a:r>
              <a:rPr lang="en-US" sz="3212" spc="41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.</a:t>
            </a:r>
          </a:p>
          <a:p>
            <a:pPr algn="l">
              <a:lnSpc>
                <a:spcPts val="1606"/>
              </a:lnSpc>
            </a:pPr>
            <a:endParaRPr lang="en-US" sz="3212" spc="41">
              <a:solidFill>
                <a:srgbClr val="D34729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750616" y="897072"/>
            <a:ext cx="4786767" cy="1377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8"/>
              </a:lnSpc>
            </a:pPr>
            <a:r>
              <a:rPr lang="en-US" sz="7999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MIEGAS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0395" y="2904410"/>
            <a:ext cx="15367211" cy="1552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546EB5"/>
                </a:solidFill>
                <a:latin typeface="Rubik 3"/>
                <a:ea typeface="Rubik 3"/>
                <a:cs typeface="Rubik 3"/>
                <a:sym typeface="Rubik 3"/>
              </a:rPr>
              <a:t>Miegas - reikalingiausias ir geriausias pasyvus poilsis. Tik gerai išsimiegojęs vaikas yra budrus, žvalus ir darbingas. Gerai jis išsimiega tada, kai greitai užmiega, miega giliai ir ramiai tiek, kiek rekomenduojama jo amžiui.</a:t>
            </a:r>
          </a:p>
        </p:txBody>
      </p:sp>
      <p:sp>
        <p:nvSpPr>
          <p:cNvPr id="5" name="Freeform 5"/>
          <p:cNvSpPr/>
          <p:nvPr/>
        </p:nvSpPr>
        <p:spPr>
          <a:xfrm>
            <a:off x="10010946" y="5990107"/>
            <a:ext cx="7859793" cy="3744119"/>
          </a:xfrm>
          <a:custGeom>
            <a:avLst/>
            <a:gdLst/>
            <a:ahLst/>
            <a:cxnLst/>
            <a:rect l="l" t="t" r="r" b="b"/>
            <a:pathLst>
              <a:path w="7859793" h="3744119">
                <a:moveTo>
                  <a:pt x="0" y="0"/>
                </a:moveTo>
                <a:lnTo>
                  <a:pt x="7859792" y="0"/>
                </a:lnTo>
                <a:lnTo>
                  <a:pt x="7859792" y="3744120"/>
                </a:lnTo>
                <a:lnTo>
                  <a:pt x="0" y="37441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5400000" flipV="1">
            <a:off x="13555586" y="-1641591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8328334">
            <a:off x="-8725251" y="8620252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-78934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5304" y="4743412"/>
            <a:ext cx="76200" cy="38100"/>
          </a:xfrm>
          <a:custGeom>
            <a:avLst/>
            <a:gdLst/>
            <a:ahLst/>
            <a:cxnLst/>
            <a:rect l="l" t="t" r="r" b="b"/>
            <a:pathLst>
              <a:path w="76200" h="38100">
                <a:moveTo>
                  <a:pt x="0" y="0"/>
                </a:moveTo>
                <a:lnTo>
                  <a:pt x="76200" y="0"/>
                </a:lnTo>
                <a:lnTo>
                  <a:pt x="76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>
            <a:off x="3283166" y="4581381"/>
            <a:ext cx="3213622" cy="2265767"/>
            <a:chOff x="0" y="0"/>
            <a:chExt cx="704940" cy="4970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DFA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42450" y="4592352"/>
            <a:ext cx="3213622" cy="2265767"/>
            <a:chOff x="0" y="0"/>
            <a:chExt cx="704940" cy="4970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E6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17958" y="4581381"/>
            <a:ext cx="3213622" cy="2265767"/>
            <a:chOff x="0" y="0"/>
            <a:chExt cx="704940" cy="4970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EBC8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69604" y="4581381"/>
            <a:ext cx="3213622" cy="2265767"/>
            <a:chOff x="0" y="0"/>
            <a:chExt cx="704940" cy="4970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BBB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35956" y="4592352"/>
            <a:ext cx="3213622" cy="2265767"/>
            <a:chOff x="0" y="0"/>
            <a:chExt cx="704940" cy="49701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837D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756420" y="4581381"/>
            <a:ext cx="3213622" cy="2265767"/>
            <a:chOff x="0" y="0"/>
            <a:chExt cx="704940" cy="4970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6997498" y="4524099"/>
            <a:ext cx="2171668" cy="2172970"/>
          </a:xfrm>
          <a:custGeom>
            <a:avLst/>
            <a:gdLst/>
            <a:ahLst/>
            <a:cxnLst/>
            <a:rect l="l" t="t" r="r" b="b"/>
            <a:pathLst>
              <a:path w="2171668" h="2172970">
                <a:moveTo>
                  <a:pt x="0" y="0"/>
                </a:moveTo>
                <a:lnTo>
                  <a:pt x="2171668" y="0"/>
                </a:lnTo>
                <a:lnTo>
                  <a:pt x="2171668" y="2172970"/>
                </a:lnTo>
                <a:lnTo>
                  <a:pt x="0" y="217297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0192448" y="4888874"/>
            <a:ext cx="1516598" cy="1420445"/>
          </a:xfrm>
          <a:custGeom>
            <a:avLst/>
            <a:gdLst/>
            <a:ahLst/>
            <a:cxnLst/>
            <a:rect l="l" t="t" r="r" b="b"/>
            <a:pathLst>
              <a:path w="1516598" h="1420445">
                <a:moveTo>
                  <a:pt x="0" y="0"/>
                </a:moveTo>
                <a:lnTo>
                  <a:pt x="1516598" y="0"/>
                </a:lnTo>
                <a:lnTo>
                  <a:pt x="1516598" y="1420446"/>
                </a:lnTo>
                <a:lnTo>
                  <a:pt x="0" y="14204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 rot="619486">
            <a:off x="1028700" y="4781512"/>
            <a:ext cx="1921592" cy="1635170"/>
          </a:xfrm>
          <a:custGeom>
            <a:avLst/>
            <a:gdLst/>
            <a:ahLst/>
            <a:cxnLst/>
            <a:rect l="l" t="t" r="r" b="b"/>
            <a:pathLst>
              <a:path w="1921592" h="1635170">
                <a:moveTo>
                  <a:pt x="0" y="0"/>
                </a:moveTo>
                <a:lnTo>
                  <a:pt x="1921592" y="0"/>
                </a:lnTo>
                <a:lnTo>
                  <a:pt x="1921592" y="1635170"/>
                </a:lnTo>
                <a:lnTo>
                  <a:pt x="0" y="163517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3805738" y="4407496"/>
            <a:ext cx="2168477" cy="2168477"/>
          </a:xfrm>
          <a:custGeom>
            <a:avLst/>
            <a:gdLst/>
            <a:ahLst/>
            <a:cxnLst/>
            <a:rect l="l" t="t" r="r" b="b"/>
            <a:pathLst>
              <a:path w="2168477" h="2168477">
                <a:moveTo>
                  <a:pt x="0" y="0"/>
                </a:moveTo>
                <a:lnTo>
                  <a:pt x="2168478" y="0"/>
                </a:lnTo>
                <a:lnTo>
                  <a:pt x="2168478" y="2168477"/>
                </a:lnTo>
                <a:lnTo>
                  <a:pt x="0" y="216847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>
            <a:off x="12816627" y="4501125"/>
            <a:ext cx="2194572" cy="2195944"/>
          </a:xfrm>
          <a:custGeom>
            <a:avLst/>
            <a:gdLst/>
            <a:ahLst/>
            <a:cxnLst/>
            <a:rect l="l" t="t" r="r" b="b"/>
            <a:pathLst>
              <a:path w="2194572" h="2195944">
                <a:moveTo>
                  <a:pt x="0" y="0"/>
                </a:moveTo>
                <a:lnTo>
                  <a:pt x="2194571" y="0"/>
                </a:lnTo>
                <a:lnTo>
                  <a:pt x="2194571" y="2195944"/>
                </a:lnTo>
                <a:lnTo>
                  <a:pt x="0" y="219594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15837070" y="4888874"/>
            <a:ext cx="1422230" cy="1448567"/>
          </a:xfrm>
          <a:custGeom>
            <a:avLst/>
            <a:gdLst/>
            <a:ahLst/>
            <a:cxnLst/>
            <a:rect l="l" t="t" r="r" b="b"/>
            <a:pathLst>
              <a:path w="1422230" h="1448567">
                <a:moveTo>
                  <a:pt x="0" y="0"/>
                </a:moveTo>
                <a:lnTo>
                  <a:pt x="1422230" y="0"/>
                </a:lnTo>
                <a:lnTo>
                  <a:pt x="1422230" y="1448568"/>
                </a:lnTo>
                <a:lnTo>
                  <a:pt x="0" y="14485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TextBox 27"/>
          <p:cNvSpPr txBox="1"/>
          <p:nvPr/>
        </p:nvSpPr>
        <p:spPr>
          <a:xfrm>
            <a:off x="4889977" y="2215953"/>
            <a:ext cx="9423359" cy="1028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KAIP SALDŽIAI IŠSIMIEGOTI?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17958" y="4067136"/>
            <a:ext cx="299948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IŠMANIEJI TELEFONAI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283166" y="4071899"/>
            <a:ext cx="2580656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RAMINANČIOS VEIKLOS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43027" y="4067136"/>
            <a:ext cx="337603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MIEGOJIMO APLINKA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997852" y="4067136"/>
            <a:ext cx="2214723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REŽIMAS</a:t>
            </a:r>
          </a:p>
        </p:txBody>
      </p:sp>
      <p:sp>
        <p:nvSpPr>
          <p:cNvPr id="32" name="Freeform 32"/>
          <p:cNvSpPr/>
          <p:nvPr/>
        </p:nvSpPr>
        <p:spPr>
          <a:xfrm rot="-8328334">
            <a:off x="-10330115" y="-908536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Freeform 33"/>
          <p:cNvSpPr/>
          <p:nvPr/>
        </p:nvSpPr>
        <p:spPr>
          <a:xfrm rot="-5400000" flipV="1">
            <a:off x="12530837" y="-2322634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3" y="7833275"/>
                </a:lnTo>
                <a:lnTo>
                  <a:pt x="6589743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4" name="Freeform 34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>
            <a:off x="1400736" y="5102778"/>
            <a:ext cx="1177520" cy="1015611"/>
          </a:xfrm>
          <a:custGeom>
            <a:avLst/>
            <a:gdLst/>
            <a:ahLst/>
            <a:cxnLst/>
            <a:rect l="l" t="t" r="r" b="b"/>
            <a:pathLst>
              <a:path w="1177520" h="1015611">
                <a:moveTo>
                  <a:pt x="0" y="0"/>
                </a:moveTo>
                <a:lnTo>
                  <a:pt x="1177520" y="0"/>
                </a:lnTo>
                <a:lnTo>
                  <a:pt x="1177520" y="1015612"/>
                </a:lnTo>
                <a:lnTo>
                  <a:pt x="0" y="101561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6" name="TextBox 36"/>
          <p:cNvSpPr txBox="1"/>
          <p:nvPr/>
        </p:nvSpPr>
        <p:spPr>
          <a:xfrm>
            <a:off x="6267144" y="4071899"/>
            <a:ext cx="225010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FIZINIS AKTYVUMAS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951225" y="4071899"/>
            <a:ext cx="275782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SUBALANSUOTA MITYBA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63363" y="4815970"/>
            <a:ext cx="6193344" cy="6193344"/>
          </a:xfrm>
          <a:custGeom>
            <a:avLst/>
            <a:gdLst/>
            <a:ahLst/>
            <a:cxnLst/>
            <a:rect l="l" t="t" r="r" b="b"/>
            <a:pathLst>
              <a:path w="6193344" h="6193344">
                <a:moveTo>
                  <a:pt x="0" y="0"/>
                </a:moveTo>
                <a:lnTo>
                  <a:pt x="6193344" y="0"/>
                </a:lnTo>
                <a:lnTo>
                  <a:pt x="6193344" y="6193344"/>
                </a:lnTo>
                <a:lnTo>
                  <a:pt x="0" y="61933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910434" y="3176121"/>
            <a:ext cx="10048075" cy="434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717" lvl="1" indent="-345358" algn="just">
              <a:lnSpc>
                <a:spcPts val="4318"/>
              </a:lnSpc>
              <a:buFont typeface="Arial"/>
              <a:buChar char="•"/>
            </a:pPr>
            <a:r>
              <a:rPr lang="en-US" sz="3199" spc="38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Mokinys, mokykloje nevalgantis pusryčių, namuose privalo papusryčiauti. </a:t>
            </a:r>
          </a:p>
          <a:p>
            <a:pPr marL="690717" lvl="1" indent="-345358" algn="just">
              <a:lnSpc>
                <a:spcPts val="4318"/>
              </a:lnSpc>
              <a:buFont typeface="Arial"/>
              <a:buChar char="•"/>
            </a:pPr>
            <a:r>
              <a:rPr lang="en-US" sz="3199" spc="38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Vaikams rekomenduojama valgyti 4 kartus per dieną, kas</a:t>
            </a:r>
            <a:r>
              <a:rPr lang="en-US" sz="3199" spc="38">
                <a:solidFill>
                  <a:srgbClr val="D65C41"/>
                </a:solidFill>
                <a:latin typeface="Rubik 3"/>
                <a:ea typeface="Rubik 3"/>
                <a:cs typeface="Rubik 3"/>
                <a:sym typeface="Rubik 3"/>
              </a:rPr>
              <a:t> 3,5–4 val.</a:t>
            </a:r>
            <a:r>
              <a:rPr lang="en-US" sz="3199" spc="38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</a:p>
          <a:p>
            <a:pPr marL="690717" lvl="1" indent="-345358" algn="just">
              <a:lnSpc>
                <a:spcPts val="4318"/>
              </a:lnSpc>
              <a:buFont typeface="Arial"/>
              <a:buChar char="•"/>
            </a:pPr>
            <a:r>
              <a:rPr lang="en-US" sz="3199" spc="38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Mokykloje vaikas turi bent kartą pavalgyti šilto maisto. Jei nėra galimybės valgyti pietų, rekomenduojama vaikui mokykloje turėti sveikatai palankių užkandžių.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56666" y="1230279"/>
            <a:ext cx="3155612" cy="119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 MITYBA</a:t>
            </a:r>
          </a:p>
        </p:txBody>
      </p:sp>
      <p:sp>
        <p:nvSpPr>
          <p:cNvPr id="5" name="Freeform 5"/>
          <p:cNvSpPr/>
          <p:nvPr/>
        </p:nvSpPr>
        <p:spPr>
          <a:xfrm rot="-5400000" flipV="1">
            <a:off x="12285130" y="-1827485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328334">
            <a:off x="-8222858" y="7768938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88393" y="11035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4" y="0"/>
                </a:lnTo>
                <a:lnTo>
                  <a:pt x="1880614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48168" y="2923089"/>
            <a:ext cx="12129382" cy="4440822"/>
            <a:chOff x="0" y="0"/>
            <a:chExt cx="5264444" cy="1927424"/>
          </a:xfrm>
        </p:grpSpPr>
        <p:sp>
          <p:nvSpPr>
            <p:cNvPr id="3" name="Freeform 3"/>
            <p:cNvSpPr/>
            <p:nvPr/>
          </p:nvSpPr>
          <p:spPr>
            <a:xfrm>
              <a:off x="10160" y="16510"/>
              <a:ext cx="5241584" cy="1899484"/>
            </a:xfrm>
            <a:custGeom>
              <a:avLst/>
              <a:gdLst/>
              <a:ahLst/>
              <a:cxnLst/>
              <a:rect l="l" t="t" r="r" b="b"/>
              <a:pathLst>
                <a:path w="5241584" h="1899484">
                  <a:moveTo>
                    <a:pt x="5241584" y="1899484"/>
                  </a:moveTo>
                  <a:lnTo>
                    <a:pt x="0" y="1891863"/>
                  </a:lnTo>
                  <a:lnTo>
                    <a:pt x="0" y="672017"/>
                  </a:lnTo>
                  <a:lnTo>
                    <a:pt x="17780" y="19050"/>
                  </a:lnTo>
                  <a:lnTo>
                    <a:pt x="2611775" y="0"/>
                  </a:lnTo>
                  <a:lnTo>
                    <a:pt x="5222534" y="5080"/>
                  </a:lnTo>
                  <a:close/>
                </a:path>
              </a:pathLst>
            </a:custGeom>
            <a:solidFill>
              <a:srgbClr val="FCD1CB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Freeform 4"/>
            <p:cNvSpPr/>
            <p:nvPr/>
          </p:nvSpPr>
          <p:spPr>
            <a:xfrm>
              <a:off x="-215" y="0"/>
              <a:ext cx="5265928" cy="1925448"/>
            </a:xfrm>
            <a:custGeom>
              <a:avLst/>
              <a:gdLst/>
              <a:ahLst/>
              <a:cxnLst/>
              <a:rect l="l" t="t" r="r" b="b"/>
              <a:pathLst>
                <a:path w="5265928" h="1925448">
                  <a:moveTo>
                    <a:pt x="5232909" y="21590"/>
                  </a:moveTo>
                  <a:cubicBezTo>
                    <a:pt x="5234179" y="34290"/>
                    <a:pt x="5234179" y="44450"/>
                    <a:pt x="5235449" y="54610"/>
                  </a:cubicBezTo>
                  <a:cubicBezTo>
                    <a:pt x="5237989" y="92195"/>
                    <a:pt x="5239259" y="132526"/>
                    <a:pt x="5241799" y="171418"/>
                  </a:cubicBezTo>
                  <a:cubicBezTo>
                    <a:pt x="5241799" y="227594"/>
                    <a:pt x="5254499" y="1335275"/>
                    <a:pt x="5260849" y="1391451"/>
                  </a:cubicBezTo>
                  <a:cubicBezTo>
                    <a:pt x="5267199" y="1476436"/>
                    <a:pt x="5263389" y="1562861"/>
                    <a:pt x="5263389" y="1647846"/>
                  </a:cubicBezTo>
                  <a:cubicBezTo>
                    <a:pt x="5263389" y="1722747"/>
                    <a:pt x="5264659" y="1791887"/>
                    <a:pt x="5265929" y="1865193"/>
                  </a:cubicBezTo>
                  <a:cubicBezTo>
                    <a:pt x="5265929" y="1886783"/>
                    <a:pt x="5265929" y="1900753"/>
                    <a:pt x="5265929" y="1924883"/>
                  </a:cubicBezTo>
                  <a:cubicBezTo>
                    <a:pt x="5243069" y="1924883"/>
                    <a:pt x="5222749" y="1926153"/>
                    <a:pt x="5190894" y="1924883"/>
                  </a:cubicBezTo>
                  <a:cubicBezTo>
                    <a:pt x="4925021" y="1919803"/>
                    <a:pt x="4655057" y="1926153"/>
                    <a:pt x="4389184" y="1921073"/>
                  </a:cubicBezTo>
                  <a:cubicBezTo>
                    <a:pt x="4229660" y="1917263"/>
                    <a:pt x="4074226" y="1919803"/>
                    <a:pt x="3914702" y="1917263"/>
                  </a:cubicBezTo>
                  <a:cubicBezTo>
                    <a:pt x="3841076" y="1915993"/>
                    <a:pt x="3767450" y="1914723"/>
                    <a:pt x="3693823" y="1913453"/>
                  </a:cubicBezTo>
                  <a:cubicBezTo>
                    <a:pt x="3648829" y="1913453"/>
                    <a:pt x="3607926" y="1914723"/>
                    <a:pt x="3562932" y="1914723"/>
                  </a:cubicBezTo>
                  <a:cubicBezTo>
                    <a:pt x="3448402" y="1913453"/>
                    <a:pt x="3133444" y="1914723"/>
                    <a:pt x="3018914" y="1913453"/>
                  </a:cubicBezTo>
                  <a:cubicBezTo>
                    <a:pt x="2937107" y="1912183"/>
                    <a:pt x="1300964" y="1921073"/>
                    <a:pt x="1219157" y="1919803"/>
                  </a:cubicBezTo>
                  <a:cubicBezTo>
                    <a:pt x="1198705" y="1919803"/>
                    <a:pt x="1174163" y="1921073"/>
                    <a:pt x="1153712" y="1921073"/>
                  </a:cubicBezTo>
                  <a:cubicBezTo>
                    <a:pt x="1104627" y="1921073"/>
                    <a:pt x="1059633" y="1922343"/>
                    <a:pt x="1010549" y="1922343"/>
                  </a:cubicBezTo>
                  <a:cubicBezTo>
                    <a:pt x="887838" y="1922343"/>
                    <a:pt x="769218" y="1921073"/>
                    <a:pt x="646507" y="1919803"/>
                  </a:cubicBezTo>
                  <a:cubicBezTo>
                    <a:pt x="572881" y="1918533"/>
                    <a:pt x="499254" y="1917263"/>
                    <a:pt x="429718" y="1915993"/>
                  </a:cubicBezTo>
                  <a:cubicBezTo>
                    <a:pt x="298827" y="1914723"/>
                    <a:pt x="167935" y="1913453"/>
                    <a:pt x="44665" y="1913453"/>
                  </a:cubicBezTo>
                  <a:cubicBezTo>
                    <a:pt x="34505" y="1913453"/>
                    <a:pt x="25615" y="1913453"/>
                    <a:pt x="15455" y="1912183"/>
                  </a:cubicBezTo>
                  <a:cubicBezTo>
                    <a:pt x="6565" y="1910913"/>
                    <a:pt x="1485" y="1904563"/>
                    <a:pt x="4025" y="1895673"/>
                  </a:cubicBezTo>
                  <a:cubicBezTo>
                    <a:pt x="12915" y="1863908"/>
                    <a:pt x="9105" y="1827898"/>
                    <a:pt x="7835" y="1790447"/>
                  </a:cubicBezTo>
                  <a:cubicBezTo>
                    <a:pt x="6565" y="1714105"/>
                    <a:pt x="2755" y="1639203"/>
                    <a:pt x="4025" y="1562861"/>
                  </a:cubicBezTo>
                  <a:cubicBezTo>
                    <a:pt x="1485" y="1467793"/>
                    <a:pt x="-3595" y="290972"/>
                    <a:pt x="4025" y="194464"/>
                  </a:cubicBezTo>
                  <a:cubicBezTo>
                    <a:pt x="5295" y="175739"/>
                    <a:pt x="4025" y="155573"/>
                    <a:pt x="5295" y="136847"/>
                  </a:cubicBezTo>
                  <a:cubicBezTo>
                    <a:pt x="6565" y="106599"/>
                    <a:pt x="9105" y="7346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5677" y="30480"/>
                    <a:pt x="131122" y="29210"/>
                  </a:cubicBezTo>
                  <a:cubicBezTo>
                    <a:pt x="241562" y="25400"/>
                    <a:pt x="352002" y="22860"/>
                    <a:pt x="466532" y="20320"/>
                  </a:cubicBezTo>
                  <a:cubicBezTo>
                    <a:pt x="544248" y="17780"/>
                    <a:pt x="621965" y="16510"/>
                    <a:pt x="695592" y="13970"/>
                  </a:cubicBezTo>
                  <a:cubicBezTo>
                    <a:pt x="769218" y="11430"/>
                    <a:pt x="846935" y="8890"/>
                    <a:pt x="920561" y="8890"/>
                  </a:cubicBezTo>
                  <a:cubicBezTo>
                    <a:pt x="1002368" y="7620"/>
                    <a:pt x="1084175" y="10160"/>
                    <a:pt x="1165983" y="8890"/>
                  </a:cubicBezTo>
                  <a:cubicBezTo>
                    <a:pt x="1268242" y="8890"/>
                    <a:pt x="3121173" y="6350"/>
                    <a:pt x="3223432" y="5080"/>
                  </a:cubicBezTo>
                  <a:cubicBezTo>
                    <a:pt x="3321601" y="3810"/>
                    <a:pt x="3419769" y="2540"/>
                    <a:pt x="3522028" y="2540"/>
                  </a:cubicBezTo>
                  <a:cubicBezTo>
                    <a:pt x="3689733" y="1270"/>
                    <a:pt x="3853347" y="0"/>
                    <a:pt x="4021052" y="0"/>
                  </a:cubicBezTo>
                  <a:cubicBezTo>
                    <a:pt x="4090588" y="0"/>
                    <a:pt x="4164214" y="2540"/>
                    <a:pt x="4233750" y="2540"/>
                  </a:cubicBezTo>
                  <a:cubicBezTo>
                    <a:pt x="4425997" y="3810"/>
                    <a:pt x="4622334" y="5080"/>
                    <a:pt x="4814581" y="7620"/>
                  </a:cubicBezTo>
                  <a:cubicBezTo>
                    <a:pt x="4916840" y="8890"/>
                    <a:pt x="5019099" y="12700"/>
                    <a:pt x="5121358" y="16510"/>
                  </a:cubicBezTo>
                  <a:cubicBezTo>
                    <a:pt x="5145900" y="16510"/>
                    <a:pt x="5170442" y="16510"/>
                    <a:pt x="5190894" y="16510"/>
                  </a:cubicBezTo>
                  <a:cubicBezTo>
                    <a:pt x="5213859" y="17780"/>
                    <a:pt x="5222749" y="20320"/>
                    <a:pt x="5232909" y="21590"/>
                  </a:cubicBezTo>
                  <a:close/>
                  <a:moveTo>
                    <a:pt x="5243069" y="1908373"/>
                  </a:moveTo>
                  <a:cubicBezTo>
                    <a:pt x="5244339" y="1891863"/>
                    <a:pt x="5245609" y="1879163"/>
                    <a:pt x="5245609" y="1866463"/>
                  </a:cubicBezTo>
                  <a:cubicBezTo>
                    <a:pt x="5244339" y="1784685"/>
                    <a:pt x="5243069" y="1708343"/>
                    <a:pt x="5243069" y="1626239"/>
                  </a:cubicBezTo>
                  <a:cubicBezTo>
                    <a:pt x="5243069" y="1588788"/>
                    <a:pt x="5245609" y="1551338"/>
                    <a:pt x="5244339" y="1513887"/>
                  </a:cubicBezTo>
                  <a:cubicBezTo>
                    <a:pt x="5244339" y="1479317"/>
                    <a:pt x="5243069" y="1443306"/>
                    <a:pt x="5241799" y="1408736"/>
                  </a:cubicBezTo>
                  <a:cubicBezTo>
                    <a:pt x="5236719" y="1355441"/>
                    <a:pt x="5225289" y="252081"/>
                    <a:pt x="5225289" y="198785"/>
                  </a:cubicBezTo>
                  <a:cubicBezTo>
                    <a:pt x="5222749" y="154132"/>
                    <a:pt x="5220209" y="108039"/>
                    <a:pt x="5217669" y="63500"/>
                  </a:cubicBezTo>
                  <a:cubicBezTo>
                    <a:pt x="5216399" y="44450"/>
                    <a:pt x="5215129" y="43180"/>
                    <a:pt x="5178623" y="41910"/>
                  </a:cubicBezTo>
                  <a:cubicBezTo>
                    <a:pt x="5166352" y="41910"/>
                    <a:pt x="5158171" y="41910"/>
                    <a:pt x="5145900" y="40640"/>
                  </a:cubicBezTo>
                  <a:cubicBezTo>
                    <a:pt x="5043641" y="36830"/>
                    <a:pt x="4937292" y="31750"/>
                    <a:pt x="4835033" y="30480"/>
                  </a:cubicBezTo>
                  <a:cubicBezTo>
                    <a:pt x="4585521" y="26670"/>
                    <a:pt x="4331919" y="25400"/>
                    <a:pt x="4082407" y="22860"/>
                  </a:cubicBezTo>
                  <a:cubicBezTo>
                    <a:pt x="4045594" y="22860"/>
                    <a:pt x="4004690" y="22860"/>
                    <a:pt x="3967877" y="22860"/>
                  </a:cubicBezTo>
                  <a:cubicBezTo>
                    <a:pt x="3906522" y="22860"/>
                    <a:pt x="3845166" y="22860"/>
                    <a:pt x="3787902" y="22860"/>
                  </a:cubicBezTo>
                  <a:cubicBezTo>
                    <a:pt x="3657010" y="22860"/>
                    <a:pt x="3526118" y="22860"/>
                    <a:pt x="3399318" y="24130"/>
                  </a:cubicBezTo>
                  <a:cubicBezTo>
                    <a:pt x="3288878" y="25400"/>
                    <a:pt x="1427765" y="29210"/>
                    <a:pt x="1317326" y="29210"/>
                  </a:cubicBezTo>
                  <a:cubicBezTo>
                    <a:pt x="1137350" y="29210"/>
                    <a:pt x="957375" y="26670"/>
                    <a:pt x="777399" y="33020"/>
                  </a:cubicBezTo>
                  <a:cubicBezTo>
                    <a:pt x="683320" y="36830"/>
                    <a:pt x="593333" y="36830"/>
                    <a:pt x="503345" y="38100"/>
                  </a:cubicBezTo>
                  <a:cubicBezTo>
                    <a:pt x="347911" y="41910"/>
                    <a:pt x="192478" y="45720"/>
                    <a:pt x="45935" y="50800"/>
                  </a:cubicBezTo>
                  <a:cubicBezTo>
                    <a:pt x="33235" y="50800"/>
                    <a:pt x="30695" y="53340"/>
                    <a:pt x="29425" y="69148"/>
                  </a:cubicBezTo>
                  <a:cubicBezTo>
                    <a:pt x="28155" y="95075"/>
                    <a:pt x="28155" y="121003"/>
                    <a:pt x="26885" y="146930"/>
                  </a:cubicBezTo>
                  <a:cubicBezTo>
                    <a:pt x="25615" y="190143"/>
                    <a:pt x="23075" y="231915"/>
                    <a:pt x="21805" y="275128"/>
                  </a:cubicBezTo>
                  <a:cubicBezTo>
                    <a:pt x="16725" y="321221"/>
                    <a:pt x="23075" y="1447628"/>
                    <a:pt x="25615" y="1493721"/>
                  </a:cubicBezTo>
                  <a:cubicBezTo>
                    <a:pt x="25615" y="1542695"/>
                    <a:pt x="25615" y="1593110"/>
                    <a:pt x="26885" y="1642084"/>
                  </a:cubicBezTo>
                  <a:cubicBezTo>
                    <a:pt x="26885" y="1678094"/>
                    <a:pt x="29425" y="1714105"/>
                    <a:pt x="29425" y="1750115"/>
                  </a:cubicBezTo>
                  <a:cubicBezTo>
                    <a:pt x="29425" y="1789006"/>
                    <a:pt x="29425" y="1827898"/>
                    <a:pt x="28155" y="1866463"/>
                  </a:cubicBezTo>
                  <a:cubicBezTo>
                    <a:pt x="28155" y="1870273"/>
                    <a:pt x="28155" y="1872813"/>
                    <a:pt x="28155" y="1876623"/>
                  </a:cubicBezTo>
                  <a:cubicBezTo>
                    <a:pt x="28155" y="1886783"/>
                    <a:pt x="31965" y="1890594"/>
                    <a:pt x="40855" y="1890594"/>
                  </a:cubicBezTo>
                  <a:cubicBezTo>
                    <a:pt x="73857" y="1890594"/>
                    <a:pt x="131122" y="1891863"/>
                    <a:pt x="184297" y="1891863"/>
                  </a:cubicBezTo>
                  <a:cubicBezTo>
                    <a:pt x="262014" y="1891863"/>
                    <a:pt x="343821" y="1889323"/>
                    <a:pt x="421538" y="1891863"/>
                  </a:cubicBezTo>
                  <a:cubicBezTo>
                    <a:pt x="548339" y="1895673"/>
                    <a:pt x="675140" y="1898213"/>
                    <a:pt x="801941" y="1896944"/>
                  </a:cubicBezTo>
                  <a:cubicBezTo>
                    <a:pt x="883748" y="1895673"/>
                    <a:pt x="961465" y="1898213"/>
                    <a:pt x="1043272" y="1898213"/>
                  </a:cubicBezTo>
                  <a:cubicBezTo>
                    <a:pt x="1161892" y="1898213"/>
                    <a:pt x="1280513" y="1896944"/>
                    <a:pt x="1399133" y="1898213"/>
                  </a:cubicBezTo>
                  <a:cubicBezTo>
                    <a:pt x="1575018" y="1899483"/>
                    <a:pt x="3505667" y="1889323"/>
                    <a:pt x="3685642" y="1891863"/>
                  </a:cubicBezTo>
                  <a:cubicBezTo>
                    <a:pt x="3763359" y="1893133"/>
                    <a:pt x="3841076" y="1894403"/>
                    <a:pt x="3914702" y="1894403"/>
                  </a:cubicBezTo>
                  <a:cubicBezTo>
                    <a:pt x="4049684" y="1896944"/>
                    <a:pt x="4180576" y="1893133"/>
                    <a:pt x="4315557" y="1896944"/>
                  </a:cubicBezTo>
                  <a:cubicBezTo>
                    <a:pt x="4425997" y="1899483"/>
                    <a:pt x="4536437" y="1899483"/>
                    <a:pt x="4646876" y="1902023"/>
                  </a:cubicBezTo>
                  <a:cubicBezTo>
                    <a:pt x="4810491" y="1905833"/>
                    <a:pt x="4974105" y="1908373"/>
                    <a:pt x="5137719" y="1909644"/>
                  </a:cubicBezTo>
                  <a:cubicBezTo>
                    <a:pt x="5199074" y="1909644"/>
                    <a:pt x="5222749" y="1908373"/>
                    <a:pt x="5243069" y="1908373"/>
                  </a:cubicBezTo>
                  <a:close/>
                </a:path>
              </a:pathLst>
            </a:custGeom>
            <a:solidFill>
              <a:srgbClr val="B9C0E1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15632" y="4504944"/>
            <a:ext cx="12129382" cy="1124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23"/>
              </a:lnSpc>
              <a:spcBef>
                <a:spcPct val="0"/>
              </a:spcBef>
            </a:pPr>
            <a:r>
              <a:rPr lang="en-US" sz="6399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Kas yra asmens higiena?</a:t>
            </a:r>
          </a:p>
        </p:txBody>
      </p:sp>
      <p:sp>
        <p:nvSpPr>
          <p:cNvPr id="6" name="Freeform 6"/>
          <p:cNvSpPr/>
          <p:nvPr/>
        </p:nvSpPr>
        <p:spPr>
          <a:xfrm rot="-5400000" flipV="1">
            <a:off x="11438854" y="-1701526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3" y="7833274"/>
                </a:lnTo>
                <a:lnTo>
                  <a:pt x="6589743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8328334">
            <a:off x="-9092953" y="-867866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8328334">
            <a:off x="-8222858" y="7768938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91825" y="690842"/>
            <a:ext cx="8567458" cy="8567458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Freeform 4"/>
          <p:cNvSpPr/>
          <p:nvPr/>
        </p:nvSpPr>
        <p:spPr>
          <a:xfrm>
            <a:off x="386231" y="6551952"/>
            <a:ext cx="3327025" cy="2836560"/>
          </a:xfrm>
          <a:custGeom>
            <a:avLst/>
            <a:gdLst/>
            <a:ahLst/>
            <a:cxnLst/>
            <a:rect l="l" t="t" r="r" b="b"/>
            <a:pathLst>
              <a:path w="3327025" h="2836560">
                <a:moveTo>
                  <a:pt x="0" y="0"/>
                </a:moveTo>
                <a:lnTo>
                  <a:pt x="3327026" y="0"/>
                </a:lnTo>
                <a:lnTo>
                  <a:pt x="3327026" y="2836560"/>
                </a:lnTo>
                <a:lnTo>
                  <a:pt x="0" y="283656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2392474" y="4974571"/>
            <a:ext cx="5131515" cy="5131515"/>
          </a:xfrm>
          <a:custGeom>
            <a:avLst/>
            <a:gdLst/>
            <a:ahLst/>
            <a:cxnLst/>
            <a:rect l="l" t="t" r="r" b="b"/>
            <a:pathLst>
              <a:path w="5131515" h="5131515">
                <a:moveTo>
                  <a:pt x="0" y="0"/>
                </a:moveTo>
                <a:lnTo>
                  <a:pt x="5131515" y="0"/>
                </a:lnTo>
                <a:lnTo>
                  <a:pt x="5131515" y="5131515"/>
                </a:lnTo>
                <a:lnTo>
                  <a:pt x="0" y="513151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5637102" y="3513014"/>
            <a:ext cx="6276902" cy="303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8"/>
              </a:lnSpc>
              <a:spcBef>
                <a:spcPct val="0"/>
              </a:spcBef>
            </a:pPr>
            <a:r>
              <a:rPr lang="en-US" sz="4268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Tai kasdieniai </a:t>
            </a:r>
          </a:p>
          <a:p>
            <a:pPr algn="ctr">
              <a:lnSpc>
                <a:spcPts val="6018"/>
              </a:lnSpc>
              <a:spcBef>
                <a:spcPct val="0"/>
              </a:spcBef>
            </a:pPr>
            <a:r>
              <a:rPr lang="en-US" sz="4268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veiksmai, padedantys</a:t>
            </a:r>
          </a:p>
          <a:p>
            <a:pPr algn="ctr">
              <a:lnSpc>
                <a:spcPts val="6018"/>
              </a:lnSpc>
              <a:spcBef>
                <a:spcPct val="0"/>
              </a:spcBef>
            </a:pPr>
            <a:r>
              <a:rPr lang="en-US" sz="4268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išlaikyti kūną </a:t>
            </a:r>
          </a:p>
          <a:p>
            <a:pPr algn="ctr">
              <a:lnSpc>
                <a:spcPts val="6018"/>
              </a:lnSpc>
              <a:spcBef>
                <a:spcPct val="0"/>
              </a:spcBef>
            </a:pPr>
            <a:r>
              <a:rPr lang="en-US" sz="4268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švarų ir sveiką</a:t>
            </a:r>
          </a:p>
        </p:txBody>
      </p:sp>
      <p:sp>
        <p:nvSpPr>
          <p:cNvPr id="7" name="Freeform 7"/>
          <p:cNvSpPr/>
          <p:nvPr/>
        </p:nvSpPr>
        <p:spPr>
          <a:xfrm rot="-5400000" flipV="1">
            <a:off x="11941247" y="-2236937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3" y="7833274"/>
                </a:lnTo>
                <a:lnTo>
                  <a:pt x="6589743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50914" y="3484125"/>
            <a:ext cx="14268469" cy="4046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3918" lvl="1" indent="-411959" algn="l">
              <a:lnSpc>
                <a:spcPts val="5342"/>
              </a:lnSpc>
              <a:buFont typeface="Arial"/>
              <a:buChar char="•"/>
            </a:pPr>
            <a:r>
              <a:rPr lang="en-US" sz="3816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Daugiau prakaituojama</a:t>
            </a:r>
          </a:p>
          <a:p>
            <a:pPr marL="823918" lvl="1" indent="-411959" algn="l">
              <a:lnSpc>
                <a:spcPts val="5342"/>
              </a:lnSpc>
              <a:buFont typeface="Arial"/>
              <a:buChar char="•"/>
            </a:pPr>
            <a:r>
              <a:rPr lang="en-US" sz="3816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Plaukai greičiau riebaluojasi</a:t>
            </a:r>
          </a:p>
          <a:p>
            <a:pPr marL="823918" lvl="1" indent="-411959" algn="l">
              <a:lnSpc>
                <a:spcPts val="5342"/>
              </a:lnSpc>
              <a:buFont typeface="Arial"/>
              <a:buChar char="•"/>
            </a:pPr>
            <a:r>
              <a:rPr lang="en-US" sz="3816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Drabužiai ir kūnas greičiau  tampa nešvarūs</a:t>
            </a:r>
          </a:p>
          <a:p>
            <a:pPr marL="823918" lvl="1" indent="-411959" algn="l">
              <a:lnSpc>
                <a:spcPts val="5342"/>
              </a:lnSpc>
              <a:buFont typeface="Arial"/>
              <a:buChar char="•"/>
            </a:pPr>
            <a:r>
              <a:rPr lang="en-US" sz="3816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Burnos higienai reikia skirti daugiau dėmesio</a:t>
            </a:r>
          </a:p>
          <a:p>
            <a:pPr algn="l">
              <a:lnSpc>
                <a:spcPts val="5342"/>
              </a:lnSpc>
            </a:pPr>
            <a:endParaRPr lang="en-US" sz="3816">
              <a:solidFill>
                <a:srgbClr val="586BB0"/>
              </a:solidFill>
              <a:latin typeface="Rubik 3"/>
              <a:ea typeface="Rubik 3"/>
              <a:cs typeface="Rubik 3"/>
              <a:sym typeface="Rubik 3"/>
            </a:endParaRPr>
          </a:p>
          <a:p>
            <a:pPr algn="l">
              <a:lnSpc>
                <a:spcPts val="5342"/>
              </a:lnSpc>
            </a:pPr>
            <a:endParaRPr lang="en-US" sz="3816">
              <a:solidFill>
                <a:srgbClr val="586BB0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534851" y="5804649"/>
            <a:ext cx="3753149" cy="3753149"/>
          </a:xfrm>
          <a:custGeom>
            <a:avLst/>
            <a:gdLst/>
            <a:ahLst/>
            <a:cxnLst/>
            <a:rect l="l" t="t" r="r" b="b"/>
            <a:pathLst>
              <a:path w="3753149" h="3753149">
                <a:moveTo>
                  <a:pt x="0" y="0"/>
                </a:moveTo>
                <a:lnTo>
                  <a:pt x="3753149" y="0"/>
                </a:lnTo>
                <a:lnTo>
                  <a:pt x="3753149" y="3753149"/>
                </a:lnTo>
                <a:lnTo>
                  <a:pt x="0" y="375314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15383" y="6688749"/>
            <a:ext cx="3012126" cy="2869050"/>
          </a:xfrm>
          <a:custGeom>
            <a:avLst/>
            <a:gdLst/>
            <a:ahLst/>
            <a:cxnLst/>
            <a:rect l="l" t="t" r="r" b="b"/>
            <a:pathLst>
              <a:path w="3012126" h="2869050">
                <a:moveTo>
                  <a:pt x="0" y="0"/>
                </a:moveTo>
                <a:lnTo>
                  <a:pt x="3012126" y="0"/>
                </a:lnTo>
                <a:lnTo>
                  <a:pt x="3012126" y="2869049"/>
                </a:lnTo>
                <a:lnTo>
                  <a:pt x="0" y="2869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5400000" flipV="1">
            <a:off x="11869477" y="-2211549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64F3BB-3AE6-EA1D-D653-CA96DA8BF4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00" y="729201"/>
            <a:ext cx="11042915" cy="20154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400000" flipV="1">
            <a:off x="12391847" y="-1251387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731559" y="3777075"/>
            <a:ext cx="10040442" cy="480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2540" lvl="1" indent="-431270" algn="just">
              <a:lnSpc>
                <a:spcPts val="5593"/>
              </a:lnSpc>
              <a:buFont typeface="Arial"/>
              <a:buChar char="•"/>
            </a:pPr>
            <a:r>
              <a:rPr lang="en-US" sz="3995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Kūno higiena </a:t>
            </a:r>
          </a:p>
          <a:p>
            <a:pPr marL="862540" lvl="1" indent="-431270" algn="just">
              <a:lnSpc>
                <a:spcPts val="5593"/>
              </a:lnSpc>
              <a:buFont typeface="Arial"/>
              <a:buChar char="•"/>
            </a:pPr>
            <a:r>
              <a:rPr lang="en-US" sz="3995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Rankų higiena </a:t>
            </a:r>
          </a:p>
          <a:p>
            <a:pPr marL="862540" lvl="1" indent="-431270" algn="just">
              <a:lnSpc>
                <a:spcPts val="5593"/>
              </a:lnSpc>
              <a:buFont typeface="Arial"/>
              <a:buChar char="•"/>
            </a:pPr>
            <a:r>
              <a:rPr lang="en-US" sz="3995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Burnos higiena </a:t>
            </a:r>
          </a:p>
          <a:p>
            <a:pPr marL="862540" lvl="1" indent="-431270" algn="just">
              <a:lnSpc>
                <a:spcPts val="5593"/>
              </a:lnSpc>
              <a:buFont typeface="Arial"/>
              <a:buChar char="•"/>
            </a:pPr>
            <a:r>
              <a:rPr lang="en-US" sz="3995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Plaukų ir galvos odos higiena</a:t>
            </a:r>
          </a:p>
          <a:p>
            <a:pPr marL="862540" lvl="1" indent="-431270" algn="just">
              <a:lnSpc>
                <a:spcPts val="5593"/>
              </a:lnSpc>
              <a:buFont typeface="Arial"/>
              <a:buChar char="•"/>
            </a:pPr>
            <a:r>
              <a:rPr lang="en-US" sz="3995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Nagų higiena </a:t>
            </a:r>
          </a:p>
          <a:p>
            <a:pPr marL="862540" lvl="1" indent="-431270" algn="just">
              <a:lnSpc>
                <a:spcPts val="5593"/>
              </a:lnSpc>
              <a:buFont typeface="Arial"/>
              <a:buChar char="•"/>
            </a:pPr>
            <a:r>
              <a:rPr lang="en-US" sz="3995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Drabužių ir avalynės higiena</a:t>
            </a:r>
          </a:p>
          <a:p>
            <a:pPr algn="just">
              <a:lnSpc>
                <a:spcPts val="4645"/>
              </a:lnSpc>
            </a:pPr>
            <a:endParaRPr lang="en-US" sz="3995">
              <a:solidFill>
                <a:srgbClr val="566FB5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779208" y="5867374"/>
            <a:ext cx="3001623" cy="3001623"/>
          </a:xfrm>
          <a:custGeom>
            <a:avLst/>
            <a:gdLst/>
            <a:ahLst/>
            <a:cxnLst/>
            <a:rect l="l" t="t" r="r" b="b"/>
            <a:pathLst>
              <a:path w="3001623" h="3001623">
                <a:moveTo>
                  <a:pt x="0" y="0"/>
                </a:moveTo>
                <a:lnTo>
                  <a:pt x="3001623" y="0"/>
                </a:lnTo>
                <a:lnTo>
                  <a:pt x="3001623" y="3001622"/>
                </a:lnTo>
                <a:lnTo>
                  <a:pt x="0" y="300162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354298" y="6659947"/>
            <a:ext cx="1898792" cy="1618875"/>
          </a:xfrm>
          <a:custGeom>
            <a:avLst/>
            <a:gdLst/>
            <a:ahLst/>
            <a:cxnLst/>
            <a:rect l="l" t="t" r="r" b="b"/>
            <a:pathLst>
              <a:path w="1898792" h="1618875">
                <a:moveTo>
                  <a:pt x="0" y="0"/>
                </a:moveTo>
                <a:lnTo>
                  <a:pt x="1898791" y="0"/>
                </a:lnTo>
                <a:lnTo>
                  <a:pt x="1898791" y="1618875"/>
                </a:lnTo>
                <a:lnTo>
                  <a:pt x="0" y="161887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1967744" y="6221422"/>
            <a:ext cx="1608513" cy="2057400"/>
          </a:xfrm>
          <a:custGeom>
            <a:avLst/>
            <a:gdLst/>
            <a:ahLst/>
            <a:cxnLst/>
            <a:rect l="l" t="t" r="r" b="b"/>
            <a:pathLst>
              <a:path w="1608513" h="2057400">
                <a:moveTo>
                  <a:pt x="0" y="0"/>
                </a:moveTo>
                <a:lnTo>
                  <a:pt x="1608513" y="0"/>
                </a:lnTo>
                <a:lnTo>
                  <a:pt x="160851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8328334">
            <a:off x="10184526" y="7158728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8328334">
            <a:off x="-9033018" y="8978967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B18E21-D246-8683-2E14-B2E24A29BA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6050" y="1265580"/>
            <a:ext cx="10690260" cy="16013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77572" y="3386142"/>
            <a:ext cx="2177047" cy="2872410"/>
          </a:xfrm>
          <a:custGeom>
            <a:avLst/>
            <a:gdLst/>
            <a:ahLst/>
            <a:cxnLst/>
            <a:rect l="l" t="t" r="r" b="b"/>
            <a:pathLst>
              <a:path w="2177047" h="2872410">
                <a:moveTo>
                  <a:pt x="0" y="0"/>
                </a:moveTo>
                <a:lnTo>
                  <a:pt x="2177047" y="0"/>
                </a:lnTo>
                <a:lnTo>
                  <a:pt x="2177047" y="2872410"/>
                </a:lnTo>
                <a:lnTo>
                  <a:pt x="0" y="2872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5654644" y="4486576"/>
            <a:ext cx="2961452" cy="1771976"/>
          </a:xfrm>
          <a:custGeom>
            <a:avLst/>
            <a:gdLst/>
            <a:ahLst/>
            <a:cxnLst/>
            <a:rect l="l" t="t" r="r" b="b"/>
            <a:pathLst>
              <a:path w="2961452" h="1771976">
                <a:moveTo>
                  <a:pt x="0" y="0"/>
                </a:moveTo>
                <a:lnTo>
                  <a:pt x="2961452" y="0"/>
                </a:lnTo>
                <a:lnTo>
                  <a:pt x="2961452" y="1771976"/>
                </a:lnTo>
                <a:lnTo>
                  <a:pt x="0" y="177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5323627" flipV="1">
            <a:off x="7904686" y="4481010"/>
            <a:ext cx="2712210" cy="835499"/>
          </a:xfrm>
          <a:custGeom>
            <a:avLst/>
            <a:gdLst/>
            <a:ahLst/>
            <a:cxnLst/>
            <a:rect l="l" t="t" r="r" b="b"/>
            <a:pathLst>
              <a:path w="2712210" h="835499">
                <a:moveTo>
                  <a:pt x="0" y="835499"/>
                </a:moveTo>
                <a:lnTo>
                  <a:pt x="2712210" y="835499"/>
                </a:lnTo>
                <a:lnTo>
                  <a:pt x="2712210" y="0"/>
                </a:lnTo>
                <a:lnTo>
                  <a:pt x="0" y="0"/>
                </a:lnTo>
                <a:lnTo>
                  <a:pt x="0" y="835499"/>
                </a:lnTo>
                <a:close/>
              </a:path>
            </a:pathLst>
          </a:custGeom>
          <a:blipFill>
            <a:blip r:embed="rId6">
              <a:alphaModFix amt="8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2569821">
            <a:off x="4311382" y="7155452"/>
            <a:ext cx="1912581" cy="2353287"/>
          </a:xfrm>
          <a:custGeom>
            <a:avLst/>
            <a:gdLst/>
            <a:ahLst/>
            <a:cxnLst/>
            <a:rect l="l" t="t" r="r" b="b"/>
            <a:pathLst>
              <a:path w="1912581" h="2353287">
                <a:moveTo>
                  <a:pt x="0" y="0"/>
                </a:moveTo>
                <a:lnTo>
                  <a:pt x="1912581" y="0"/>
                </a:lnTo>
                <a:lnTo>
                  <a:pt x="1912581" y="2353288"/>
                </a:lnTo>
                <a:lnTo>
                  <a:pt x="0" y="23532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770320" y="7735030"/>
            <a:ext cx="1691552" cy="2148623"/>
          </a:xfrm>
          <a:custGeom>
            <a:avLst/>
            <a:gdLst/>
            <a:ahLst/>
            <a:cxnLst/>
            <a:rect l="l" t="t" r="r" b="b"/>
            <a:pathLst>
              <a:path w="1691552" h="2148623">
                <a:moveTo>
                  <a:pt x="0" y="0"/>
                </a:moveTo>
                <a:lnTo>
                  <a:pt x="1691552" y="0"/>
                </a:lnTo>
                <a:lnTo>
                  <a:pt x="1691552" y="2148623"/>
                </a:lnTo>
                <a:lnTo>
                  <a:pt x="0" y="214862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9708562" y="6967046"/>
            <a:ext cx="539195" cy="2730101"/>
          </a:xfrm>
          <a:custGeom>
            <a:avLst/>
            <a:gdLst/>
            <a:ahLst/>
            <a:cxnLst/>
            <a:rect l="l" t="t" r="r" b="b"/>
            <a:pathLst>
              <a:path w="539195" h="2730101">
                <a:moveTo>
                  <a:pt x="0" y="0"/>
                </a:moveTo>
                <a:lnTo>
                  <a:pt x="539195" y="0"/>
                </a:lnTo>
                <a:lnTo>
                  <a:pt x="539195" y="2730100"/>
                </a:lnTo>
                <a:lnTo>
                  <a:pt x="0" y="27301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760667" y="8277276"/>
            <a:ext cx="2163612" cy="1419870"/>
          </a:xfrm>
          <a:custGeom>
            <a:avLst/>
            <a:gdLst/>
            <a:ahLst/>
            <a:cxnLst/>
            <a:rect l="l" t="t" r="r" b="b"/>
            <a:pathLst>
              <a:path w="2163612" h="1419870">
                <a:moveTo>
                  <a:pt x="0" y="0"/>
                </a:moveTo>
                <a:lnTo>
                  <a:pt x="2163612" y="0"/>
                </a:lnTo>
                <a:lnTo>
                  <a:pt x="2163612" y="1419870"/>
                </a:lnTo>
                <a:lnTo>
                  <a:pt x="0" y="14198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221431" y="6750178"/>
            <a:ext cx="3094948" cy="3094948"/>
          </a:xfrm>
          <a:custGeom>
            <a:avLst/>
            <a:gdLst/>
            <a:ahLst/>
            <a:cxnLst/>
            <a:rect l="l" t="t" r="r" b="b"/>
            <a:pathLst>
              <a:path w="3094948" h="3094948">
                <a:moveTo>
                  <a:pt x="0" y="0"/>
                </a:moveTo>
                <a:lnTo>
                  <a:pt x="3094947" y="0"/>
                </a:lnTo>
                <a:lnTo>
                  <a:pt x="3094947" y="3094948"/>
                </a:lnTo>
                <a:lnTo>
                  <a:pt x="0" y="3094948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-5400000">
            <a:off x="10942808" y="4569413"/>
            <a:ext cx="2288420" cy="1089860"/>
          </a:xfrm>
          <a:custGeom>
            <a:avLst/>
            <a:gdLst/>
            <a:ahLst/>
            <a:cxnLst/>
            <a:rect l="l" t="t" r="r" b="b"/>
            <a:pathLst>
              <a:path w="2288420" h="1089860">
                <a:moveTo>
                  <a:pt x="0" y="0"/>
                </a:moveTo>
                <a:lnTo>
                  <a:pt x="2288419" y="0"/>
                </a:lnTo>
                <a:lnTo>
                  <a:pt x="2288419" y="1089859"/>
                </a:lnTo>
                <a:lnTo>
                  <a:pt x="0" y="108985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414543" y="3970133"/>
            <a:ext cx="692249" cy="1857253"/>
          </a:xfrm>
          <a:custGeom>
            <a:avLst/>
            <a:gdLst/>
            <a:ahLst/>
            <a:cxnLst/>
            <a:rect l="l" t="t" r="r" b="b"/>
            <a:pathLst>
              <a:path w="692249" h="1857253">
                <a:moveTo>
                  <a:pt x="0" y="0"/>
                </a:moveTo>
                <a:lnTo>
                  <a:pt x="692249" y="0"/>
                </a:lnTo>
                <a:lnTo>
                  <a:pt x="692249" y="1857253"/>
                </a:lnTo>
                <a:lnTo>
                  <a:pt x="0" y="18572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-5400000" flipV="1">
            <a:off x="12708784" y="-2312749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-8328334">
            <a:off x="-9439504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 rot="-8328334">
            <a:off x="-9955791" y="723936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2926CF8-63EB-77DC-21A2-076B73D3239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756797" y="1381124"/>
            <a:ext cx="13410149" cy="17594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12966011" y="-2377841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8328334">
            <a:off x="-9227644" y="8135968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8328334">
            <a:off x="10385724" y="734717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5" name="Group 5"/>
          <p:cNvGrpSpPr/>
          <p:nvPr/>
        </p:nvGrpSpPr>
        <p:grpSpPr>
          <a:xfrm>
            <a:off x="2989536" y="2923089"/>
            <a:ext cx="12129382" cy="4440822"/>
            <a:chOff x="0" y="0"/>
            <a:chExt cx="5264444" cy="1927424"/>
          </a:xfrm>
        </p:grpSpPr>
        <p:sp>
          <p:nvSpPr>
            <p:cNvPr id="6" name="Freeform 6"/>
            <p:cNvSpPr/>
            <p:nvPr/>
          </p:nvSpPr>
          <p:spPr>
            <a:xfrm>
              <a:off x="10160" y="16510"/>
              <a:ext cx="5241584" cy="1899484"/>
            </a:xfrm>
            <a:custGeom>
              <a:avLst/>
              <a:gdLst/>
              <a:ahLst/>
              <a:cxnLst/>
              <a:rect l="l" t="t" r="r" b="b"/>
              <a:pathLst>
                <a:path w="5241584" h="1899484">
                  <a:moveTo>
                    <a:pt x="5241584" y="1899484"/>
                  </a:moveTo>
                  <a:lnTo>
                    <a:pt x="0" y="1891863"/>
                  </a:lnTo>
                  <a:lnTo>
                    <a:pt x="0" y="672017"/>
                  </a:lnTo>
                  <a:lnTo>
                    <a:pt x="17780" y="19050"/>
                  </a:lnTo>
                  <a:lnTo>
                    <a:pt x="2611775" y="0"/>
                  </a:lnTo>
                  <a:lnTo>
                    <a:pt x="5222534" y="5080"/>
                  </a:lnTo>
                  <a:close/>
                </a:path>
              </a:pathLst>
            </a:custGeom>
            <a:solidFill>
              <a:srgbClr val="FCD1CB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Freeform 7"/>
            <p:cNvSpPr/>
            <p:nvPr/>
          </p:nvSpPr>
          <p:spPr>
            <a:xfrm>
              <a:off x="-215" y="0"/>
              <a:ext cx="5265928" cy="1925448"/>
            </a:xfrm>
            <a:custGeom>
              <a:avLst/>
              <a:gdLst/>
              <a:ahLst/>
              <a:cxnLst/>
              <a:rect l="l" t="t" r="r" b="b"/>
              <a:pathLst>
                <a:path w="5265928" h="1925448">
                  <a:moveTo>
                    <a:pt x="5232909" y="21590"/>
                  </a:moveTo>
                  <a:cubicBezTo>
                    <a:pt x="5234179" y="34290"/>
                    <a:pt x="5234179" y="44450"/>
                    <a:pt x="5235449" y="54610"/>
                  </a:cubicBezTo>
                  <a:cubicBezTo>
                    <a:pt x="5237989" y="92195"/>
                    <a:pt x="5239259" y="132526"/>
                    <a:pt x="5241799" y="171418"/>
                  </a:cubicBezTo>
                  <a:cubicBezTo>
                    <a:pt x="5241799" y="227594"/>
                    <a:pt x="5254499" y="1335275"/>
                    <a:pt x="5260849" y="1391451"/>
                  </a:cubicBezTo>
                  <a:cubicBezTo>
                    <a:pt x="5267199" y="1476436"/>
                    <a:pt x="5263389" y="1562861"/>
                    <a:pt x="5263389" y="1647846"/>
                  </a:cubicBezTo>
                  <a:cubicBezTo>
                    <a:pt x="5263389" y="1722747"/>
                    <a:pt x="5264659" y="1791887"/>
                    <a:pt x="5265929" y="1865193"/>
                  </a:cubicBezTo>
                  <a:cubicBezTo>
                    <a:pt x="5265929" y="1886783"/>
                    <a:pt x="5265929" y="1900753"/>
                    <a:pt x="5265929" y="1924883"/>
                  </a:cubicBezTo>
                  <a:cubicBezTo>
                    <a:pt x="5243069" y="1924883"/>
                    <a:pt x="5222749" y="1926153"/>
                    <a:pt x="5190894" y="1924883"/>
                  </a:cubicBezTo>
                  <a:cubicBezTo>
                    <a:pt x="4925021" y="1919803"/>
                    <a:pt x="4655057" y="1926153"/>
                    <a:pt x="4389184" y="1921073"/>
                  </a:cubicBezTo>
                  <a:cubicBezTo>
                    <a:pt x="4229660" y="1917263"/>
                    <a:pt x="4074226" y="1919803"/>
                    <a:pt x="3914702" y="1917263"/>
                  </a:cubicBezTo>
                  <a:cubicBezTo>
                    <a:pt x="3841076" y="1915993"/>
                    <a:pt x="3767450" y="1914723"/>
                    <a:pt x="3693823" y="1913453"/>
                  </a:cubicBezTo>
                  <a:cubicBezTo>
                    <a:pt x="3648829" y="1913453"/>
                    <a:pt x="3607926" y="1914723"/>
                    <a:pt x="3562932" y="1914723"/>
                  </a:cubicBezTo>
                  <a:cubicBezTo>
                    <a:pt x="3448402" y="1913453"/>
                    <a:pt x="3133444" y="1914723"/>
                    <a:pt x="3018914" y="1913453"/>
                  </a:cubicBezTo>
                  <a:cubicBezTo>
                    <a:pt x="2937107" y="1912183"/>
                    <a:pt x="1300964" y="1921073"/>
                    <a:pt x="1219157" y="1919803"/>
                  </a:cubicBezTo>
                  <a:cubicBezTo>
                    <a:pt x="1198705" y="1919803"/>
                    <a:pt x="1174163" y="1921073"/>
                    <a:pt x="1153712" y="1921073"/>
                  </a:cubicBezTo>
                  <a:cubicBezTo>
                    <a:pt x="1104627" y="1921073"/>
                    <a:pt x="1059633" y="1922343"/>
                    <a:pt x="1010549" y="1922343"/>
                  </a:cubicBezTo>
                  <a:cubicBezTo>
                    <a:pt x="887838" y="1922343"/>
                    <a:pt x="769218" y="1921073"/>
                    <a:pt x="646507" y="1919803"/>
                  </a:cubicBezTo>
                  <a:cubicBezTo>
                    <a:pt x="572881" y="1918533"/>
                    <a:pt x="499254" y="1917263"/>
                    <a:pt x="429718" y="1915993"/>
                  </a:cubicBezTo>
                  <a:cubicBezTo>
                    <a:pt x="298827" y="1914723"/>
                    <a:pt x="167935" y="1913453"/>
                    <a:pt x="44665" y="1913453"/>
                  </a:cubicBezTo>
                  <a:cubicBezTo>
                    <a:pt x="34505" y="1913453"/>
                    <a:pt x="25615" y="1913453"/>
                    <a:pt x="15455" y="1912183"/>
                  </a:cubicBezTo>
                  <a:cubicBezTo>
                    <a:pt x="6565" y="1910913"/>
                    <a:pt x="1485" y="1904563"/>
                    <a:pt x="4025" y="1895673"/>
                  </a:cubicBezTo>
                  <a:cubicBezTo>
                    <a:pt x="12915" y="1863908"/>
                    <a:pt x="9105" y="1827898"/>
                    <a:pt x="7835" y="1790447"/>
                  </a:cubicBezTo>
                  <a:cubicBezTo>
                    <a:pt x="6565" y="1714105"/>
                    <a:pt x="2755" y="1639203"/>
                    <a:pt x="4025" y="1562861"/>
                  </a:cubicBezTo>
                  <a:cubicBezTo>
                    <a:pt x="1485" y="1467793"/>
                    <a:pt x="-3595" y="290972"/>
                    <a:pt x="4025" y="194464"/>
                  </a:cubicBezTo>
                  <a:cubicBezTo>
                    <a:pt x="5295" y="175739"/>
                    <a:pt x="4025" y="155573"/>
                    <a:pt x="5295" y="136847"/>
                  </a:cubicBezTo>
                  <a:cubicBezTo>
                    <a:pt x="6565" y="106599"/>
                    <a:pt x="9105" y="7346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5677" y="30480"/>
                    <a:pt x="131122" y="29210"/>
                  </a:cubicBezTo>
                  <a:cubicBezTo>
                    <a:pt x="241562" y="25400"/>
                    <a:pt x="352002" y="22860"/>
                    <a:pt x="466532" y="20320"/>
                  </a:cubicBezTo>
                  <a:cubicBezTo>
                    <a:pt x="544248" y="17780"/>
                    <a:pt x="621965" y="16510"/>
                    <a:pt x="695592" y="13970"/>
                  </a:cubicBezTo>
                  <a:cubicBezTo>
                    <a:pt x="769218" y="11430"/>
                    <a:pt x="846935" y="8890"/>
                    <a:pt x="920561" y="8890"/>
                  </a:cubicBezTo>
                  <a:cubicBezTo>
                    <a:pt x="1002368" y="7620"/>
                    <a:pt x="1084175" y="10160"/>
                    <a:pt x="1165983" y="8890"/>
                  </a:cubicBezTo>
                  <a:cubicBezTo>
                    <a:pt x="1268242" y="8890"/>
                    <a:pt x="3121173" y="6350"/>
                    <a:pt x="3223432" y="5080"/>
                  </a:cubicBezTo>
                  <a:cubicBezTo>
                    <a:pt x="3321601" y="3810"/>
                    <a:pt x="3419769" y="2540"/>
                    <a:pt x="3522028" y="2540"/>
                  </a:cubicBezTo>
                  <a:cubicBezTo>
                    <a:pt x="3689733" y="1270"/>
                    <a:pt x="3853347" y="0"/>
                    <a:pt x="4021052" y="0"/>
                  </a:cubicBezTo>
                  <a:cubicBezTo>
                    <a:pt x="4090588" y="0"/>
                    <a:pt x="4164214" y="2540"/>
                    <a:pt x="4233750" y="2540"/>
                  </a:cubicBezTo>
                  <a:cubicBezTo>
                    <a:pt x="4425997" y="3810"/>
                    <a:pt x="4622334" y="5080"/>
                    <a:pt x="4814581" y="7620"/>
                  </a:cubicBezTo>
                  <a:cubicBezTo>
                    <a:pt x="4916840" y="8890"/>
                    <a:pt x="5019099" y="12700"/>
                    <a:pt x="5121358" y="16510"/>
                  </a:cubicBezTo>
                  <a:cubicBezTo>
                    <a:pt x="5145900" y="16510"/>
                    <a:pt x="5170442" y="16510"/>
                    <a:pt x="5190894" y="16510"/>
                  </a:cubicBezTo>
                  <a:cubicBezTo>
                    <a:pt x="5213859" y="17780"/>
                    <a:pt x="5222749" y="20320"/>
                    <a:pt x="5232909" y="21590"/>
                  </a:cubicBezTo>
                  <a:close/>
                  <a:moveTo>
                    <a:pt x="5243069" y="1908373"/>
                  </a:moveTo>
                  <a:cubicBezTo>
                    <a:pt x="5244339" y="1891863"/>
                    <a:pt x="5245609" y="1879163"/>
                    <a:pt x="5245609" y="1866463"/>
                  </a:cubicBezTo>
                  <a:cubicBezTo>
                    <a:pt x="5244339" y="1784685"/>
                    <a:pt x="5243069" y="1708343"/>
                    <a:pt x="5243069" y="1626239"/>
                  </a:cubicBezTo>
                  <a:cubicBezTo>
                    <a:pt x="5243069" y="1588788"/>
                    <a:pt x="5245609" y="1551338"/>
                    <a:pt x="5244339" y="1513887"/>
                  </a:cubicBezTo>
                  <a:cubicBezTo>
                    <a:pt x="5244339" y="1479317"/>
                    <a:pt x="5243069" y="1443306"/>
                    <a:pt x="5241799" y="1408736"/>
                  </a:cubicBezTo>
                  <a:cubicBezTo>
                    <a:pt x="5236719" y="1355441"/>
                    <a:pt x="5225289" y="252081"/>
                    <a:pt x="5225289" y="198785"/>
                  </a:cubicBezTo>
                  <a:cubicBezTo>
                    <a:pt x="5222749" y="154132"/>
                    <a:pt x="5220209" y="108039"/>
                    <a:pt x="5217669" y="63500"/>
                  </a:cubicBezTo>
                  <a:cubicBezTo>
                    <a:pt x="5216399" y="44450"/>
                    <a:pt x="5215129" y="43180"/>
                    <a:pt x="5178623" y="41910"/>
                  </a:cubicBezTo>
                  <a:cubicBezTo>
                    <a:pt x="5166352" y="41910"/>
                    <a:pt x="5158171" y="41910"/>
                    <a:pt x="5145900" y="40640"/>
                  </a:cubicBezTo>
                  <a:cubicBezTo>
                    <a:pt x="5043641" y="36830"/>
                    <a:pt x="4937292" y="31750"/>
                    <a:pt x="4835033" y="30480"/>
                  </a:cubicBezTo>
                  <a:cubicBezTo>
                    <a:pt x="4585521" y="26670"/>
                    <a:pt x="4331919" y="25400"/>
                    <a:pt x="4082407" y="22860"/>
                  </a:cubicBezTo>
                  <a:cubicBezTo>
                    <a:pt x="4045594" y="22860"/>
                    <a:pt x="4004690" y="22860"/>
                    <a:pt x="3967877" y="22860"/>
                  </a:cubicBezTo>
                  <a:cubicBezTo>
                    <a:pt x="3906522" y="22860"/>
                    <a:pt x="3845166" y="22860"/>
                    <a:pt x="3787902" y="22860"/>
                  </a:cubicBezTo>
                  <a:cubicBezTo>
                    <a:pt x="3657010" y="22860"/>
                    <a:pt x="3526118" y="22860"/>
                    <a:pt x="3399318" y="24130"/>
                  </a:cubicBezTo>
                  <a:cubicBezTo>
                    <a:pt x="3288878" y="25400"/>
                    <a:pt x="1427765" y="29210"/>
                    <a:pt x="1317326" y="29210"/>
                  </a:cubicBezTo>
                  <a:cubicBezTo>
                    <a:pt x="1137350" y="29210"/>
                    <a:pt x="957375" y="26670"/>
                    <a:pt x="777399" y="33020"/>
                  </a:cubicBezTo>
                  <a:cubicBezTo>
                    <a:pt x="683320" y="36830"/>
                    <a:pt x="593333" y="36830"/>
                    <a:pt x="503345" y="38100"/>
                  </a:cubicBezTo>
                  <a:cubicBezTo>
                    <a:pt x="347911" y="41910"/>
                    <a:pt x="192478" y="45720"/>
                    <a:pt x="45935" y="50800"/>
                  </a:cubicBezTo>
                  <a:cubicBezTo>
                    <a:pt x="33235" y="50800"/>
                    <a:pt x="30695" y="53340"/>
                    <a:pt x="29425" y="69148"/>
                  </a:cubicBezTo>
                  <a:cubicBezTo>
                    <a:pt x="28155" y="95075"/>
                    <a:pt x="28155" y="121003"/>
                    <a:pt x="26885" y="146930"/>
                  </a:cubicBezTo>
                  <a:cubicBezTo>
                    <a:pt x="25615" y="190143"/>
                    <a:pt x="23075" y="231915"/>
                    <a:pt x="21805" y="275128"/>
                  </a:cubicBezTo>
                  <a:cubicBezTo>
                    <a:pt x="16725" y="321221"/>
                    <a:pt x="23075" y="1447628"/>
                    <a:pt x="25615" y="1493721"/>
                  </a:cubicBezTo>
                  <a:cubicBezTo>
                    <a:pt x="25615" y="1542695"/>
                    <a:pt x="25615" y="1593110"/>
                    <a:pt x="26885" y="1642084"/>
                  </a:cubicBezTo>
                  <a:cubicBezTo>
                    <a:pt x="26885" y="1678094"/>
                    <a:pt x="29425" y="1714105"/>
                    <a:pt x="29425" y="1750115"/>
                  </a:cubicBezTo>
                  <a:cubicBezTo>
                    <a:pt x="29425" y="1789006"/>
                    <a:pt x="29425" y="1827898"/>
                    <a:pt x="28155" y="1866463"/>
                  </a:cubicBezTo>
                  <a:cubicBezTo>
                    <a:pt x="28155" y="1870273"/>
                    <a:pt x="28155" y="1872813"/>
                    <a:pt x="28155" y="1876623"/>
                  </a:cubicBezTo>
                  <a:cubicBezTo>
                    <a:pt x="28155" y="1886783"/>
                    <a:pt x="31965" y="1890594"/>
                    <a:pt x="40855" y="1890594"/>
                  </a:cubicBezTo>
                  <a:cubicBezTo>
                    <a:pt x="73857" y="1890594"/>
                    <a:pt x="131122" y="1891863"/>
                    <a:pt x="184297" y="1891863"/>
                  </a:cubicBezTo>
                  <a:cubicBezTo>
                    <a:pt x="262014" y="1891863"/>
                    <a:pt x="343821" y="1889323"/>
                    <a:pt x="421538" y="1891863"/>
                  </a:cubicBezTo>
                  <a:cubicBezTo>
                    <a:pt x="548339" y="1895673"/>
                    <a:pt x="675140" y="1898213"/>
                    <a:pt x="801941" y="1896944"/>
                  </a:cubicBezTo>
                  <a:cubicBezTo>
                    <a:pt x="883748" y="1895673"/>
                    <a:pt x="961465" y="1898213"/>
                    <a:pt x="1043272" y="1898213"/>
                  </a:cubicBezTo>
                  <a:cubicBezTo>
                    <a:pt x="1161892" y="1898213"/>
                    <a:pt x="1280513" y="1896944"/>
                    <a:pt x="1399133" y="1898213"/>
                  </a:cubicBezTo>
                  <a:cubicBezTo>
                    <a:pt x="1575018" y="1899483"/>
                    <a:pt x="3505667" y="1889323"/>
                    <a:pt x="3685642" y="1891863"/>
                  </a:cubicBezTo>
                  <a:cubicBezTo>
                    <a:pt x="3763359" y="1893133"/>
                    <a:pt x="3841076" y="1894403"/>
                    <a:pt x="3914702" y="1894403"/>
                  </a:cubicBezTo>
                  <a:cubicBezTo>
                    <a:pt x="4049684" y="1896944"/>
                    <a:pt x="4180576" y="1893133"/>
                    <a:pt x="4315557" y="1896944"/>
                  </a:cubicBezTo>
                  <a:cubicBezTo>
                    <a:pt x="4425997" y="1899483"/>
                    <a:pt x="4536437" y="1899483"/>
                    <a:pt x="4646876" y="1902023"/>
                  </a:cubicBezTo>
                  <a:cubicBezTo>
                    <a:pt x="4810491" y="1905833"/>
                    <a:pt x="4974105" y="1908373"/>
                    <a:pt x="5137719" y="1909644"/>
                  </a:cubicBezTo>
                  <a:cubicBezTo>
                    <a:pt x="5199074" y="1909644"/>
                    <a:pt x="5222749" y="1908373"/>
                    <a:pt x="5243069" y="1908373"/>
                  </a:cubicBezTo>
                  <a:close/>
                </a:path>
              </a:pathLst>
            </a:custGeom>
            <a:solidFill>
              <a:srgbClr val="B9C0E1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9" name="Freeform 9"/>
          <p:cNvSpPr/>
          <p:nvPr/>
        </p:nvSpPr>
        <p:spPr>
          <a:xfrm>
            <a:off x="14581903" y="5469720"/>
            <a:ext cx="3357957" cy="3357957"/>
          </a:xfrm>
          <a:custGeom>
            <a:avLst/>
            <a:gdLst/>
            <a:ahLst/>
            <a:cxnLst/>
            <a:rect l="l" t="t" r="r" b="b"/>
            <a:pathLst>
              <a:path w="3357957" h="3357957">
                <a:moveTo>
                  <a:pt x="0" y="0"/>
                </a:moveTo>
                <a:lnTo>
                  <a:pt x="3357957" y="0"/>
                </a:lnTo>
                <a:lnTo>
                  <a:pt x="3357957" y="3357957"/>
                </a:lnTo>
                <a:lnTo>
                  <a:pt x="0" y="335795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-9094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0"/>
                </a:lnTo>
                <a:lnTo>
                  <a:pt x="0" y="15478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C7AE72-DEA5-09B2-B551-11FB58B885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6585" y="4348155"/>
            <a:ext cx="11693138" cy="16023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12966011" y="-2377841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5"/>
                </a:moveTo>
                <a:lnTo>
                  <a:pt x="6589742" y="7833275"/>
                </a:lnTo>
                <a:lnTo>
                  <a:pt x="6589742" y="0"/>
                </a:lnTo>
                <a:lnTo>
                  <a:pt x="0" y="0"/>
                </a:lnTo>
                <a:lnTo>
                  <a:pt x="0" y="783327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8328334">
            <a:off x="-9227644" y="8135968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8328334">
            <a:off x="10385724" y="734717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5" name="Group 5"/>
          <p:cNvGrpSpPr/>
          <p:nvPr/>
        </p:nvGrpSpPr>
        <p:grpSpPr>
          <a:xfrm>
            <a:off x="0" y="2847578"/>
            <a:ext cx="4052823" cy="4052823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1855" y="3340147"/>
            <a:ext cx="2777520" cy="2929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endParaRPr/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Kad apsisaugotume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nuo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užkrečiamųjų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ligų</a:t>
            </a:r>
          </a:p>
          <a:p>
            <a:pPr algn="ctr">
              <a:lnSpc>
                <a:spcPts val="3359"/>
              </a:lnSpc>
            </a:pPr>
            <a:endParaRPr lang="en-US" sz="2399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3559258" y="2847578"/>
            <a:ext cx="4052823" cy="405282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7E2B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17588" y="2847578"/>
            <a:ext cx="4052823" cy="405282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DDFD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32172" y="2847578"/>
            <a:ext cx="4052823" cy="405282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235177" y="2847578"/>
            <a:ext cx="4052823" cy="4052823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6EBC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559258" y="4218670"/>
            <a:ext cx="4052823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Kad mūsų kūnas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būtų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švarus ir sveikas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17588" y="4218670"/>
            <a:ext cx="4052823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Kad nekiltų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nemalonus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kvapas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04094" y="4024360"/>
            <a:ext cx="2308979" cy="241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Kad gerai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jaustumės 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ir pasitikėtume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savimi</a:t>
            </a:r>
          </a:p>
          <a:p>
            <a:pPr algn="ctr">
              <a:lnSpc>
                <a:spcPts val="2940"/>
              </a:lnSpc>
            </a:pPr>
            <a:endParaRPr lang="en-US" sz="2399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ctr">
              <a:lnSpc>
                <a:spcPts val="2940"/>
              </a:lnSpc>
            </a:pPr>
            <a:endParaRPr lang="en-US" sz="2399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400693" y="4428220"/>
            <a:ext cx="3720377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Kad dantys būtų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švarūs ir sveiki</a:t>
            </a:r>
          </a:p>
        </p:txBody>
      </p:sp>
      <p:sp>
        <p:nvSpPr>
          <p:cNvPr id="20" name="Freeform 20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1188070"/>
            <a:ext cx="11802155" cy="236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Rankas reikia plauti tik tada, kai jos matomai purvinos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17642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31761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 rot="8421174">
            <a:off x="6746654" y="5200023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9"/>
                </a:lnTo>
                <a:lnTo>
                  <a:pt x="0" y="857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986208" y="6389250"/>
            <a:ext cx="2402917" cy="2048683"/>
          </a:xfrm>
          <a:custGeom>
            <a:avLst/>
            <a:gdLst/>
            <a:ahLst/>
            <a:cxnLst/>
            <a:rect l="l" t="t" r="r" b="b"/>
            <a:pathLst>
              <a:path w="2402917" h="2048683">
                <a:moveTo>
                  <a:pt x="0" y="0"/>
                </a:moveTo>
                <a:lnTo>
                  <a:pt x="2402917" y="0"/>
                </a:lnTo>
                <a:lnTo>
                  <a:pt x="2402917" y="2048683"/>
                </a:lnTo>
                <a:lnTo>
                  <a:pt x="0" y="204868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5400000" flipV="1">
            <a:off x="12094254" y="-2068008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8328334">
            <a:off x="-9085902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8328334">
            <a:off x="-9868483" y="709620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17642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31761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Faktas</a:t>
            </a:r>
          </a:p>
        </p:txBody>
      </p:sp>
      <p:sp>
        <p:nvSpPr>
          <p:cNvPr id="4" name="Freeform 4"/>
          <p:cNvSpPr/>
          <p:nvPr/>
        </p:nvSpPr>
        <p:spPr>
          <a:xfrm rot="8421174">
            <a:off x="6746654" y="5200023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9"/>
                </a:lnTo>
                <a:lnTo>
                  <a:pt x="0" y="857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5400000" flipV="1">
            <a:off x="12022483" y="-2331166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328334">
            <a:off x="-9085902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8328334">
            <a:off x="-9868483" y="709620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3216627" y="1648460"/>
            <a:ext cx="10736447" cy="4628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Trumpi</a:t>
            </a:r>
            <a:r>
              <a:rPr lang="en-US" sz="6399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PLAUKAI MAŽIAU RIEBALUOJASI</a:t>
            </a:r>
          </a:p>
          <a:p>
            <a:pPr algn="ctr">
              <a:lnSpc>
                <a:spcPts val="8959"/>
              </a:lnSpc>
            </a:pPr>
            <a:endParaRPr lang="en-US" sz="6399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  <a:p>
            <a:pPr algn="ctr">
              <a:lnSpc>
                <a:spcPts val="8959"/>
              </a:lnSpc>
              <a:spcBef>
                <a:spcPct val="0"/>
              </a:spcBef>
            </a:pPr>
            <a:endParaRPr lang="en-US" sz="6399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2356435" y="6543675"/>
            <a:ext cx="2960919" cy="2827677"/>
          </a:xfrm>
          <a:custGeom>
            <a:avLst/>
            <a:gdLst/>
            <a:ahLst/>
            <a:cxnLst/>
            <a:rect l="l" t="t" r="r" b="b"/>
            <a:pathLst>
              <a:path w="2960919" h="2827677">
                <a:moveTo>
                  <a:pt x="0" y="0"/>
                </a:moveTo>
                <a:lnTo>
                  <a:pt x="2960919" y="0"/>
                </a:lnTo>
                <a:lnTo>
                  <a:pt x="2960919" y="2827677"/>
                </a:lnTo>
                <a:lnTo>
                  <a:pt x="0" y="28276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8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17642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31761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Faktas</a:t>
            </a:r>
          </a:p>
        </p:txBody>
      </p:sp>
      <p:sp>
        <p:nvSpPr>
          <p:cNvPr id="4" name="Freeform 4"/>
          <p:cNvSpPr/>
          <p:nvPr/>
        </p:nvSpPr>
        <p:spPr>
          <a:xfrm rot="8421174">
            <a:off x="6746654" y="5200023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9"/>
                </a:lnTo>
                <a:lnTo>
                  <a:pt x="0" y="857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5400000" flipV="1">
            <a:off x="12094254" y="-2068008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328334">
            <a:off x="-9085902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8328334">
            <a:off x="-9868483" y="7096204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1472487" y="6951425"/>
            <a:ext cx="3213953" cy="1812341"/>
          </a:xfrm>
          <a:custGeom>
            <a:avLst/>
            <a:gdLst/>
            <a:ahLst/>
            <a:cxnLst/>
            <a:rect l="l" t="t" r="r" b="b"/>
            <a:pathLst>
              <a:path w="3213953" h="1812341">
                <a:moveTo>
                  <a:pt x="0" y="0"/>
                </a:moveTo>
                <a:lnTo>
                  <a:pt x="3213953" y="0"/>
                </a:lnTo>
                <a:lnTo>
                  <a:pt x="3213953" y="1812340"/>
                </a:lnTo>
                <a:lnTo>
                  <a:pt x="0" y="181234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FF6674-1CB3-32BC-BE81-E0F490A1B9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7279" y="1381760"/>
            <a:ext cx="13413441" cy="253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397911" flipV="1">
            <a:off x="7944184" y="4843069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857869"/>
                </a:moveTo>
                <a:lnTo>
                  <a:pt x="2399632" y="857869"/>
                </a:lnTo>
                <a:lnTo>
                  <a:pt x="2399632" y="0"/>
                </a:lnTo>
                <a:lnTo>
                  <a:pt x="0" y="0"/>
                </a:lnTo>
                <a:lnTo>
                  <a:pt x="0" y="85786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607670" y="6745312"/>
            <a:ext cx="3227566" cy="3227566"/>
          </a:xfrm>
          <a:custGeom>
            <a:avLst/>
            <a:gdLst/>
            <a:ahLst/>
            <a:cxnLst/>
            <a:rect l="l" t="t" r="r" b="b"/>
            <a:pathLst>
              <a:path w="3227566" h="3227566">
                <a:moveTo>
                  <a:pt x="0" y="0"/>
                </a:moveTo>
                <a:lnTo>
                  <a:pt x="3227566" y="0"/>
                </a:lnTo>
                <a:lnTo>
                  <a:pt x="3227566" y="3227565"/>
                </a:lnTo>
                <a:lnTo>
                  <a:pt x="0" y="322756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4813634" y="1187671"/>
            <a:ext cx="9120415" cy="236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dANTIS REIKIA VALYTI DVI MINUTES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30845" y="488632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48451" y="5014829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Faktas</a:t>
            </a:r>
          </a:p>
        </p:txBody>
      </p:sp>
      <p:sp>
        <p:nvSpPr>
          <p:cNvPr id="7" name="Freeform 7"/>
          <p:cNvSpPr/>
          <p:nvPr/>
        </p:nvSpPr>
        <p:spPr>
          <a:xfrm rot="-8328334">
            <a:off x="-9085902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5400000" flipV="1">
            <a:off x="12094254" y="-2068008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8328334">
            <a:off x="-8753867" y="8103692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397911" flipV="1">
            <a:off x="7944184" y="4843069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857869"/>
                </a:moveTo>
                <a:lnTo>
                  <a:pt x="2399632" y="857869"/>
                </a:lnTo>
                <a:lnTo>
                  <a:pt x="2399632" y="0"/>
                </a:lnTo>
                <a:lnTo>
                  <a:pt x="0" y="0"/>
                </a:lnTo>
                <a:lnTo>
                  <a:pt x="0" y="85786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121232" y="1187671"/>
            <a:ext cx="11756123" cy="236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Po nagais gali likti bakterijos, net jei rankos vizualiai švarios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07932" y="465787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739395" y="4657875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Faktas</a:t>
            </a:r>
          </a:p>
        </p:txBody>
      </p:sp>
      <p:sp>
        <p:nvSpPr>
          <p:cNvPr id="6" name="Freeform 6"/>
          <p:cNvSpPr/>
          <p:nvPr/>
        </p:nvSpPr>
        <p:spPr>
          <a:xfrm rot="-8328334">
            <a:off x="-9085902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5400000" flipV="1">
            <a:off x="12094254" y="-2068008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8328334">
            <a:off x="-9078568" y="7649146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3434463" y="6371422"/>
            <a:ext cx="2545605" cy="2424689"/>
          </a:xfrm>
          <a:custGeom>
            <a:avLst/>
            <a:gdLst/>
            <a:ahLst/>
            <a:cxnLst/>
            <a:rect l="l" t="t" r="r" b="b"/>
            <a:pathLst>
              <a:path w="2545605" h="2424689">
                <a:moveTo>
                  <a:pt x="0" y="0"/>
                </a:moveTo>
                <a:lnTo>
                  <a:pt x="2545605" y="0"/>
                </a:lnTo>
                <a:lnTo>
                  <a:pt x="2545605" y="2424689"/>
                </a:lnTo>
                <a:lnTo>
                  <a:pt x="0" y="2424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76468" y="648639"/>
            <a:ext cx="8471023" cy="2593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59"/>
              </a:lnSpc>
            </a:pPr>
            <a:r>
              <a:rPr lang="en-US" sz="7399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UŽDUOTIS</a:t>
            </a:r>
          </a:p>
          <a:p>
            <a:pPr algn="ctr">
              <a:lnSpc>
                <a:spcPts val="10359"/>
              </a:lnSpc>
              <a:spcBef>
                <a:spcPct val="0"/>
              </a:spcBef>
            </a:pPr>
            <a:endParaRPr lang="en-US" sz="7399">
              <a:solidFill>
                <a:srgbClr val="586BB0"/>
              </a:solidFill>
              <a:latin typeface="Blodders 2"/>
              <a:ea typeface="Blodders 2"/>
              <a:cs typeface="Blodders 2"/>
              <a:sym typeface="Blodders 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872256" y="2260698"/>
            <a:ext cx="12543488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Sveiko įpročio ugdymo pažangos stebėjimo planas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4101764"/>
            <a:ext cx="18288000" cy="4303920"/>
          </a:xfrm>
          <a:prstGeom prst="rect">
            <a:avLst/>
          </a:prstGeom>
          <a:solidFill>
            <a:srgbClr val="FCD1CB">
              <a:alpha val="62745"/>
            </a:srgbClr>
          </a:solid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390529" y="4353670"/>
            <a:ext cx="17506941" cy="373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5"/>
              </a:lnSpc>
            </a:pPr>
            <a:r>
              <a:rPr lang="en-US" sz="33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   Sveiko įpročio ugdymo plano pildymo taisyklės:</a:t>
            </a:r>
          </a:p>
          <a:p>
            <a:pPr algn="l">
              <a:lnSpc>
                <a:spcPts val="3695"/>
              </a:lnSpc>
            </a:pPr>
            <a:endParaRPr lang="en-US" sz="3339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marL="569853" lvl="1" indent="-284926" algn="l">
              <a:lnSpc>
                <a:spcPts val="3695"/>
              </a:lnSpc>
              <a:buFont typeface="Arial"/>
              <a:buChar char="•"/>
            </a:pPr>
            <a:r>
              <a:rPr lang="en-US" sz="26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Dienos pabaigoje prisiminkite, kurias užduotis pavyko įgyvendinti ir pažymėkite tai pliusu.</a:t>
            </a:r>
          </a:p>
          <a:p>
            <a:pPr marL="569853" lvl="1" indent="-284926" algn="l">
              <a:lnSpc>
                <a:spcPts val="3695"/>
              </a:lnSpc>
              <a:buFont typeface="Arial"/>
              <a:buChar char="•"/>
            </a:pPr>
            <a:r>
              <a:rPr lang="en-US" sz="26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Pagalvokite ir papasakokite artimiesiems, ką galėtumėte padaryti geriau, kad surinktumėte daugiau pliusų. </a:t>
            </a:r>
          </a:p>
          <a:p>
            <a:pPr marL="569853" lvl="1" indent="-284926" algn="l">
              <a:lnSpc>
                <a:spcPts val="3695"/>
              </a:lnSpc>
              <a:buFont typeface="Arial"/>
              <a:buChar char="•"/>
            </a:pPr>
            <a:r>
              <a:rPr lang="en-US" sz="26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Kalendorių žymėkite tol, kol pastebėsite, kad surenkate visus įmanomus pliusus ir įsiugdėte sveikus dienos ir miego režimo įpročius. </a:t>
            </a:r>
          </a:p>
          <a:p>
            <a:pPr algn="just">
              <a:lnSpc>
                <a:spcPts val="2715"/>
              </a:lnSpc>
            </a:pPr>
            <a:endParaRPr lang="en-US" sz="2639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6" name="Freeform 6"/>
          <p:cNvSpPr/>
          <p:nvPr/>
        </p:nvSpPr>
        <p:spPr>
          <a:xfrm rot="-8328334">
            <a:off x="-10705683" y="-9204981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5400000" flipV="1">
            <a:off x="12357412" y="-3115598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00513" y="2325076"/>
            <a:ext cx="12457550" cy="7272095"/>
          </a:xfrm>
          <a:custGeom>
            <a:avLst/>
            <a:gdLst/>
            <a:ahLst/>
            <a:cxnLst/>
            <a:rect l="l" t="t" r="r" b="b"/>
            <a:pathLst>
              <a:path w="12457550" h="7272095">
                <a:moveTo>
                  <a:pt x="0" y="0"/>
                </a:moveTo>
                <a:lnTo>
                  <a:pt x="12457550" y="0"/>
                </a:lnTo>
                <a:lnTo>
                  <a:pt x="12457550" y="7272095"/>
                </a:lnTo>
                <a:lnTo>
                  <a:pt x="0" y="7272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4561791" y="2394116"/>
            <a:ext cx="172045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Š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401501" y="2377606"/>
            <a:ext cx="167640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6257" y="8843010"/>
            <a:ext cx="11655743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Miegojau bent 9 valandas per parą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5354" y="7813407"/>
            <a:ext cx="12457550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Suvalgiau tris porcijas daržovių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77146" y="2361096"/>
            <a:ext cx="170021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0513" y="3579883"/>
            <a:ext cx="6427232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60 minučių per dieną buvau fiziškai aktyvus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511" y="4588264"/>
            <a:ext cx="12457550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Nesinaudojau ekranais prieš miegą</a:t>
            </a:r>
          </a:p>
        </p:txBody>
      </p:sp>
      <p:sp>
        <p:nvSpPr>
          <p:cNvPr id="12" name="Freeform 12"/>
          <p:cNvSpPr/>
          <p:nvPr/>
        </p:nvSpPr>
        <p:spPr>
          <a:xfrm rot="-8328334">
            <a:off x="-9439504" y="-930067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3" y="0"/>
                </a:lnTo>
                <a:lnTo>
                  <a:pt x="15804553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-5400000" flipV="1">
            <a:off x="13774790" y="-1978473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-8328334">
            <a:off x="-9788375" y="8686208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771744" y="5338989"/>
            <a:ext cx="902638" cy="902638"/>
          </a:xfrm>
          <a:custGeom>
            <a:avLst/>
            <a:gdLst/>
            <a:ahLst/>
            <a:cxnLst/>
            <a:rect l="l" t="t" r="r" b="b"/>
            <a:pathLst>
              <a:path w="902638" h="902638">
                <a:moveTo>
                  <a:pt x="0" y="0"/>
                </a:moveTo>
                <a:lnTo>
                  <a:pt x="902638" y="0"/>
                </a:lnTo>
                <a:lnTo>
                  <a:pt x="902638" y="902638"/>
                </a:lnTo>
                <a:lnTo>
                  <a:pt x="0" y="90263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180495" y="6445166"/>
            <a:ext cx="2026023" cy="919799"/>
          </a:xfrm>
          <a:custGeom>
            <a:avLst/>
            <a:gdLst/>
            <a:ahLst/>
            <a:cxnLst/>
            <a:rect l="l" t="t" r="r" b="b"/>
            <a:pathLst>
              <a:path w="2026023" h="919799">
                <a:moveTo>
                  <a:pt x="0" y="0"/>
                </a:moveTo>
                <a:lnTo>
                  <a:pt x="2026024" y="0"/>
                </a:lnTo>
                <a:lnTo>
                  <a:pt x="2026024" y="919799"/>
                </a:lnTo>
                <a:lnTo>
                  <a:pt x="0" y="919799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712632" y="7568505"/>
            <a:ext cx="961751" cy="959827"/>
          </a:xfrm>
          <a:custGeom>
            <a:avLst/>
            <a:gdLst/>
            <a:ahLst/>
            <a:cxnLst/>
            <a:rect l="l" t="t" r="r" b="b"/>
            <a:pathLst>
              <a:path w="961751" h="959827">
                <a:moveTo>
                  <a:pt x="0" y="0"/>
                </a:moveTo>
                <a:lnTo>
                  <a:pt x="961750" y="0"/>
                </a:lnTo>
                <a:lnTo>
                  <a:pt x="961750" y="959827"/>
                </a:lnTo>
                <a:lnTo>
                  <a:pt x="0" y="95982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502230" y="8676959"/>
            <a:ext cx="1185715" cy="564831"/>
          </a:xfrm>
          <a:custGeom>
            <a:avLst/>
            <a:gdLst/>
            <a:ahLst/>
            <a:cxnLst/>
            <a:rect l="l" t="t" r="r" b="b"/>
            <a:pathLst>
              <a:path w="1185715" h="564831">
                <a:moveTo>
                  <a:pt x="0" y="0"/>
                </a:moveTo>
                <a:lnTo>
                  <a:pt x="1185715" y="0"/>
                </a:lnTo>
                <a:lnTo>
                  <a:pt x="1185715" y="564831"/>
                </a:lnTo>
                <a:lnTo>
                  <a:pt x="0" y="5648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 rot="619486">
            <a:off x="1686586" y="4210086"/>
            <a:ext cx="999726" cy="850712"/>
          </a:xfrm>
          <a:custGeom>
            <a:avLst/>
            <a:gdLst/>
            <a:ahLst/>
            <a:cxnLst/>
            <a:rect l="l" t="t" r="r" b="b"/>
            <a:pathLst>
              <a:path w="999726" h="850712">
                <a:moveTo>
                  <a:pt x="0" y="0"/>
                </a:moveTo>
                <a:lnTo>
                  <a:pt x="999725" y="0"/>
                </a:lnTo>
                <a:lnTo>
                  <a:pt x="999725" y="850712"/>
                </a:lnTo>
                <a:lnTo>
                  <a:pt x="0" y="850712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712632" y="3238353"/>
            <a:ext cx="797361" cy="797361"/>
          </a:xfrm>
          <a:custGeom>
            <a:avLst/>
            <a:gdLst/>
            <a:ahLst/>
            <a:cxnLst/>
            <a:rect l="l" t="t" r="r" b="b"/>
            <a:pathLst>
              <a:path w="797361" h="797361">
                <a:moveTo>
                  <a:pt x="0" y="0"/>
                </a:moveTo>
                <a:lnTo>
                  <a:pt x="797361" y="0"/>
                </a:lnTo>
                <a:lnTo>
                  <a:pt x="797361" y="797361"/>
                </a:lnTo>
                <a:lnTo>
                  <a:pt x="0" y="797361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9139238" y="5034915"/>
            <a:ext cx="952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endParaRPr/>
          </a:p>
        </p:txBody>
      </p:sp>
      <p:sp>
        <p:nvSpPr>
          <p:cNvPr id="22" name="TextBox 22"/>
          <p:cNvSpPr txBox="1"/>
          <p:nvPr/>
        </p:nvSpPr>
        <p:spPr>
          <a:xfrm>
            <a:off x="11026805" y="2377606"/>
            <a:ext cx="227290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769285" y="2361096"/>
            <a:ext cx="193238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96008" y="6788517"/>
            <a:ext cx="3114556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Atlikau akių mankštą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91371" y="5698795"/>
            <a:ext cx="5845514" cy="382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Valiau</a:t>
            </a:r>
            <a:r>
              <a:rPr lang="en-US" sz="229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2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dantis</a:t>
            </a:r>
            <a:r>
              <a:rPr lang="en-US" sz="229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dvi minutes </a:t>
            </a:r>
            <a:r>
              <a:rPr lang="en-US" sz="22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ryte</a:t>
            </a:r>
            <a:r>
              <a:rPr lang="en-US" sz="229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2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ir</a:t>
            </a:r>
            <a:r>
              <a:rPr lang="en-US" sz="229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2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vakare</a:t>
            </a:r>
            <a:endParaRPr lang="en-US" sz="22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190020" y="2361096"/>
            <a:ext cx="170021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P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20846" y="2394116"/>
            <a:ext cx="181689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T</a:t>
            </a:r>
          </a:p>
        </p:txBody>
      </p:sp>
      <p:sp>
        <p:nvSpPr>
          <p:cNvPr id="28" name="Freeform 28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BE31E89-CE4A-ECDD-4D7D-02F98C947C4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08988" y="916069"/>
            <a:ext cx="14640602" cy="10304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86241ED-22DA-80C3-5817-2BC92C15C7B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53172" y="2133053"/>
            <a:ext cx="3564052" cy="67886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885009" cy="4365041"/>
          </a:xfrm>
          <a:custGeom>
            <a:avLst/>
            <a:gdLst/>
            <a:ahLst/>
            <a:cxnLst/>
            <a:rect l="l" t="t" r="r" b="b"/>
            <a:pathLst>
              <a:path w="3885009" h="4365041">
                <a:moveTo>
                  <a:pt x="0" y="0"/>
                </a:moveTo>
                <a:lnTo>
                  <a:pt x="3885009" y="0"/>
                </a:lnTo>
                <a:lnTo>
                  <a:pt x="3885009" y="4365041"/>
                </a:lnTo>
                <a:lnTo>
                  <a:pt x="0" y="43650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5052057" y="264567"/>
            <a:ext cx="2784208" cy="2298237"/>
          </a:xfrm>
          <a:custGeom>
            <a:avLst/>
            <a:gdLst/>
            <a:ahLst/>
            <a:cxnLst/>
            <a:rect l="l" t="t" r="r" b="b"/>
            <a:pathLst>
              <a:path w="2784208" h="2298237">
                <a:moveTo>
                  <a:pt x="0" y="0"/>
                </a:moveTo>
                <a:lnTo>
                  <a:pt x="2784208" y="0"/>
                </a:lnTo>
                <a:lnTo>
                  <a:pt x="2784208" y="2298237"/>
                </a:lnTo>
                <a:lnTo>
                  <a:pt x="0" y="22982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3772467" y="3433300"/>
            <a:ext cx="11279590" cy="4129695"/>
            <a:chOff x="0" y="0"/>
            <a:chExt cx="5264444" cy="1927424"/>
          </a:xfrm>
        </p:grpSpPr>
        <p:sp>
          <p:nvSpPr>
            <p:cNvPr id="5" name="Freeform 5"/>
            <p:cNvSpPr/>
            <p:nvPr/>
          </p:nvSpPr>
          <p:spPr>
            <a:xfrm>
              <a:off x="10160" y="16510"/>
              <a:ext cx="5241584" cy="1899484"/>
            </a:xfrm>
            <a:custGeom>
              <a:avLst/>
              <a:gdLst/>
              <a:ahLst/>
              <a:cxnLst/>
              <a:rect l="l" t="t" r="r" b="b"/>
              <a:pathLst>
                <a:path w="5241584" h="1899484">
                  <a:moveTo>
                    <a:pt x="5241584" y="1899484"/>
                  </a:moveTo>
                  <a:lnTo>
                    <a:pt x="0" y="1891863"/>
                  </a:lnTo>
                  <a:lnTo>
                    <a:pt x="0" y="672017"/>
                  </a:lnTo>
                  <a:lnTo>
                    <a:pt x="17780" y="19050"/>
                  </a:lnTo>
                  <a:lnTo>
                    <a:pt x="2611775" y="0"/>
                  </a:lnTo>
                  <a:lnTo>
                    <a:pt x="5222534" y="5080"/>
                  </a:lnTo>
                  <a:close/>
                </a:path>
              </a:pathLst>
            </a:custGeom>
            <a:solidFill>
              <a:srgbClr val="FCD1CB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5265928" cy="1925448"/>
            </a:xfrm>
            <a:custGeom>
              <a:avLst/>
              <a:gdLst/>
              <a:ahLst/>
              <a:cxnLst/>
              <a:rect l="l" t="t" r="r" b="b"/>
              <a:pathLst>
                <a:path w="5265928" h="1925448">
                  <a:moveTo>
                    <a:pt x="5232909" y="21590"/>
                  </a:moveTo>
                  <a:cubicBezTo>
                    <a:pt x="5234179" y="34290"/>
                    <a:pt x="5234179" y="44450"/>
                    <a:pt x="5235449" y="54610"/>
                  </a:cubicBezTo>
                  <a:cubicBezTo>
                    <a:pt x="5237989" y="92195"/>
                    <a:pt x="5239259" y="132526"/>
                    <a:pt x="5241799" y="171418"/>
                  </a:cubicBezTo>
                  <a:cubicBezTo>
                    <a:pt x="5241799" y="227594"/>
                    <a:pt x="5254499" y="1335275"/>
                    <a:pt x="5260849" y="1391451"/>
                  </a:cubicBezTo>
                  <a:cubicBezTo>
                    <a:pt x="5267199" y="1476436"/>
                    <a:pt x="5263389" y="1562861"/>
                    <a:pt x="5263389" y="1647846"/>
                  </a:cubicBezTo>
                  <a:cubicBezTo>
                    <a:pt x="5263389" y="1722747"/>
                    <a:pt x="5264659" y="1791887"/>
                    <a:pt x="5265929" y="1865193"/>
                  </a:cubicBezTo>
                  <a:cubicBezTo>
                    <a:pt x="5265929" y="1886783"/>
                    <a:pt x="5265929" y="1900753"/>
                    <a:pt x="5265929" y="1924883"/>
                  </a:cubicBezTo>
                  <a:cubicBezTo>
                    <a:pt x="5243069" y="1924883"/>
                    <a:pt x="5222749" y="1926153"/>
                    <a:pt x="5190894" y="1924883"/>
                  </a:cubicBezTo>
                  <a:cubicBezTo>
                    <a:pt x="4925021" y="1919803"/>
                    <a:pt x="4655057" y="1926153"/>
                    <a:pt x="4389184" y="1921073"/>
                  </a:cubicBezTo>
                  <a:cubicBezTo>
                    <a:pt x="4229660" y="1917263"/>
                    <a:pt x="4074226" y="1919803"/>
                    <a:pt x="3914702" y="1917263"/>
                  </a:cubicBezTo>
                  <a:cubicBezTo>
                    <a:pt x="3841076" y="1915993"/>
                    <a:pt x="3767450" y="1914723"/>
                    <a:pt x="3693823" y="1913453"/>
                  </a:cubicBezTo>
                  <a:cubicBezTo>
                    <a:pt x="3648829" y="1913453"/>
                    <a:pt x="3607926" y="1914723"/>
                    <a:pt x="3562932" y="1914723"/>
                  </a:cubicBezTo>
                  <a:cubicBezTo>
                    <a:pt x="3448402" y="1913453"/>
                    <a:pt x="3133444" y="1914723"/>
                    <a:pt x="3018914" y="1913453"/>
                  </a:cubicBezTo>
                  <a:cubicBezTo>
                    <a:pt x="2937107" y="1912183"/>
                    <a:pt x="1300964" y="1921073"/>
                    <a:pt x="1219157" y="1919803"/>
                  </a:cubicBezTo>
                  <a:cubicBezTo>
                    <a:pt x="1198705" y="1919803"/>
                    <a:pt x="1174163" y="1921073"/>
                    <a:pt x="1153712" y="1921073"/>
                  </a:cubicBezTo>
                  <a:cubicBezTo>
                    <a:pt x="1104627" y="1921073"/>
                    <a:pt x="1059633" y="1922343"/>
                    <a:pt x="1010549" y="1922343"/>
                  </a:cubicBezTo>
                  <a:cubicBezTo>
                    <a:pt x="887838" y="1922343"/>
                    <a:pt x="769218" y="1921073"/>
                    <a:pt x="646507" y="1919803"/>
                  </a:cubicBezTo>
                  <a:cubicBezTo>
                    <a:pt x="572881" y="1918533"/>
                    <a:pt x="499254" y="1917263"/>
                    <a:pt x="429718" y="1915993"/>
                  </a:cubicBezTo>
                  <a:cubicBezTo>
                    <a:pt x="298827" y="1914723"/>
                    <a:pt x="167935" y="1913453"/>
                    <a:pt x="44665" y="1913453"/>
                  </a:cubicBezTo>
                  <a:cubicBezTo>
                    <a:pt x="34505" y="1913453"/>
                    <a:pt x="25615" y="1913453"/>
                    <a:pt x="15455" y="1912183"/>
                  </a:cubicBezTo>
                  <a:cubicBezTo>
                    <a:pt x="6565" y="1910913"/>
                    <a:pt x="1485" y="1904563"/>
                    <a:pt x="4025" y="1895673"/>
                  </a:cubicBezTo>
                  <a:cubicBezTo>
                    <a:pt x="12915" y="1863908"/>
                    <a:pt x="9105" y="1827898"/>
                    <a:pt x="7835" y="1790447"/>
                  </a:cubicBezTo>
                  <a:cubicBezTo>
                    <a:pt x="6565" y="1714105"/>
                    <a:pt x="2755" y="1639203"/>
                    <a:pt x="4025" y="1562861"/>
                  </a:cubicBezTo>
                  <a:cubicBezTo>
                    <a:pt x="1485" y="1467793"/>
                    <a:pt x="-3595" y="290972"/>
                    <a:pt x="4025" y="194464"/>
                  </a:cubicBezTo>
                  <a:cubicBezTo>
                    <a:pt x="5295" y="175739"/>
                    <a:pt x="4025" y="155573"/>
                    <a:pt x="5295" y="136847"/>
                  </a:cubicBezTo>
                  <a:cubicBezTo>
                    <a:pt x="6565" y="106599"/>
                    <a:pt x="9105" y="73469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65677" y="30480"/>
                    <a:pt x="131122" y="29210"/>
                  </a:cubicBezTo>
                  <a:cubicBezTo>
                    <a:pt x="241562" y="25400"/>
                    <a:pt x="352002" y="22860"/>
                    <a:pt x="466532" y="20320"/>
                  </a:cubicBezTo>
                  <a:cubicBezTo>
                    <a:pt x="544248" y="17780"/>
                    <a:pt x="621965" y="16510"/>
                    <a:pt x="695592" y="13970"/>
                  </a:cubicBezTo>
                  <a:cubicBezTo>
                    <a:pt x="769218" y="11430"/>
                    <a:pt x="846935" y="8890"/>
                    <a:pt x="920561" y="8890"/>
                  </a:cubicBezTo>
                  <a:cubicBezTo>
                    <a:pt x="1002368" y="7620"/>
                    <a:pt x="1084175" y="10160"/>
                    <a:pt x="1165983" y="8890"/>
                  </a:cubicBezTo>
                  <a:cubicBezTo>
                    <a:pt x="1268242" y="8890"/>
                    <a:pt x="3121173" y="6350"/>
                    <a:pt x="3223432" y="5080"/>
                  </a:cubicBezTo>
                  <a:cubicBezTo>
                    <a:pt x="3321601" y="3810"/>
                    <a:pt x="3419769" y="2540"/>
                    <a:pt x="3522028" y="2540"/>
                  </a:cubicBezTo>
                  <a:cubicBezTo>
                    <a:pt x="3689733" y="1270"/>
                    <a:pt x="3853347" y="0"/>
                    <a:pt x="4021052" y="0"/>
                  </a:cubicBezTo>
                  <a:cubicBezTo>
                    <a:pt x="4090588" y="0"/>
                    <a:pt x="4164214" y="2540"/>
                    <a:pt x="4233750" y="2540"/>
                  </a:cubicBezTo>
                  <a:cubicBezTo>
                    <a:pt x="4425997" y="3810"/>
                    <a:pt x="4622334" y="5080"/>
                    <a:pt x="4814581" y="7620"/>
                  </a:cubicBezTo>
                  <a:cubicBezTo>
                    <a:pt x="4916840" y="8890"/>
                    <a:pt x="5019099" y="12700"/>
                    <a:pt x="5121358" y="16510"/>
                  </a:cubicBezTo>
                  <a:cubicBezTo>
                    <a:pt x="5145900" y="16510"/>
                    <a:pt x="5170442" y="16510"/>
                    <a:pt x="5190894" y="16510"/>
                  </a:cubicBezTo>
                  <a:cubicBezTo>
                    <a:pt x="5213859" y="17780"/>
                    <a:pt x="5222749" y="20320"/>
                    <a:pt x="5232909" y="21590"/>
                  </a:cubicBezTo>
                  <a:close/>
                  <a:moveTo>
                    <a:pt x="5243069" y="1908373"/>
                  </a:moveTo>
                  <a:cubicBezTo>
                    <a:pt x="5244339" y="1891863"/>
                    <a:pt x="5245609" y="1879163"/>
                    <a:pt x="5245609" y="1866463"/>
                  </a:cubicBezTo>
                  <a:cubicBezTo>
                    <a:pt x="5244339" y="1784685"/>
                    <a:pt x="5243069" y="1708343"/>
                    <a:pt x="5243069" y="1626239"/>
                  </a:cubicBezTo>
                  <a:cubicBezTo>
                    <a:pt x="5243069" y="1588788"/>
                    <a:pt x="5245609" y="1551338"/>
                    <a:pt x="5244339" y="1513887"/>
                  </a:cubicBezTo>
                  <a:cubicBezTo>
                    <a:pt x="5244339" y="1479317"/>
                    <a:pt x="5243069" y="1443306"/>
                    <a:pt x="5241799" y="1408736"/>
                  </a:cubicBezTo>
                  <a:cubicBezTo>
                    <a:pt x="5236719" y="1355441"/>
                    <a:pt x="5225289" y="252081"/>
                    <a:pt x="5225289" y="198785"/>
                  </a:cubicBezTo>
                  <a:cubicBezTo>
                    <a:pt x="5222749" y="154132"/>
                    <a:pt x="5220209" y="108039"/>
                    <a:pt x="5217669" y="63500"/>
                  </a:cubicBezTo>
                  <a:cubicBezTo>
                    <a:pt x="5216399" y="44450"/>
                    <a:pt x="5215129" y="43180"/>
                    <a:pt x="5178623" y="41910"/>
                  </a:cubicBezTo>
                  <a:cubicBezTo>
                    <a:pt x="5166352" y="41910"/>
                    <a:pt x="5158171" y="41910"/>
                    <a:pt x="5145900" y="40640"/>
                  </a:cubicBezTo>
                  <a:cubicBezTo>
                    <a:pt x="5043641" y="36830"/>
                    <a:pt x="4937292" y="31750"/>
                    <a:pt x="4835033" y="30480"/>
                  </a:cubicBezTo>
                  <a:cubicBezTo>
                    <a:pt x="4585521" y="26670"/>
                    <a:pt x="4331919" y="25400"/>
                    <a:pt x="4082407" y="22860"/>
                  </a:cubicBezTo>
                  <a:cubicBezTo>
                    <a:pt x="4045594" y="22860"/>
                    <a:pt x="4004690" y="22860"/>
                    <a:pt x="3967877" y="22860"/>
                  </a:cubicBezTo>
                  <a:cubicBezTo>
                    <a:pt x="3906522" y="22860"/>
                    <a:pt x="3845166" y="22860"/>
                    <a:pt x="3787902" y="22860"/>
                  </a:cubicBezTo>
                  <a:cubicBezTo>
                    <a:pt x="3657010" y="22860"/>
                    <a:pt x="3526118" y="22860"/>
                    <a:pt x="3399318" y="24130"/>
                  </a:cubicBezTo>
                  <a:cubicBezTo>
                    <a:pt x="3288878" y="25400"/>
                    <a:pt x="1427765" y="29210"/>
                    <a:pt x="1317326" y="29210"/>
                  </a:cubicBezTo>
                  <a:cubicBezTo>
                    <a:pt x="1137350" y="29210"/>
                    <a:pt x="957375" y="26670"/>
                    <a:pt x="777399" y="33020"/>
                  </a:cubicBezTo>
                  <a:cubicBezTo>
                    <a:pt x="683320" y="36830"/>
                    <a:pt x="593333" y="36830"/>
                    <a:pt x="503345" y="38100"/>
                  </a:cubicBezTo>
                  <a:cubicBezTo>
                    <a:pt x="347911" y="41910"/>
                    <a:pt x="192478" y="45720"/>
                    <a:pt x="45935" y="50800"/>
                  </a:cubicBezTo>
                  <a:cubicBezTo>
                    <a:pt x="33235" y="50800"/>
                    <a:pt x="30695" y="53340"/>
                    <a:pt x="29425" y="69148"/>
                  </a:cubicBezTo>
                  <a:cubicBezTo>
                    <a:pt x="28155" y="95075"/>
                    <a:pt x="28155" y="121003"/>
                    <a:pt x="26885" y="146930"/>
                  </a:cubicBezTo>
                  <a:cubicBezTo>
                    <a:pt x="25615" y="190143"/>
                    <a:pt x="23075" y="231915"/>
                    <a:pt x="21805" y="275128"/>
                  </a:cubicBezTo>
                  <a:cubicBezTo>
                    <a:pt x="16725" y="321221"/>
                    <a:pt x="23075" y="1447628"/>
                    <a:pt x="25615" y="1493721"/>
                  </a:cubicBezTo>
                  <a:cubicBezTo>
                    <a:pt x="25615" y="1542695"/>
                    <a:pt x="25615" y="1593110"/>
                    <a:pt x="26885" y="1642084"/>
                  </a:cubicBezTo>
                  <a:cubicBezTo>
                    <a:pt x="26885" y="1678094"/>
                    <a:pt x="29425" y="1714105"/>
                    <a:pt x="29425" y="1750115"/>
                  </a:cubicBezTo>
                  <a:cubicBezTo>
                    <a:pt x="29425" y="1789006"/>
                    <a:pt x="29425" y="1827898"/>
                    <a:pt x="28155" y="1866463"/>
                  </a:cubicBezTo>
                  <a:cubicBezTo>
                    <a:pt x="28155" y="1870273"/>
                    <a:pt x="28155" y="1872813"/>
                    <a:pt x="28155" y="1876623"/>
                  </a:cubicBezTo>
                  <a:cubicBezTo>
                    <a:pt x="28155" y="1886783"/>
                    <a:pt x="31965" y="1890594"/>
                    <a:pt x="40855" y="1890594"/>
                  </a:cubicBezTo>
                  <a:cubicBezTo>
                    <a:pt x="73857" y="1890594"/>
                    <a:pt x="131122" y="1891863"/>
                    <a:pt x="184297" y="1891863"/>
                  </a:cubicBezTo>
                  <a:cubicBezTo>
                    <a:pt x="262014" y="1891863"/>
                    <a:pt x="343821" y="1889323"/>
                    <a:pt x="421538" y="1891863"/>
                  </a:cubicBezTo>
                  <a:cubicBezTo>
                    <a:pt x="548339" y="1895673"/>
                    <a:pt x="675140" y="1898213"/>
                    <a:pt x="801941" y="1896944"/>
                  </a:cubicBezTo>
                  <a:cubicBezTo>
                    <a:pt x="883748" y="1895673"/>
                    <a:pt x="961465" y="1898213"/>
                    <a:pt x="1043272" y="1898213"/>
                  </a:cubicBezTo>
                  <a:cubicBezTo>
                    <a:pt x="1161892" y="1898213"/>
                    <a:pt x="1280513" y="1896944"/>
                    <a:pt x="1399133" y="1898213"/>
                  </a:cubicBezTo>
                  <a:cubicBezTo>
                    <a:pt x="1575018" y="1899483"/>
                    <a:pt x="3505667" y="1889323"/>
                    <a:pt x="3685642" y="1891863"/>
                  </a:cubicBezTo>
                  <a:cubicBezTo>
                    <a:pt x="3763359" y="1893133"/>
                    <a:pt x="3841076" y="1894403"/>
                    <a:pt x="3914702" y="1894403"/>
                  </a:cubicBezTo>
                  <a:cubicBezTo>
                    <a:pt x="4049684" y="1896944"/>
                    <a:pt x="4180576" y="1893133"/>
                    <a:pt x="4315557" y="1896944"/>
                  </a:cubicBezTo>
                  <a:cubicBezTo>
                    <a:pt x="4425997" y="1899483"/>
                    <a:pt x="4536437" y="1899483"/>
                    <a:pt x="4646876" y="1902023"/>
                  </a:cubicBezTo>
                  <a:cubicBezTo>
                    <a:pt x="4810491" y="1905833"/>
                    <a:pt x="4974105" y="1908373"/>
                    <a:pt x="5137719" y="1909644"/>
                  </a:cubicBezTo>
                  <a:cubicBezTo>
                    <a:pt x="5199074" y="1909644"/>
                    <a:pt x="5222749" y="1908373"/>
                    <a:pt x="5243069" y="1908373"/>
                  </a:cubicBezTo>
                  <a:close/>
                </a:path>
              </a:pathLst>
            </a:custGeom>
            <a:solidFill>
              <a:srgbClr val="B9C0E1">
                <a:alpha val="53725"/>
              </a:srgbClr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7" name="Freeform 7"/>
          <p:cNvSpPr/>
          <p:nvPr/>
        </p:nvSpPr>
        <p:spPr>
          <a:xfrm>
            <a:off x="279612" y="6854831"/>
            <a:ext cx="2241647" cy="2558156"/>
          </a:xfrm>
          <a:custGeom>
            <a:avLst/>
            <a:gdLst/>
            <a:ahLst/>
            <a:cxnLst/>
            <a:rect l="l" t="t" r="r" b="b"/>
            <a:pathLst>
              <a:path w="2241647" h="2558156">
                <a:moveTo>
                  <a:pt x="0" y="0"/>
                </a:moveTo>
                <a:lnTo>
                  <a:pt x="2241647" y="0"/>
                </a:lnTo>
                <a:lnTo>
                  <a:pt x="2241647" y="2558156"/>
                </a:lnTo>
                <a:lnTo>
                  <a:pt x="0" y="255815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3967534" y="5038725"/>
            <a:ext cx="10889456" cy="814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Kokių sunkumų gali kilti laikantis plano?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662BAE-2EF8-DF1F-4DB8-D6B04C095C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1015" y="1146918"/>
            <a:ext cx="5045969" cy="127209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728468"/>
            <a:ext cx="4052823" cy="4052823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6112" y="4519930"/>
            <a:ext cx="288059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Motyvacijos stoka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617205" y="2728468"/>
            <a:ext cx="4052823" cy="4052823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7E2B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97436" y="4300855"/>
            <a:ext cx="269236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Žinių trūkumas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apie sveiką įprotį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198178" y="2728468"/>
            <a:ext cx="4052823" cy="405282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DDFD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504617" y="4300855"/>
            <a:ext cx="7278767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Nuovargis, 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energijos stoka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756972" y="2728468"/>
            <a:ext cx="4052823" cy="4052823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7E2B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144000" y="3862705"/>
            <a:ext cx="7278767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Nepakankamai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aiškus arba per 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sudėtingas 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planas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396355" y="2728468"/>
            <a:ext cx="4052823" cy="4052823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solidFill>
              <a:srgbClr val="FDDFD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396355" y="4178431"/>
            <a:ext cx="4052823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Neigiama 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bendraamžių įtaka</a:t>
            </a:r>
          </a:p>
        </p:txBody>
      </p:sp>
      <p:sp>
        <p:nvSpPr>
          <p:cNvPr id="17" name="Freeform 17"/>
          <p:cNvSpPr/>
          <p:nvPr/>
        </p:nvSpPr>
        <p:spPr>
          <a:xfrm rot="-5400000" flipV="1">
            <a:off x="13528975" y="-2068008"/>
            <a:ext cx="6589742" cy="7833274"/>
          </a:xfrm>
          <a:custGeom>
            <a:avLst/>
            <a:gdLst/>
            <a:ahLst/>
            <a:cxnLst/>
            <a:rect l="l" t="t" r="r" b="b"/>
            <a:pathLst>
              <a:path w="6589742" h="7833274">
                <a:moveTo>
                  <a:pt x="0" y="7833274"/>
                </a:moveTo>
                <a:lnTo>
                  <a:pt x="6589742" y="7833274"/>
                </a:lnTo>
                <a:lnTo>
                  <a:pt x="6589742" y="0"/>
                </a:lnTo>
                <a:lnTo>
                  <a:pt x="0" y="0"/>
                </a:lnTo>
                <a:lnTo>
                  <a:pt x="0" y="783327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 rot="-8328334">
            <a:off x="-9078568" y="7649146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7"/>
                </a:lnTo>
                <a:lnTo>
                  <a:pt x="0" y="16911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 rot="-8328334">
            <a:off x="-10492136" y="-8750435"/>
            <a:ext cx="15804553" cy="16911486"/>
          </a:xfrm>
          <a:custGeom>
            <a:avLst/>
            <a:gdLst/>
            <a:ahLst/>
            <a:cxnLst/>
            <a:rect l="l" t="t" r="r" b="b"/>
            <a:pathLst>
              <a:path w="15804553" h="16911486">
                <a:moveTo>
                  <a:pt x="0" y="0"/>
                </a:moveTo>
                <a:lnTo>
                  <a:pt x="15804552" y="0"/>
                </a:lnTo>
                <a:lnTo>
                  <a:pt x="15804552" y="16911486"/>
                </a:lnTo>
                <a:lnTo>
                  <a:pt x="0" y="16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892203" y="2577766"/>
            <a:ext cx="10891448" cy="6282187"/>
          </a:xfrm>
          <a:custGeom>
            <a:avLst/>
            <a:gdLst/>
            <a:ahLst/>
            <a:cxnLst/>
            <a:rect l="l" t="t" r="r" b="b"/>
            <a:pathLst>
              <a:path w="10891448" h="6282187">
                <a:moveTo>
                  <a:pt x="0" y="0"/>
                </a:moveTo>
                <a:lnTo>
                  <a:pt x="10891448" y="0"/>
                </a:lnTo>
                <a:lnTo>
                  <a:pt x="10891448" y="6282188"/>
                </a:lnTo>
                <a:lnTo>
                  <a:pt x="0" y="62821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5934433" y="3856203"/>
            <a:ext cx="11910726" cy="3658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8867" lvl="1" indent="-319433" algn="l">
              <a:lnSpc>
                <a:spcPts val="4142"/>
              </a:lnSpc>
              <a:spcBef>
                <a:spcPct val="0"/>
              </a:spcBef>
              <a:buAutoNum type="arabicPeriod"/>
            </a:pPr>
            <a:r>
              <a:rPr lang="en-US" sz="295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Pamokoje sužinojau, kad ...</a:t>
            </a:r>
          </a:p>
          <a:p>
            <a:pPr algn="l">
              <a:lnSpc>
                <a:spcPts val="4142"/>
              </a:lnSpc>
              <a:spcBef>
                <a:spcPct val="0"/>
              </a:spcBef>
            </a:pPr>
            <a:endParaRPr lang="en-US" sz="2959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l">
              <a:lnSpc>
                <a:spcPts val="4142"/>
              </a:lnSpc>
              <a:spcBef>
                <a:spcPct val="0"/>
              </a:spcBef>
            </a:pPr>
            <a:r>
              <a:rPr lang="en-US" sz="295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    2. Buvo įdomu ...</a:t>
            </a:r>
          </a:p>
          <a:p>
            <a:pPr algn="l">
              <a:lnSpc>
                <a:spcPts val="4142"/>
              </a:lnSpc>
              <a:spcBef>
                <a:spcPct val="0"/>
              </a:spcBef>
            </a:pPr>
            <a:endParaRPr lang="en-US" sz="2959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l">
              <a:lnSpc>
                <a:spcPts val="4142"/>
              </a:lnSpc>
              <a:spcBef>
                <a:spcPct val="0"/>
              </a:spcBef>
            </a:pPr>
            <a:r>
              <a:rPr lang="en-US" sz="295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   3. Norėčiau daugiau sužinoti ...</a:t>
            </a:r>
          </a:p>
          <a:p>
            <a:pPr algn="l">
              <a:lnSpc>
                <a:spcPts val="4142"/>
              </a:lnSpc>
              <a:spcBef>
                <a:spcPct val="0"/>
              </a:spcBef>
            </a:pPr>
            <a:endParaRPr lang="en-US" sz="2959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l">
              <a:lnSpc>
                <a:spcPts val="4142"/>
              </a:lnSpc>
              <a:spcBef>
                <a:spcPct val="0"/>
              </a:spcBef>
            </a:pPr>
            <a:r>
              <a:rPr lang="en-US" sz="295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   4. Šią pamoką sekėsi ...</a:t>
            </a:r>
          </a:p>
        </p:txBody>
      </p:sp>
      <p:sp>
        <p:nvSpPr>
          <p:cNvPr id="5" name="Freeform 5"/>
          <p:cNvSpPr/>
          <p:nvPr/>
        </p:nvSpPr>
        <p:spPr>
          <a:xfrm>
            <a:off x="16445648" y="8739109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91387-9CC5-478E-4E9C-2A9CFFFD7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1232655"/>
            <a:ext cx="4876800" cy="12294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671</Words>
  <Application>Microsoft Macintosh PowerPoint</Application>
  <PresentationFormat>Custom</PresentationFormat>
  <Paragraphs>139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Rubik 1</vt:lpstr>
      <vt:lpstr>Blodders 1</vt:lpstr>
      <vt:lpstr>Rubik 3</vt:lpstr>
      <vt:lpstr>Rubik 2</vt:lpstr>
      <vt:lpstr>Arial</vt:lpstr>
      <vt:lpstr>Calibri</vt:lpstr>
      <vt:lpstr>Blodders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„Dienos paros režimas, higiena“ kopija</dc:title>
  <cp:lastModifiedBy>Lina Štelmokaitienė</cp:lastModifiedBy>
  <cp:revision>14</cp:revision>
  <dcterms:created xsi:type="dcterms:W3CDTF">2006-08-16T00:00:00Z</dcterms:created>
  <dcterms:modified xsi:type="dcterms:W3CDTF">2025-12-22T14:32:46Z</dcterms:modified>
  <dc:identifier>DAG78rI43Dc</dc:identifier>
</cp:coreProperties>
</file>