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3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301" r:id="rId32"/>
    <p:sldId id="300" r:id="rId33"/>
  </p:sldIdLst>
  <p:sldSz cx="18288000" cy="10287000"/>
  <p:notesSz cx="6858000" cy="9144000"/>
  <p:embeddedFontLst>
    <p:embeddedFont>
      <p:font typeface="Blodders" panose="020B0604020202020204" charset="0"/>
      <p:regular r:id="rId35"/>
    </p:embeddedFont>
    <p:embeddedFont>
      <p:font typeface="Blodders 1" panose="020B0604020202020204" charset="0"/>
      <p:regular r:id="rId36"/>
    </p:embeddedFont>
    <p:embeddedFont>
      <p:font typeface="Blodders 2" panose="020B0604020202020204" charset="0"/>
      <p:regular r:id="rId37"/>
    </p:embeddedFont>
    <p:embeddedFont>
      <p:font typeface="Montserrat Medium" panose="00000600000000000000" pitchFamily="2" charset="0"/>
      <p:regular r:id="rId38"/>
    </p:embeddedFont>
    <p:embeddedFont>
      <p:font typeface="Rubik 1" panose="020B0604020202020204" charset="-79"/>
      <p:regular r:id="rId39"/>
      <p:bold r:id="rId40"/>
    </p:embeddedFont>
    <p:embeddedFont>
      <p:font typeface="Rubik 2" panose="020B0604020202020204" charset="-79"/>
      <p:regular r:id="rId41"/>
      <p:bold r:id="rId42"/>
    </p:embeddedFont>
    <p:embeddedFont>
      <p:font typeface="Rubik 3" panose="020B0604020202020204" charset="-79"/>
      <p:regular r:id="rId43"/>
      <p:bold r:id="rId44"/>
    </p:embeddedFont>
    <p:embeddedFont>
      <p:font typeface="Rubik 4" panose="020B0604020202020204" charset="-79"/>
      <p:regular r:id="rId45"/>
    </p:embeddedFont>
    <p:embeddedFont>
      <p:font typeface="Rubik 4 Medium" panose="020B0604020202020204" charset="-79"/>
      <p:regular r:id="rId46"/>
    </p:embeddedFont>
    <p:embeddedFont>
      <p:font typeface="Rubik Medium" panose="020B0604020202020204" charset="-79"/>
      <p:regular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92" autoAdjust="0"/>
    <p:restoredTop sz="94605" autoAdjust="0"/>
  </p:normalViewPr>
  <p:slideViewPr>
    <p:cSldViewPr>
      <p:cViewPr varScale="1">
        <p:scale>
          <a:sx n="38" d="100"/>
          <a:sy n="38" d="100"/>
        </p:scale>
        <p:origin x="288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5.fntdata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font" Target="fonts/font13.fntdata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2.fntdata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20" Type="http://schemas.openxmlformats.org/officeDocument/2006/relationships/slide" Target="slides/slide16.xml"/><Relationship Id="rId41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08.10.2026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Kartais žmonės susižeidžia, nes nesaugiai elgiasi kelyje – tada prireikia pirmosios pagalbos.</a:t>
            </a:r>
          </a:p>
          <a:p>
            <a:r>
              <a:rPr lang="en-US"/>
              <a:t>Jei elgiamės atsargiai, galime apsaugoti save ir draugus nuo sužeidimų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svg"/><Relationship Id="rId4" Type="http://schemas.openxmlformats.org/officeDocument/2006/relationships/image" Target="../media/image21.svg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2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40.svg"/><Relationship Id="rId4" Type="http://schemas.openxmlformats.org/officeDocument/2006/relationships/image" Target="../media/image3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41.svg"/><Relationship Id="rId7" Type="http://schemas.openxmlformats.org/officeDocument/2006/relationships/image" Target="../media/image45.sv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svg"/><Relationship Id="rId11" Type="http://schemas.openxmlformats.org/officeDocument/2006/relationships/image" Target="../media/image49.png"/><Relationship Id="rId5" Type="http://schemas.openxmlformats.org/officeDocument/2006/relationships/image" Target="../media/image43.svg"/><Relationship Id="rId10" Type="http://schemas.openxmlformats.org/officeDocument/2006/relationships/image" Target="../media/image48.svg"/><Relationship Id="rId4" Type="http://schemas.openxmlformats.org/officeDocument/2006/relationships/image" Target="../media/image42.svg"/><Relationship Id="rId9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2.svg"/><Relationship Id="rId7" Type="http://schemas.openxmlformats.org/officeDocument/2006/relationships/image" Target="../media/image2.png"/><Relationship Id="rId2" Type="http://schemas.openxmlformats.org/officeDocument/2006/relationships/image" Target="../media/image5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svg"/><Relationship Id="rId5" Type="http://schemas.openxmlformats.org/officeDocument/2006/relationships/image" Target="../media/image54.svg"/><Relationship Id="rId4" Type="http://schemas.openxmlformats.org/officeDocument/2006/relationships/image" Target="../media/image53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3" Type="http://schemas.openxmlformats.org/officeDocument/2006/relationships/image" Target="../media/image57.svg"/><Relationship Id="rId7" Type="http://schemas.openxmlformats.org/officeDocument/2006/relationships/image" Target="../media/image44.svg"/><Relationship Id="rId2" Type="http://schemas.openxmlformats.org/officeDocument/2006/relationships/image" Target="../media/image3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svg"/><Relationship Id="rId5" Type="http://schemas.openxmlformats.org/officeDocument/2006/relationships/image" Target="../media/image42.svg"/><Relationship Id="rId10" Type="http://schemas.openxmlformats.org/officeDocument/2006/relationships/image" Target="../media/image2.png"/><Relationship Id="rId4" Type="http://schemas.openxmlformats.org/officeDocument/2006/relationships/image" Target="../media/image58.svg"/><Relationship Id="rId9" Type="http://schemas.openxmlformats.org/officeDocument/2006/relationships/image" Target="../media/image60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2" Type="http://schemas.openxmlformats.org/officeDocument/2006/relationships/image" Target="../media/image6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2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6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2.png"/><Relationship Id="rId4" Type="http://schemas.openxmlformats.org/officeDocument/2006/relationships/image" Target="../media/image70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svg"/><Relationship Id="rId13" Type="http://schemas.openxmlformats.org/officeDocument/2006/relationships/image" Target="../media/image82.png"/><Relationship Id="rId3" Type="http://schemas.openxmlformats.org/officeDocument/2006/relationships/image" Target="../media/image73.png"/><Relationship Id="rId7" Type="http://schemas.openxmlformats.org/officeDocument/2006/relationships/image" Target="../media/image77.svg"/><Relationship Id="rId12" Type="http://schemas.openxmlformats.org/officeDocument/2006/relationships/image" Target="../media/image81.png"/><Relationship Id="rId2" Type="http://schemas.openxmlformats.org/officeDocument/2006/relationships/image" Target="../media/image7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svg"/><Relationship Id="rId11" Type="http://schemas.openxmlformats.org/officeDocument/2006/relationships/image" Target="../media/image2.png"/><Relationship Id="rId5" Type="http://schemas.openxmlformats.org/officeDocument/2006/relationships/image" Target="../media/image75.svg"/><Relationship Id="rId10" Type="http://schemas.openxmlformats.org/officeDocument/2006/relationships/image" Target="../media/image80.svg"/><Relationship Id="rId4" Type="http://schemas.openxmlformats.org/officeDocument/2006/relationships/image" Target="../media/image74.svg"/><Relationship Id="rId9" Type="http://schemas.openxmlformats.org/officeDocument/2006/relationships/image" Target="../media/image7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9747" y="2409973"/>
            <a:ext cx="7042903" cy="7716328"/>
          </a:xfrm>
          <a:custGeom>
            <a:avLst/>
            <a:gdLst/>
            <a:ahLst/>
            <a:cxnLst/>
            <a:rect l="l" t="t" r="r" b="b"/>
            <a:pathLst>
              <a:path w="7042903" h="7716328">
                <a:moveTo>
                  <a:pt x="0" y="0"/>
                </a:moveTo>
                <a:lnTo>
                  <a:pt x="7042903" y="0"/>
                </a:lnTo>
                <a:lnTo>
                  <a:pt x="7042903" y="7716327"/>
                </a:lnTo>
                <a:lnTo>
                  <a:pt x="0" y="77163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7262318" y="6268136"/>
            <a:ext cx="3763364" cy="2990164"/>
          </a:xfrm>
          <a:custGeom>
            <a:avLst/>
            <a:gdLst/>
            <a:ahLst/>
            <a:cxnLst/>
            <a:rect l="l" t="t" r="r" b="b"/>
            <a:pathLst>
              <a:path w="3763364" h="2990164">
                <a:moveTo>
                  <a:pt x="0" y="0"/>
                </a:moveTo>
                <a:lnTo>
                  <a:pt x="3763364" y="0"/>
                </a:lnTo>
                <a:lnTo>
                  <a:pt x="3763364" y="2990164"/>
                </a:lnTo>
                <a:lnTo>
                  <a:pt x="0" y="29901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1307759" y="1462912"/>
            <a:ext cx="15672482" cy="1730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57"/>
              </a:lnSpc>
            </a:pPr>
            <a:r>
              <a:rPr lang="en-US" sz="9969" dirty="0">
                <a:solidFill>
                  <a:srgbClr val="D34729"/>
                </a:solidFill>
                <a:latin typeface="Blodders" pitchFamily="2" charset="0"/>
                <a:ea typeface="Blodders 1"/>
                <a:cs typeface="Blodders 1"/>
                <a:sym typeface="Blodders 1"/>
              </a:rPr>
              <a:t>PIRMOJI PAGALBA: </a:t>
            </a:r>
            <a:r>
              <a:rPr lang="en-US" sz="9969" dirty="0" err="1">
                <a:solidFill>
                  <a:srgbClr val="D34729"/>
                </a:solidFill>
                <a:latin typeface="Blodders" pitchFamily="2" charset="0"/>
                <a:ea typeface="Blodders 1"/>
                <a:cs typeface="Blodders 1"/>
                <a:sym typeface="Blodders 1"/>
              </a:rPr>
              <a:t>mokausi</a:t>
            </a:r>
            <a:r>
              <a:rPr lang="en-US" sz="9969" dirty="0">
                <a:solidFill>
                  <a:srgbClr val="D34729"/>
                </a:solidFill>
                <a:latin typeface="Blodders" pitchFamily="2" charset="0"/>
                <a:ea typeface="Blodders 1"/>
                <a:cs typeface="Blodders 1"/>
                <a:sym typeface="Blodders 1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88EEC5-DE7D-0968-F499-9241A3ACD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846" y="3193001"/>
            <a:ext cx="4878819" cy="15375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698043" y="2781739"/>
            <a:ext cx="6723876" cy="4723523"/>
          </a:xfrm>
          <a:custGeom>
            <a:avLst/>
            <a:gdLst/>
            <a:ahLst/>
            <a:cxnLst/>
            <a:rect l="l" t="t" r="r" b="b"/>
            <a:pathLst>
              <a:path w="6723876" h="4723523">
                <a:moveTo>
                  <a:pt x="0" y="0"/>
                </a:moveTo>
                <a:lnTo>
                  <a:pt x="6723875" y="0"/>
                </a:lnTo>
                <a:lnTo>
                  <a:pt x="6723875" y="4723522"/>
                </a:lnTo>
                <a:lnTo>
                  <a:pt x="0" y="47235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1887510" y="4207090"/>
            <a:ext cx="6344940" cy="1758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23"/>
              </a:lnSpc>
              <a:spcBef>
                <a:spcPct val="0"/>
              </a:spcBef>
            </a:pPr>
            <a:r>
              <a:rPr lang="en-US" sz="5016">
                <a:solidFill>
                  <a:srgbClr val="CF4C35"/>
                </a:solidFill>
                <a:latin typeface="Rubik 1"/>
                <a:ea typeface="Rubik 1"/>
                <a:cs typeface="Rubik 1"/>
                <a:sym typeface="Rubik 1"/>
              </a:rPr>
              <a:t>      Iškilus klausimui - </a:t>
            </a:r>
          </a:p>
          <a:p>
            <a:pPr algn="ctr">
              <a:lnSpc>
                <a:spcPts val="7023"/>
              </a:lnSpc>
              <a:spcBef>
                <a:spcPct val="0"/>
              </a:spcBef>
            </a:pPr>
            <a:r>
              <a:rPr lang="en-US" sz="5016" u="sng">
                <a:solidFill>
                  <a:srgbClr val="CF4C35"/>
                </a:solidFill>
                <a:latin typeface="Rubik 2"/>
                <a:ea typeface="Rubik 2"/>
                <a:cs typeface="Rubik 2"/>
                <a:sym typeface="Rubik 2"/>
              </a:rPr>
              <a:t>pakelti ranką</a:t>
            </a:r>
          </a:p>
        </p:txBody>
      </p:sp>
      <p:sp>
        <p:nvSpPr>
          <p:cNvPr id="5" name="Freeform 5"/>
          <p:cNvSpPr/>
          <p:nvPr/>
        </p:nvSpPr>
        <p:spPr>
          <a:xfrm>
            <a:off x="10036114" y="4657921"/>
            <a:ext cx="6723876" cy="4723523"/>
          </a:xfrm>
          <a:custGeom>
            <a:avLst/>
            <a:gdLst/>
            <a:ahLst/>
            <a:cxnLst/>
            <a:rect l="l" t="t" r="r" b="b"/>
            <a:pathLst>
              <a:path w="6723876" h="4723523">
                <a:moveTo>
                  <a:pt x="0" y="0"/>
                </a:moveTo>
                <a:lnTo>
                  <a:pt x="6723875" y="0"/>
                </a:lnTo>
                <a:lnTo>
                  <a:pt x="6723875" y="4723523"/>
                </a:lnTo>
                <a:lnTo>
                  <a:pt x="0" y="47235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10514499" y="6083273"/>
            <a:ext cx="5896213" cy="1758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23"/>
              </a:lnSpc>
              <a:spcBef>
                <a:spcPct val="0"/>
              </a:spcBef>
            </a:pPr>
            <a:r>
              <a:rPr lang="en-US" sz="5016">
                <a:solidFill>
                  <a:srgbClr val="CF4C35"/>
                </a:solidFill>
                <a:latin typeface="Rubik 1"/>
                <a:ea typeface="Rubik 1"/>
                <a:cs typeface="Rubik 1"/>
                <a:sym typeface="Rubik 1"/>
              </a:rPr>
              <a:t> Gerbti vienas kitą - </a:t>
            </a:r>
          </a:p>
          <a:p>
            <a:pPr algn="ctr">
              <a:lnSpc>
                <a:spcPts val="7023"/>
              </a:lnSpc>
              <a:spcBef>
                <a:spcPct val="0"/>
              </a:spcBef>
            </a:pPr>
            <a:r>
              <a:rPr lang="en-US" sz="5016" u="sng">
                <a:solidFill>
                  <a:srgbClr val="CF4C35"/>
                </a:solidFill>
                <a:latin typeface="Rubik 2"/>
                <a:ea typeface="Rubik 2"/>
                <a:cs typeface="Rubik 2"/>
                <a:sym typeface="Rubik 2"/>
              </a:rPr>
              <a:t>kalbėti po vieną</a:t>
            </a:r>
          </a:p>
        </p:txBody>
      </p:sp>
      <p:sp>
        <p:nvSpPr>
          <p:cNvPr id="7" name="Freeform 7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-205144">
            <a:off x="402532" y="3236702"/>
            <a:ext cx="1776604" cy="3267317"/>
          </a:xfrm>
          <a:custGeom>
            <a:avLst/>
            <a:gdLst/>
            <a:ahLst/>
            <a:cxnLst/>
            <a:rect l="l" t="t" r="r" b="b"/>
            <a:pathLst>
              <a:path w="1776604" h="3267317">
                <a:moveTo>
                  <a:pt x="0" y="0"/>
                </a:moveTo>
                <a:lnTo>
                  <a:pt x="1776604" y="0"/>
                </a:lnTo>
                <a:lnTo>
                  <a:pt x="1776604" y="3267318"/>
                </a:lnTo>
                <a:lnTo>
                  <a:pt x="0" y="32673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1898799" y="2999824"/>
            <a:ext cx="2918384" cy="2717745"/>
          </a:xfrm>
          <a:custGeom>
            <a:avLst/>
            <a:gdLst/>
            <a:ahLst/>
            <a:cxnLst/>
            <a:rect l="l" t="t" r="r" b="b"/>
            <a:pathLst>
              <a:path w="2918384" h="2717745">
                <a:moveTo>
                  <a:pt x="0" y="0"/>
                </a:moveTo>
                <a:lnTo>
                  <a:pt x="2918384" y="0"/>
                </a:lnTo>
                <a:lnTo>
                  <a:pt x="2918384" y="2717745"/>
                </a:lnTo>
                <a:lnTo>
                  <a:pt x="0" y="27177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1FCEB0-F748-4798-2577-ECF64C147E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4200" y="515912"/>
            <a:ext cx="12096260" cy="16773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26167" y="4953000"/>
            <a:ext cx="10435667" cy="3320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22"/>
              </a:lnSpc>
            </a:pPr>
            <a:r>
              <a:rPr lang="en-US" sz="95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Pirmoji pagalba - </a:t>
            </a:r>
          </a:p>
          <a:p>
            <a:pPr algn="ctr">
              <a:lnSpc>
                <a:spcPts val="13322"/>
              </a:lnSpc>
            </a:pPr>
            <a:r>
              <a:rPr lang="en-US" sz="95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kas tai?</a:t>
            </a:r>
          </a:p>
        </p:txBody>
      </p:sp>
      <p:sp>
        <p:nvSpPr>
          <p:cNvPr id="3" name="Freeform 3"/>
          <p:cNvSpPr/>
          <p:nvPr/>
        </p:nvSpPr>
        <p:spPr>
          <a:xfrm>
            <a:off x="6111964" y="1028700"/>
            <a:ext cx="6064071" cy="3428957"/>
          </a:xfrm>
          <a:custGeom>
            <a:avLst/>
            <a:gdLst/>
            <a:ahLst/>
            <a:cxnLst/>
            <a:rect l="l" t="t" r="r" b="b"/>
            <a:pathLst>
              <a:path w="6064071" h="3428957">
                <a:moveTo>
                  <a:pt x="0" y="0"/>
                </a:moveTo>
                <a:lnTo>
                  <a:pt x="6064072" y="0"/>
                </a:lnTo>
                <a:lnTo>
                  <a:pt x="6064072" y="3428957"/>
                </a:lnTo>
                <a:lnTo>
                  <a:pt x="0" y="34289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94598" y="6907610"/>
            <a:ext cx="2420488" cy="2023947"/>
          </a:xfrm>
          <a:custGeom>
            <a:avLst/>
            <a:gdLst/>
            <a:ahLst/>
            <a:cxnLst/>
            <a:rect l="l" t="t" r="r" b="b"/>
            <a:pathLst>
              <a:path w="2420488" h="2023947">
                <a:moveTo>
                  <a:pt x="0" y="0"/>
                </a:moveTo>
                <a:lnTo>
                  <a:pt x="2420487" y="0"/>
                </a:lnTo>
                <a:lnTo>
                  <a:pt x="2420487" y="2023947"/>
                </a:lnTo>
                <a:lnTo>
                  <a:pt x="0" y="20239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999"/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4400626" y="6156626"/>
            <a:ext cx="3525914" cy="3525914"/>
          </a:xfrm>
          <a:custGeom>
            <a:avLst/>
            <a:gdLst/>
            <a:ahLst/>
            <a:cxnLst/>
            <a:rect l="l" t="t" r="r" b="b"/>
            <a:pathLst>
              <a:path w="3525914" h="3525914">
                <a:moveTo>
                  <a:pt x="0" y="0"/>
                </a:moveTo>
                <a:lnTo>
                  <a:pt x="3525914" y="0"/>
                </a:lnTo>
                <a:lnTo>
                  <a:pt x="3525914" y="3525914"/>
                </a:lnTo>
                <a:lnTo>
                  <a:pt x="0" y="35259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9915085" y="5950422"/>
            <a:ext cx="3940686" cy="3938323"/>
          </a:xfrm>
          <a:custGeom>
            <a:avLst/>
            <a:gdLst/>
            <a:ahLst/>
            <a:cxnLst/>
            <a:rect l="l" t="t" r="r" b="b"/>
            <a:pathLst>
              <a:path w="3940686" h="3938323">
                <a:moveTo>
                  <a:pt x="0" y="0"/>
                </a:moveTo>
                <a:lnTo>
                  <a:pt x="3940686" y="0"/>
                </a:lnTo>
                <a:lnTo>
                  <a:pt x="3940686" y="3938323"/>
                </a:lnTo>
                <a:lnTo>
                  <a:pt x="0" y="39383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3658633" y="6757928"/>
            <a:ext cx="3161508" cy="2568726"/>
          </a:xfrm>
          <a:custGeom>
            <a:avLst/>
            <a:gdLst/>
            <a:ahLst/>
            <a:cxnLst/>
            <a:rect l="l" t="t" r="r" b="b"/>
            <a:pathLst>
              <a:path w="3161508" h="2568726">
                <a:moveTo>
                  <a:pt x="0" y="0"/>
                </a:moveTo>
                <a:lnTo>
                  <a:pt x="3161508" y="0"/>
                </a:lnTo>
                <a:lnTo>
                  <a:pt x="3161508" y="2568725"/>
                </a:lnTo>
                <a:lnTo>
                  <a:pt x="0" y="25687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1028700" y="6602520"/>
            <a:ext cx="3961091" cy="2634126"/>
          </a:xfrm>
          <a:custGeom>
            <a:avLst/>
            <a:gdLst/>
            <a:ahLst/>
            <a:cxnLst/>
            <a:rect l="l" t="t" r="r" b="b"/>
            <a:pathLst>
              <a:path w="3961091" h="2634126">
                <a:moveTo>
                  <a:pt x="0" y="0"/>
                </a:moveTo>
                <a:lnTo>
                  <a:pt x="3961091" y="0"/>
                </a:lnTo>
                <a:lnTo>
                  <a:pt x="3961091" y="2634126"/>
                </a:lnTo>
                <a:lnTo>
                  <a:pt x="0" y="26341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TextBox 7"/>
          <p:cNvSpPr txBox="1"/>
          <p:nvPr/>
        </p:nvSpPr>
        <p:spPr>
          <a:xfrm>
            <a:off x="3926167" y="876300"/>
            <a:ext cx="10435667" cy="136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23"/>
              </a:lnSpc>
            </a:pPr>
            <a:r>
              <a:rPr lang="en-US" sz="80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Pirmoji pagalba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06021" y="3190951"/>
            <a:ext cx="13475959" cy="2416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</a:pPr>
            <a:r>
              <a:rPr lang="en-US" sz="4599">
                <a:solidFill>
                  <a:srgbClr val="566FB5"/>
                </a:solidFill>
                <a:latin typeface="Rubik 3"/>
                <a:ea typeface="Rubik 3"/>
                <a:cs typeface="Rubik 3"/>
                <a:sym typeface="Rubik 3"/>
              </a:rPr>
              <a:t>Tai pagalba, kurią suteikiame žmonėms, kai jie susižeidžia arba suserga, kol atvyksta gydytojai ar tėvai/globėjai/rūpintojai.</a:t>
            </a:r>
          </a:p>
        </p:txBody>
      </p:sp>
      <p:sp>
        <p:nvSpPr>
          <p:cNvPr id="9" name="Freeform 9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62038" y="1046109"/>
            <a:ext cx="11563924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Pirmosios pagalbos tikslai</a:t>
            </a:r>
          </a:p>
        </p:txBody>
      </p:sp>
      <p:sp>
        <p:nvSpPr>
          <p:cNvPr id="3" name="Freeform 3"/>
          <p:cNvSpPr/>
          <p:nvPr/>
        </p:nvSpPr>
        <p:spPr>
          <a:xfrm>
            <a:off x="12840022" y="3616060"/>
            <a:ext cx="3873065" cy="3054880"/>
          </a:xfrm>
          <a:custGeom>
            <a:avLst/>
            <a:gdLst/>
            <a:ahLst/>
            <a:cxnLst/>
            <a:rect l="l" t="t" r="r" b="b"/>
            <a:pathLst>
              <a:path w="3873065" h="3054880">
                <a:moveTo>
                  <a:pt x="0" y="0"/>
                </a:moveTo>
                <a:lnTo>
                  <a:pt x="3873066" y="0"/>
                </a:lnTo>
                <a:lnTo>
                  <a:pt x="3873066" y="3054880"/>
                </a:lnTo>
                <a:lnTo>
                  <a:pt x="0" y="30548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2309380" y="3033190"/>
            <a:ext cx="12208755" cy="82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4"/>
              </a:lnSpc>
            </a:pPr>
            <a:r>
              <a:rPr lang="en-US" sz="4831">
                <a:solidFill>
                  <a:srgbClr val="586BB0"/>
                </a:solidFill>
                <a:latin typeface="Rubik Medium"/>
                <a:ea typeface="Rubik Medium"/>
                <a:cs typeface="Rubik Medium"/>
                <a:sym typeface="Rubik Medium"/>
              </a:rPr>
              <a:t>Išsaugoti gyvybę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4524386"/>
            <a:ext cx="820639" cy="152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19"/>
              </a:lnSpc>
              <a:spcBef>
                <a:spcPct val="0"/>
              </a:spcBef>
            </a:pPr>
            <a:r>
              <a:rPr lang="en-US" sz="8871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2.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20521" y="2733997"/>
            <a:ext cx="636997" cy="152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19"/>
              </a:lnSpc>
              <a:spcBef>
                <a:spcPct val="0"/>
              </a:spcBef>
            </a:pPr>
            <a:r>
              <a:rPr lang="en-US" sz="8871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1.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8756" y="6171784"/>
            <a:ext cx="795288" cy="152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19"/>
              </a:lnSpc>
              <a:spcBef>
                <a:spcPct val="0"/>
              </a:spcBef>
            </a:pPr>
            <a:r>
              <a:rPr lang="en-US" sz="8871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3.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09380" y="4818266"/>
            <a:ext cx="12208755" cy="82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4"/>
              </a:lnSpc>
            </a:pPr>
            <a:r>
              <a:rPr lang="en-US" sz="4831">
                <a:solidFill>
                  <a:srgbClr val="586BB0"/>
                </a:solidFill>
                <a:latin typeface="Rubik Medium"/>
                <a:ea typeface="Rubik Medium"/>
                <a:cs typeface="Rubik Medium"/>
                <a:sym typeface="Rubik Medium"/>
              </a:rPr>
              <a:t>Neleisti būklei pablogėti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09380" y="6503764"/>
            <a:ext cx="9843410" cy="82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4"/>
              </a:lnSpc>
            </a:pPr>
            <a:r>
              <a:rPr lang="en-US" sz="4831">
                <a:solidFill>
                  <a:srgbClr val="586BB0"/>
                </a:solidFill>
                <a:latin typeface="Rubik Medium"/>
                <a:ea typeface="Rubik Medium"/>
                <a:cs typeface="Rubik Medium"/>
                <a:sym typeface="Rubik Medium"/>
              </a:rPr>
              <a:t>Apsaugoti nuo naujų sužeidimų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20521" y="7743528"/>
            <a:ext cx="795288" cy="152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19"/>
              </a:lnSpc>
              <a:spcBef>
                <a:spcPct val="0"/>
              </a:spcBef>
            </a:pPr>
            <a:r>
              <a:rPr lang="en-US" sz="8871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4.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31145" y="8075507"/>
            <a:ext cx="5497773" cy="82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4"/>
              </a:lnSpc>
            </a:pPr>
            <a:r>
              <a:rPr lang="en-US" sz="4831">
                <a:solidFill>
                  <a:srgbClr val="586BB0"/>
                </a:solidFill>
                <a:latin typeface="Rubik Medium"/>
                <a:ea typeface="Rubik Medium"/>
                <a:cs typeface="Rubik Medium"/>
                <a:sym typeface="Rubik Medium"/>
              </a:rPr>
              <a:t>Garantuoti gijimą</a:t>
            </a:r>
          </a:p>
        </p:txBody>
      </p:sp>
      <p:sp>
        <p:nvSpPr>
          <p:cNvPr id="12" name="Freeform 12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111964" y="1028700"/>
            <a:ext cx="6064071" cy="3428957"/>
          </a:xfrm>
          <a:custGeom>
            <a:avLst/>
            <a:gdLst/>
            <a:ahLst/>
            <a:cxnLst/>
            <a:rect l="l" t="t" r="r" b="b"/>
            <a:pathLst>
              <a:path w="6064071" h="3428957">
                <a:moveTo>
                  <a:pt x="0" y="0"/>
                </a:moveTo>
                <a:lnTo>
                  <a:pt x="6064072" y="0"/>
                </a:lnTo>
                <a:lnTo>
                  <a:pt x="6064072" y="3428957"/>
                </a:lnTo>
                <a:lnTo>
                  <a:pt x="0" y="34289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079798-B575-EA89-BDD6-4312B3AACE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5569" y="5131903"/>
            <a:ext cx="11096861" cy="342895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28208" y="1028700"/>
            <a:ext cx="7431583" cy="213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4000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P-P-P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89836" y="3105150"/>
            <a:ext cx="4308327" cy="663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4000" b="1">
                <a:solidFill>
                  <a:srgbClr val="4257A2"/>
                </a:solidFill>
                <a:latin typeface="Rubik 4 Medium"/>
                <a:ea typeface="Rubik 4 Medium"/>
                <a:cs typeface="Rubik 4 Medium"/>
                <a:sym typeface="Rubik 4 Medium"/>
              </a:rPr>
              <a:t>Taisyklė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86904" y="8754184"/>
            <a:ext cx="3950492" cy="592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3"/>
              </a:lnSpc>
            </a:pPr>
            <a:r>
              <a:rPr lang="en-US" sz="3625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Patikrink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025315" y="8731159"/>
            <a:ext cx="4893467" cy="1182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3"/>
              </a:lnSpc>
            </a:pPr>
            <a:r>
              <a:rPr lang="en-US" sz="3625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Paprašyk pagalbos/ Paskambink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176448" y="8754184"/>
            <a:ext cx="3950492" cy="592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3"/>
              </a:lnSpc>
            </a:pPr>
            <a:r>
              <a:rPr lang="en-US" sz="3625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Padėk</a:t>
            </a:r>
          </a:p>
        </p:txBody>
      </p:sp>
      <p:sp>
        <p:nvSpPr>
          <p:cNvPr id="7" name="Freeform 7"/>
          <p:cNvSpPr/>
          <p:nvPr/>
        </p:nvSpPr>
        <p:spPr>
          <a:xfrm>
            <a:off x="7962226" y="4481805"/>
            <a:ext cx="2592002" cy="4320003"/>
          </a:xfrm>
          <a:custGeom>
            <a:avLst/>
            <a:gdLst/>
            <a:ahLst/>
            <a:cxnLst/>
            <a:rect l="l" t="t" r="r" b="b"/>
            <a:pathLst>
              <a:path w="2592002" h="4320003">
                <a:moveTo>
                  <a:pt x="0" y="0"/>
                </a:moveTo>
                <a:lnTo>
                  <a:pt x="2592002" y="0"/>
                </a:lnTo>
                <a:lnTo>
                  <a:pt x="2592002" y="4320004"/>
                </a:lnTo>
                <a:lnTo>
                  <a:pt x="0" y="43200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333500" y="6191119"/>
            <a:ext cx="5581699" cy="2383850"/>
          </a:xfrm>
          <a:custGeom>
            <a:avLst/>
            <a:gdLst/>
            <a:ahLst/>
            <a:cxnLst/>
            <a:rect l="l" t="t" r="r" b="b"/>
            <a:pathLst>
              <a:path w="5581699" h="2383850">
                <a:moveTo>
                  <a:pt x="0" y="0"/>
                </a:moveTo>
                <a:lnTo>
                  <a:pt x="5581699" y="0"/>
                </a:lnTo>
                <a:lnTo>
                  <a:pt x="5581699" y="2383850"/>
                </a:lnTo>
                <a:lnTo>
                  <a:pt x="0" y="23838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1918782" y="4481805"/>
            <a:ext cx="4465825" cy="4592108"/>
          </a:xfrm>
          <a:custGeom>
            <a:avLst/>
            <a:gdLst/>
            <a:ahLst/>
            <a:cxnLst/>
            <a:rect l="l" t="t" r="r" b="b"/>
            <a:pathLst>
              <a:path w="4465825" h="4592108">
                <a:moveTo>
                  <a:pt x="0" y="0"/>
                </a:moveTo>
                <a:lnTo>
                  <a:pt x="4465825" y="0"/>
                </a:lnTo>
                <a:lnTo>
                  <a:pt x="4465825" y="4592109"/>
                </a:lnTo>
                <a:lnTo>
                  <a:pt x="0" y="45921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665076">
            <a:off x="1740479" y="5451473"/>
            <a:ext cx="4844105" cy="3360457"/>
          </a:xfrm>
          <a:custGeom>
            <a:avLst/>
            <a:gdLst/>
            <a:ahLst/>
            <a:cxnLst/>
            <a:rect l="l" t="t" r="r" b="b"/>
            <a:pathLst>
              <a:path w="4844105" h="3360457">
                <a:moveTo>
                  <a:pt x="0" y="0"/>
                </a:moveTo>
                <a:lnTo>
                  <a:pt x="4844105" y="0"/>
                </a:lnTo>
                <a:lnTo>
                  <a:pt x="4844105" y="3360456"/>
                </a:lnTo>
                <a:lnTo>
                  <a:pt x="0" y="33604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20" r="-3264" b="-182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-3170057">
            <a:off x="12399589" y="6450153"/>
            <a:ext cx="3040469" cy="2766827"/>
          </a:xfrm>
          <a:custGeom>
            <a:avLst/>
            <a:gdLst/>
            <a:ahLst/>
            <a:cxnLst/>
            <a:rect l="l" t="t" r="r" b="b"/>
            <a:pathLst>
              <a:path w="3040469" h="2766827">
                <a:moveTo>
                  <a:pt x="0" y="0"/>
                </a:moveTo>
                <a:lnTo>
                  <a:pt x="3040469" y="0"/>
                </a:lnTo>
                <a:lnTo>
                  <a:pt x="3040469" y="2766827"/>
                </a:lnTo>
                <a:lnTo>
                  <a:pt x="0" y="27668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12732985" y="841957"/>
            <a:ext cx="3207677" cy="4944397"/>
          </a:xfrm>
          <a:custGeom>
            <a:avLst/>
            <a:gdLst/>
            <a:ahLst/>
            <a:cxnLst/>
            <a:rect l="l" t="t" r="r" b="b"/>
            <a:pathLst>
              <a:path w="3207677" h="4944397">
                <a:moveTo>
                  <a:pt x="0" y="0"/>
                </a:moveTo>
                <a:lnTo>
                  <a:pt x="3207677" y="0"/>
                </a:lnTo>
                <a:lnTo>
                  <a:pt x="3207677" y="4944396"/>
                </a:lnTo>
                <a:lnTo>
                  <a:pt x="0" y="49443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7126980" y="5104527"/>
            <a:ext cx="4111271" cy="1285707"/>
          </a:xfrm>
          <a:custGeom>
            <a:avLst/>
            <a:gdLst/>
            <a:ahLst/>
            <a:cxnLst/>
            <a:rect l="l" t="t" r="r" b="b"/>
            <a:pathLst>
              <a:path w="4111271" h="1285707">
                <a:moveTo>
                  <a:pt x="0" y="0"/>
                </a:moveTo>
                <a:lnTo>
                  <a:pt x="4111271" y="0"/>
                </a:lnTo>
                <a:lnTo>
                  <a:pt x="4111271" y="1285706"/>
                </a:lnTo>
                <a:lnTo>
                  <a:pt x="0" y="12857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7853960" y="7932906"/>
            <a:ext cx="1813550" cy="1813550"/>
          </a:xfrm>
          <a:custGeom>
            <a:avLst/>
            <a:gdLst/>
            <a:ahLst/>
            <a:cxnLst/>
            <a:rect l="l" t="t" r="r" b="b"/>
            <a:pathLst>
              <a:path w="1813550" h="1813550">
                <a:moveTo>
                  <a:pt x="0" y="0"/>
                </a:moveTo>
                <a:lnTo>
                  <a:pt x="1813549" y="0"/>
                </a:lnTo>
                <a:lnTo>
                  <a:pt x="1813549" y="1813549"/>
                </a:lnTo>
                <a:lnTo>
                  <a:pt x="0" y="18135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3409037">
            <a:off x="8596557" y="6947785"/>
            <a:ext cx="2141904" cy="1496655"/>
          </a:xfrm>
          <a:custGeom>
            <a:avLst/>
            <a:gdLst/>
            <a:ahLst/>
            <a:cxnLst/>
            <a:rect l="l" t="t" r="r" b="b"/>
            <a:pathLst>
              <a:path w="2141904" h="1496655">
                <a:moveTo>
                  <a:pt x="0" y="0"/>
                </a:moveTo>
                <a:lnTo>
                  <a:pt x="2141904" y="0"/>
                </a:lnTo>
                <a:lnTo>
                  <a:pt x="2141904" y="1496655"/>
                </a:lnTo>
                <a:lnTo>
                  <a:pt x="0" y="14966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2900890" y="2318261"/>
            <a:ext cx="3140524" cy="3168246"/>
          </a:xfrm>
          <a:custGeom>
            <a:avLst/>
            <a:gdLst/>
            <a:ahLst/>
            <a:cxnLst/>
            <a:rect l="l" t="t" r="r" b="b"/>
            <a:pathLst>
              <a:path w="3140524" h="3168246">
                <a:moveTo>
                  <a:pt x="0" y="0"/>
                </a:moveTo>
                <a:lnTo>
                  <a:pt x="3140524" y="0"/>
                </a:lnTo>
                <a:lnTo>
                  <a:pt x="3140524" y="3168246"/>
                </a:lnTo>
                <a:lnTo>
                  <a:pt x="0" y="31682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TextBox 9"/>
          <p:cNvSpPr txBox="1"/>
          <p:nvPr/>
        </p:nvSpPr>
        <p:spPr>
          <a:xfrm>
            <a:off x="4954957" y="614240"/>
            <a:ext cx="8455317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1 p - Patikrink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482370" y="2725400"/>
            <a:ext cx="5400492" cy="936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>
                <a:solidFill>
                  <a:srgbClr val="566FB5"/>
                </a:solidFill>
                <a:latin typeface="Blodders 2"/>
                <a:ea typeface="Blodders 2"/>
                <a:cs typeface="Blodders 2"/>
                <a:sym typeface="Blodders 2"/>
              </a:rPr>
              <a:t>AR ESI SAUGUS?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08050" y="5391257"/>
            <a:ext cx="3471900" cy="694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28"/>
              </a:lnSpc>
            </a:pPr>
            <a:r>
              <a:rPr lang="en-US" sz="3948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Galimi pavojai</a:t>
            </a:r>
          </a:p>
        </p:txBody>
      </p:sp>
      <p:sp>
        <p:nvSpPr>
          <p:cNvPr id="12" name="Freeform 12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306237" y="2091715"/>
            <a:ext cx="5496876" cy="4081430"/>
          </a:xfrm>
          <a:custGeom>
            <a:avLst/>
            <a:gdLst/>
            <a:ahLst/>
            <a:cxnLst/>
            <a:rect l="l" t="t" r="r" b="b"/>
            <a:pathLst>
              <a:path w="5496876" h="4081430">
                <a:moveTo>
                  <a:pt x="0" y="0"/>
                </a:moveTo>
                <a:lnTo>
                  <a:pt x="5496876" y="0"/>
                </a:lnTo>
                <a:lnTo>
                  <a:pt x="5496876" y="4081430"/>
                </a:lnTo>
                <a:lnTo>
                  <a:pt x="0" y="40814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3277665" y="4183339"/>
            <a:ext cx="6771767" cy="2544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36132" lvl="1" indent="-518066" algn="l">
              <a:lnSpc>
                <a:spcPts val="6718"/>
              </a:lnSpc>
              <a:buFont typeface="Arial"/>
              <a:buChar char="•"/>
            </a:pPr>
            <a:r>
              <a:rPr lang="en-US" sz="4799" dirty="0" err="1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Paklauskite</a:t>
            </a:r>
            <a:endParaRPr lang="en-US" sz="4799" dirty="0">
              <a:solidFill>
                <a:srgbClr val="566FB5"/>
              </a:solidFill>
              <a:latin typeface="Rubik 4"/>
              <a:ea typeface="Rubik 4"/>
              <a:cs typeface="Rubik 4"/>
              <a:sym typeface="Rubik 4"/>
            </a:endParaRPr>
          </a:p>
          <a:p>
            <a:pPr marL="1036132" lvl="1" indent="-518066" algn="l">
              <a:lnSpc>
                <a:spcPts val="6718"/>
              </a:lnSpc>
              <a:buFont typeface="Arial"/>
              <a:buChar char="•"/>
            </a:pPr>
            <a:r>
              <a:rPr lang="en-US" sz="4799" dirty="0" err="1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Pajudinkite</a:t>
            </a:r>
            <a:endParaRPr lang="en-US" sz="4799" dirty="0">
              <a:solidFill>
                <a:srgbClr val="566FB5"/>
              </a:solidFill>
              <a:latin typeface="Rubik 4"/>
              <a:ea typeface="Rubik 4"/>
              <a:cs typeface="Rubik 4"/>
              <a:sym typeface="Rubik 4"/>
            </a:endParaRPr>
          </a:p>
          <a:p>
            <a:pPr algn="l">
              <a:lnSpc>
                <a:spcPts val="6718"/>
              </a:lnSpc>
            </a:pPr>
            <a:endParaRPr lang="en-US" sz="4799" dirty="0">
              <a:solidFill>
                <a:srgbClr val="566FB5"/>
              </a:solidFill>
              <a:latin typeface="Rubik 4"/>
              <a:ea typeface="Rubik 4"/>
              <a:cs typeface="Rubik 4"/>
              <a:sym typeface="Rubik 4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9360628" y="4687268"/>
            <a:ext cx="5496876" cy="4081430"/>
          </a:xfrm>
          <a:custGeom>
            <a:avLst/>
            <a:gdLst/>
            <a:ahLst/>
            <a:cxnLst/>
            <a:rect l="l" t="t" r="r" b="b"/>
            <a:pathLst>
              <a:path w="5496876" h="4081430">
                <a:moveTo>
                  <a:pt x="0" y="0"/>
                </a:moveTo>
                <a:lnTo>
                  <a:pt x="5496876" y="0"/>
                </a:lnTo>
                <a:lnTo>
                  <a:pt x="5496876" y="4081430"/>
                </a:lnTo>
                <a:lnTo>
                  <a:pt x="0" y="40814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3494046" y="7058123"/>
            <a:ext cx="6733852" cy="2853470"/>
          </a:xfrm>
          <a:custGeom>
            <a:avLst/>
            <a:gdLst/>
            <a:ahLst/>
            <a:cxnLst/>
            <a:rect l="l" t="t" r="r" b="b"/>
            <a:pathLst>
              <a:path w="6733852" h="2853470">
                <a:moveTo>
                  <a:pt x="0" y="0"/>
                </a:moveTo>
                <a:lnTo>
                  <a:pt x="6733852" y="0"/>
                </a:lnTo>
                <a:lnTo>
                  <a:pt x="6733852" y="2853470"/>
                </a:lnTo>
                <a:lnTo>
                  <a:pt x="0" y="28534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TextBox 7"/>
          <p:cNvSpPr txBox="1"/>
          <p:nvPr/>
        </p:nvSpPr>
        <p:spPr>
          <a:xfrm>
            <a:off x="7668791" y="2885635"/>
            <a:ext cx="6771767" cy="1693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8"/>
              </a:lnSpc>
            </a:pPr>
            <a:r>
              <a:rPr lang="en-US" sz="47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Ar Jums </a:t>
            </a:r>
          </a:p>
          <a:p>
            <a:pPr algn="ctr">
              <a:lnSpc>
                <a:spcPts val="6718"/>
              </a:lnSpc>
            </a:pPr>
            <a:r>
              <a:rPr lang="en-US" sz="47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viskas gerai?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916341" y="730701"/>
            <a:ext cx="8455317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1 p - Patikrink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23183" y="5398511"/>
            <a:ext cx="6771767" cy="1693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8"/>
              </a:lnSpc>
            </a:pPr>
            <a:r>
              <a:rPr lang="en-US" sz="47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Ar galėčiau </a:t>
            </a:r>
          </a:p>
          <a:p>
            <a:pPr algn="ctr">
              <a:lnSpc>
                <a:spcPts val="6718"/>
              </a:lnSpc>
            </a:pPr>
            <a:r>
              <a:rPr lang="en-US" sz="47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Jums padėti?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2513041" y="-3131365"/>
            <a:ext cx="8085725" cy="5306257"/>
            <a:chOff x="0" y="0"/>
            <a:chExt cx="812800" cy="533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533400"/>
            </a:xfrm>
            <a:custGeom>
              <a:avLst/>
              <a:gdLst/>
              <a:ahLst/>
              <a:cxnLst/>
              <a:rect l="l" t="t" r="r" b="b"/>
              <a:pathLst>
                <a:path w="812800" h="533400">
                  <a:moveTo>
                    <a:pt x="461490" y="0"/>
                  </a:moveTo>
                  <a:cubicBezTo>
                    <a:pt x="470405" y="0"/>
                    <a:pt x="479374" y="0"/>
                    <a:pt x="488272" y="0"/>
                  </a:cubicBezTo>
                  <a:cubicBezTo>
                    <a:pt x="559210" y="8909"/>
                    <a:pt x="603543" y="38564"/>
                    <a:pt x="623736" y="87090"/>
                  </a:cubicBezTo>
                  <a:cubicBezTo>
                    <a:pt x="742003" y="80618"/>
                    <a:pt x="827989" y="172373"/>
                    <a:pt x="775586" y="262426"/>
                  </a:cubicBezTo>
                  <a:cubicBezTo>
                    <a:pt x="793012" y="281349"/>
                    <a:pt x="807550" y="302517"/>
                    <a:pt x="812800" y="330926"/>
                  </a:cubicBezTo>
                  <a:cubicBezTo>
                    <a:pt x="812800" y="339065"/>
                    <a:pt x="812800" y="347184"/>
                    <a:pt x="812800" y="355321"/>
                  </a:cubicBezTo>
                  <a:cubicBezTo>
                    <a:pt x="797154" y="427627"/>
                    <a:pt x="729827" y="476486"/>
                    <a:pt x="619295" y="463333"/>
                  </a:cubicBezTo>
                  <a:cubicBezTo>
                    <a:pt x="590856" y="500459"/>
                    <a:pt x="540252" y="537638"/>
                    <a:pt x="461507" y="533008"/>
                  </a:cubicBezTo>
                  <a:cubicBezTo>
                    <a:pt x="420804" y="530570"/>
                    <a:pt x="392488" y="516453"/>
                    <a:pt x="367697" y="499302"/>
                  </a:cubicBezTo>
                  <a:cubicBezTo>
                    <a:pt x="341584" y="513559"/>
                    <a:pt x="313304" y="524747"/>
                    <a:pt x="272443" y="524871"/>
                  </a:cubicBezTo>
                  <a:cubicBezTo>
                    <a:pt x="177910" y="525082"/>
                    <a:pt x="114672" y="470155"/>
                    <a:pt x="113139" y="394815"/>
                  </a:cubicBezTo>
                  <a:cubicBezTo>
                    <a:pt x="52367" y="377190"/>
                    <a:pt x="11206" y="344291"/>
                    <a:pt x="0" y="287995"/>
                  </a:cubicBezTo>
                  <a:cubicBezTo>
                    <a:pt x="0" y="279858"/>
                    <a:pt x="0" y="271704"/>
                    <a:pt x="0" y="263601"/>
                  </a:cubicBezTo>
                  <a:cubicBezTo>
                    <a:pt x="12369" y="207816"/>
                    <a:pt x="51292" y="172776"/>
                    <a:pt x="116099" y="157922"/>
                  </a:cubicBezTo>
                  <a:cubicBezTo>
                    <a:pt x="112205" y="63818"/>
                    <a:pt x="241837" y="5016"/>
                    <a:pt x="348333" y="46474"/>
                  </a:cubicBezTo>
                  <a:cubicBezTo>
                    <a:pt x="373689" y="25973"/>
                    <a:pt x="409562" y="3613"/>
                    <a:pt x="461490" y="0"/>
                  </a:cubicBezTo>
                  <a:close/>
                </a:path>
              </a:pathLst>
            </a:custGeom>
            <a:solidFill>
              <a:srgbClr val="B2B9DE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8100" y="41275"/>
              <a:ext cx="736600" cy="415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5152159">
            <a:off x="-4042863" y="6115569"/>
            <a:ext cx="8085725" cy="5306257"/>
            <a:chOff x="0" y="0"/>
            <a:chExt cx="812800" cy="5334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533400"/>
            </a:xfrm>
            <a:custGeom>
              <a:avLst/>
              <a:gdLst/>
              <a:ahLst/>
              <a:cxnLst/>
              <a:rect l="l" t="t" r="r" b="b"/>
              <a:pathLst>
                <a:path w="812800" h="533400">
                  <a:moveTo>
                    <a:pt x="461490" y="0"/>
                  </a:moveTo>
                  <a:cubicBezTo>
                    <a:pt x="470405" y="0"/>
                    <a:pt x="479374" y="0"/>
                    <a:pt x="488272" y="0"/>
                  </a:cubicBezTo>
                  <a:cubicBezTo>
                    <a:pt x="559210" y="8909"/>
                    <a:pt x="603543" y="38564"/>
                    <a:pt x="623736" y="87090"/>
                  </a:cubicBezTo>
                  <a:cubicBezTo>
                    <a:pt x="742003" y="80618"/>
                    <a:pt x="827989" y="172373"/>
                    <a:pt x="775586" y="262426"/>
                  </a:cubicBezTo>
                  <a:cubicBezTo>
                    <a:pt x="793012" y="281349"/>
                    <a:pt x="807550" y="302517"/>
                    <a:pt x="812800" y="330926"/>
                  </a:cubicBezTo>
                  <a:cubicBezTo>
                    <a:pt x="812800" y="339065"/>
                    <a:pt x="812800" y="347184"/>
                    <a:pt x="812800" y="355321"/>
                  </a:cubicBezTo>
                  <a:cubicBezTo>
                    <a:pt x="797154" y="427627"/>
                    <a:pt x="729827" y="476486"/>
                    <a:pt x="619295" y="463333"/>
                  </a:cubicBezTo>
                  <a:cubicBezTo>
                    <a:pt x="590856" y="500459"/>
                    <a:pt x="540252" y="537638"/>
                    <a:pt x="461507" y="533008"/>
                  </a:cubicBezTo>
                  <a:cubicBezTo>
                    <a:pt x="420804" y="530570"/>
                    <a:pt x="392488" y="516453"/>
                    <a:pt x="367697" y="499302"/>
                  </a:cubicBezTo>
                  <a:cubicBezTo>
                    <a:pt x="341584" y="513559"/>
                    <a:pt x="313304" y="524747"/>
                    <a:pt x="272443" y="524871"/>
                  </a:cubicBezTo>
                  <a:cubicBezTo>
                    <a:pt x="177910" y="525082"/>
                    <a:pt x="114672" y="470155"/>
                    <a:pt x="113139" y="394815"/>
                  </a:cubicBezTo>
                  <a:cubicBezTo>
                    <a:pt x="52367" y="377190"/>
                    <a:pt x="11206" y="344291"/>
                    <a:pt x="0" y="287995"/>
                  </a:cubicBezTo>
                  <a:cubicBezTo>
                    <a:pt x="0" y="279858"/>
                    <a:pt x="0" y="271704"/>
                    <a:pt x="0" y="263601"/>
                  </a:cubicBezTo>
                  <a:cubicBezTo>
                    <a:pt x="12369" y="207816"/>
                    <a:pt x="51292" y="172776"/>
                    <a:pt x="116099" y="157922"/>
                  </a:cubicBezTo>
                  <a:cubicBezTo>
                    <a:pt x="112205" y="63818"/>
                    <a:pt x="241837" y="5016"/>
                    <a:pt x="348333" y="46474"/>
                  </a:cubicBezTo>
                  <a:cubicBezTo>
                    <a:pt x="373689" y="25973"/>
                    <a:pt x="409562" y="3613"/>
                    <a:pt x="461490" y="0"/>
                  </a:cubicBezTo>
                  <a:close/>
                </a:path>
              </a:pathLst>
            </a:custGeom>
            <a:solidFill>
              <a:srgbClr val="B2B9DE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8100" y="41275"/>
              <a:ext cx="736600" cy="415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94A3D93-9ECE-9C3D-18E2-14977EED32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3476" y="2771417"/>
            <a:ext cx="4376592" cy="136101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54043" y="2560549"/>
            <a:ext cx="5979913" cy="6180789"/>
          </a:xfrm>
          <a:custGeom>
            <a:avLst/>
            <a:gdLst/>
            <a:ahLst/>
            <a:cxnLst/>
            <a:rect l="l" t="t" r="r" b="b"/>
            <a:pathLst>
              <a:path w="5979913" h="6180789">
                <a:moveTo>
                  <a:pt x="0" y="0"/>
                </a:moveTo>
                <a:lnTo>
                  <a:pt x="5979914" y="0"/>
                </a:lnTo>
                <a:lnTo>
                  <a:pt x="5979914" y="6180789"/>
                </a:lnTo>
                <a:lnTo>
                  <a:pt x="0" y="61807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2089907" y="2245016"/>
            <a:ext cx="1534865" cy="2882375"/>
          </a:xfrm>
          <a:custGeom>
            <a:avLst/>
            <a:gdLst/>
            <a:ahLst/>
            <a:cxnLst/>
            <a:rect l="l" t="t" r="r" b="b"/>
            <a:pathLst>
              <a:path w="1534865" h="2882375">
                <a:moveTo>
                  <a:pt x="0" y="0"/>
                </a:moveTo>
                <a:lnTo>
                  <a:pt x="1534864" y="0"/>
                </a:lnTo>
                <a:lnTo>
                  <a:pt x="1534864" y="2882375"/>
                </a:lnTo>
                <a:lnTo>
                  <a:pt x="0" y="28823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1192979" y="6127742"/>
            <a:ext cx="3308384" cy="3130558"/>
          </a:xfrm>
          <a:custGeom>
            <a:avLst/>
            <a:gdLst/>
            <a:ahLst/>
            <a:cxnLst/>
            <a:rect l="l" t="t" r="r" b="b"/>
            <a:pathLst>
              <a:path w="3308384" h="3130558">
                <a:moveTo>
                  <a:pt x="0" y="0"/>
                </a:moveTo>
                <a:lnTo>
                  <a:pt x="3308384" y="0"/>
                </a:lnTo>
                <a:lnTo>
                  <a:pt x="3308384" y="3130558"/>
                </a:lnTo>
                <a:lnTo>
                  <a:pt x="0" y="3130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13791646" y="2261125"/>
            <a:ext cx="3169480" cy="3389818"/>
          </a:xfrm>
          <a:custGeom>
            <a:avLst/>
            <a:gdLst/>
            <a:ahLst/>
            <a:cxnLst/>
            <a:rect l="l" t="t" r="r" b="b"/>
            <a:pathLst>
              <a:path w="3169480" h="3389818">
                <a:moveTo>
                  <a:pt x="0" y="0"/>
                </a:moveTo>
                <a:lnTo>
                  <a:pt x="3169480" y="0"/>
                </a:lnTo>
                <a:lnTo>
                  <a:pt x="3169480" y="3389819"/>
                </a:lnTo>
                <a:lnTo>
                  <a:pt x="0" y="33898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12935957" y="6762969"/>
            <a:ext cx="4523049" cy="1860104"/>
          </a:xfrm>
          <a:custGeom>
            <a:avLst/>
            <a:gdLst/>
            <a:ahLst/>
            <a:cxnLst/>
            <a:rect l="l" t="t" r="r" b="b"/>
            <a:pathLst>
              <a:path w="4523049" h="1860104">
                <a:moveTo>
                  <a:pt x="0" y="0"/>
                </a:moveTo>
                <a:lnTo>
                  <a:pt x="4523049" y="0"/>
                </a:lnTo>
                <a:lnTo>
                  <a:pt x="4523049" y="1860104"/>
                </a:lnTo>
                <a:lnTo>
                  <a:pt x="0" y="18601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 rot="4032590">
            <a:off x="11987449" y="1841739"/>
            <a:ext cx="863028" cy="2615237"/>
          </a:xfrm>
          <a:custGeom>
            <a:avLst/>
            <a:gdLst/>
            <a:ahLst/>
            <a:cxnLst/>
            <a:rect l="l" t="t" r="r" b="b"/>
            <a:pathLst>
              <a:path w="863028" h="2615237">
                <a:moveTo>
                  <a:pt x="0" y="0"/>
                </a:moveTo>
                <a:lnTo>
                  <a:pt x="863029" y="0"/>
                </a:lnTo>
                <a:lnTo>
                  <a:pt x="863029" y="2615237"/>
                </a:lnTo>
                <a:lnTo>
                  <a:pt x="0" y="26152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TextBox 8"/>
          <p:cNvSpPr txBox="1"/>
          <p:nvPr/>
        </p:nvSpPr>
        <p:spPr>
          <a:xfrm>
            <a:off x="2499794" y="533038"/>
            <a:ext cx="13288411" cy="1360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2 p - Paprašyk pagalbos</a:t>
            </a:r>
          </a:p>
        </p:txBody>
      </p:sp>
      <p:sp>
        <p:nvSpPr>
          <p:cNvPr id="9" name="Freeform 9"/>
          <p:cNvSpPr/>
          <p:nvPr/>
        </p:nvSpPr>
        <p:spPr>
          <a:xfrm rot="7174127">
            <a:off x="12683347" y="4119088"/>
            <a:ext cx="863028" cy="2615237"/>
          </a:xfrm>
          <a:custGeom>
            <a:avLst/>
            <a:gdLst/>
            <a:ahLst/>
            <a:cxnLst/>
            <a:rect l="l" t="t" r="r" b="b"/>
            <a:pathLst>
              <a:path w="863028" h="2615237">
                <a:moveTo>
                  <a:pt x="0" y="0"/>
                </a:moveTo>
                <a:lnTo>
                  <a:pt x="863028" y="0"/>
                </a:lnTo>
                <a:lnTo>
                  <a:pt x="863028" y="2615237"/>
                </a:lnTo>
                <a:lnTo>
                  <a:pt x="0" y="26152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 rot="6905039" flipV="1">
            <a:off x="4953858" y="1857848"/>
            <a:ext cx="863028" cy="2615237"/>
          </a:xfrm>
          <a:custGeom>
            <a:avLst/>
            <a:gdLst/>
            <a:ahLst/>
            <a:cxnLst/>
            <a:rect l="l" t="t" r="r" b="b"/>
            <a:pathLst>
              <a:path w="863028" h="2615237">
                <a:moveTo>
                  <a:pt x="0" y="2615237"/>
                </a:moveTo>
                <a:lnTo>
                  <a:pt x="863028" y="2615237"/>
                </a:lnTo>
                <a:lnTo>
                  <a:pt x="863028" y="0"/>
                </a:lnTo>
                <a:lnTo>
                  <a:pt x="0" y="0"/>
                </a:lnTo>
                <a:lnTo>
                  <a:pt x="0" y="261523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Freeform 11"/>
          <p:cNvSpPr/>
          <p:nvPr/>
        </p:nvSpPr>
        <p:spPr>
          <a:xfrm rot="4224092" flipV="1">
            <a:off x="4345925" y="3591204"/>
            <a:ext cx="863028" cy="2615237"/>
          </a:xfrm>
          <a:custGeom>
            <a:avLst/>
            <a:gdLst/>
            <a:ahLst/>
            <a:cxnLst/>
            <a:rect l="l" t="t" r="r" b="b"/>
            <a:pathLst>
              <a:path w="863028" h="2615237">
                <a:moveTo>
                  <a:pt x="0" y="2615237"/>
                </a:moveTo>
                <a:lnTo>
                  <a:pt x="863028" y="2615237"/>
                </a:lnTo>
                <a:lnTo>
                  <a:pt x="863028" y="0"/>
                </a:lnTo>
                <a:lnTo>
                  <a:pt x="0" y="0"/>
                </a:lnTo>
                <a:lnTo>
                  <a:pt x="0" y="261523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78560" y="5732708"/>
            <a:ext cx="7409440" cy="4924191"/>
          </a:xfrm>
          <a:custGeom>
            <a:avLst/>
            <a:gdLst/>
            <a:ahLst/>
            <a:cxnLst/>
            <a:rect l="l" t="t" r="r" b="b"/>
            <a:pathLst>
              <a:path w="7409440" h="4924191">
                <a:moveTo>
                  <a:pt x="0" y="0"/>
                </a:moveTo>
                <a:lnTo>
                  <a:pt x="7409440" y="0"/>
                </a:lnTo>
                <a:lnTo>
                  <a:pt x="7409440" y="4924190"/>
                </a:lnTo>
                <a:lnTo>
                  <a:pt x="0" y="4924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2486566" y="1516417"/>
            <a:ext cx="4193427" cy="4114800"/>
          </a:xfrm>
          <a:custGeom>
            <a:avLst/>
            <a:gdLst/>
            <a:ahLst/>
            <a:cxnLst/>
            <a:rect l="l" t="t" r="r" b="b"/>
            <a:pathLst>
              <a:path w="4193427" h="4114800">
                <a:moveTo>
                  <a:pt x="0" y="0"/>
                </a:moveTo>
                <a:lnTo>
                  <a:pt x="4193427" y="0"/>
                </a:lnTo>
                <a:lnTo>
                  <a:pt x="41934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6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2499794" y="533038"/>
            <a:ext cx="13288411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2 p - Paskambink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870976"/>
            <a:ext cx="10878560" cy="5561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 u="sng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klausimas: </a:t>
            </a:r>
          </a:p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KOkiu numeriu reikia skambinti, atsitikus nelaimei?</a:t>
            </a:r>
          </a:p>
        </p:txBody>
      </p:sp>
      <p:sp>
        <p:nvSpPr>
          <p:cNvPr id="6" name="Freeform 6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78560" y="5631217"/>
            <a:ext cx="7409440" cy="4924191"/>
          </a:xfrm>
          <a:custGeom>
            <a:avLst/>
            <a:gdLst/>
            <a:ahLst/>
            <a:cxnLst/>
            <a:rect l="l" t="t" r="r" b="b"/>
            <a:pathLst>
              <a:path w="7409440" h="4924191">
                <a:moveTo>
                  <a:pt x="0" y="0"/>
                </a:moveTo>
                <a:lnTo>
                  <a:pt x="7409440" y="0"/>
                </a:lnTo>
                <a:lnTo>
                  <a:pt x="7409440" y="4924190"/>
                </a:lnTo>
                <a:lnTo>
                  <a:pt x="0" y="4924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7000"/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2486566" y="1516417"/>
            <a:ext cx="4193427" cy="4114800"/>
          </a:xfrm>
          <a:custGeom>
            <a:avLst/>
            <a:gdLst/>
            <a:ahLst/>
            <a:cxnLst/>
            <a:rect l="l" t="t" r="r" b="b"/>
            <a:pathLst>
              <a:path w="4193427" h="4114800">
                <a:moveTo>
                  <a:pt x="0" y="0"/>
                </a:moveTo>
                <a:lnTo>
                  <a:pt x="4193427" y="0"/>
                </a:lnTo>
                <a:lnTo>
                  <a:pt x="41934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62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2499794" y="533038"/>
            <a:ext cx="13288411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2 p - Paskambink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17207" y="5202592"/>
            <a:ext cx="2617412" cy="3840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378"/>
              </a:lnSpc>
            </a:pPr>
            <a:r>
              <a:rPr lang="en-US" sz="22413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737390" y="5202592"/>
            <a:ext cx="2617412" cy="3840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378"/>
              </a:lnSpc>
            </a:pPr>
            <a:r>
              <a:rPr lang="en-US" sz="22413">
                <a:solidFill>
                  <a:srgbClr val="D34729"/>
                </a:solidFill>
                <a:latin typeface="Blodders 2"/>
                <a:ea typeface="Blodders 2"/>
                <a:cs typeface="Blodders 2"/>
                <a:sym typeface="Blodders 2"/>
              </a:rPr>
              <a:t>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499794" y="5202592"/>
            <a:ext cx="2617412" cy="3840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378"/>
              </a:lnSpc>
            </a:pPr>
            <a:r>
              <a:rPr lang="en-US" sz="22413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75975" y="2930310"/>
            <a:ext cx="9699876" cy="166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3"/>
              </a:lnSpc>
            </a:pPr>
            <a:r>
              <a:rPr lang="en-US" sz="4716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Bendras numeris, skirtas iškviesti pagalbos tarnybas:</a:t>
            </a:r>
          </a:p>
        </p:txBody>
      </p:sp>
      <p:sp>
        <p:nvSpPr>
          <p:cNvPr id="9" name="Freeform 9"/>
          <p:cNvSpPr/>
          <p:nvPr/>
        </p:nvSpPr>
        <p:spPr>
          <a:xfrm>
            <a:off x="566237" y="5341158"/>
            <a:ext cx="11183772" cy="3497471"/>
          </a:xfrm>
          <a:custGeom>
            <a:avLst/>
            <a:gdLst/>
            <a:ahLst/>
            <a:cxnLst/>
            <a:rect l="l" t="t" r="r" b="b"/>
            <a:pathLst>
              <a:path w="11183772" h="3497471">
                <a:moveTo>
                  <a:pt x="0" y="0"/>
                </a:moveTo>
                <a:lnTo>
                  <a:pt x="11183772" y="0"/>
                </a:lnTo>
                <a:lnTo>
                  <a:pt x="11183772" y="3497470"/>
                </a:lnTo>
                <a:lnTo>
                  <a:pt x="0" y="34974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74392" y="1628244"/>
            <a:ext cx="5946506" cy="4970288"/>
          </a:xfrm>
          <a:custGeom>
            <a:avLst/>
            <a:gdLst/>
            <a:ahLst/>
            <a:cxnLst/>
            <a:rect l="l" t="t" r="r" b="b"/>
            <a:pathLst>
              <a:path w="5946506" h="4970288">
                <a:moveTo>
                  <a:pt x="0" y="0"/>
                </a:moveTo>
                <a:lnTo>
                  <a:pt x="5946506" y="0"/>
                </a:lnTo>
                <a:lnTo>
                  <a:pt x="5946506" y="4970288"/>
                </a:lnTo>
                <a:lnTo>
                  <a:pt x="0" y="49702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2428019" y="1029756"/>
            <a:ext cx="5152897" cy="5149677"/>
          </a:xfrm>
          <a:custGeom>
            <a:avLst/>
            <a:gdLst/>
            <a:ahLst/>
            <a:cxnLst/>
            <a:rect l="l" t="t" r="r" b="b"/>
            <a:pathLst>
              <a:path w="5152897" h="5149677">
                <a:moveTo>
                  <a:pt x="0" y="0"/>
                </a:moveTo>
                <a:lnTo>
                  <a:pt x="5152898" y="0"/>
                </a:lnTo>
                <a:lnTo>
                  <a:pt x="5152898" y="5149676"/>
                </a:lnTo>
                <a:lnTo>
                  <a:pt x="0" y="51496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8048684" y="8314690"/>
            <a:ext cx="6238745" cy="943610"/>
          </a:xfrm>
          <a:custGeom>
            <a:avLst/>
            <a:gdLst/>
            <a:ahLst/>
            <a:cxnLst/>
            <a:rect l="l" t="t" r="r" b="b"/>
            <a:pathLst>
              <a:path w="6238745" h="943610">
                <a:moveTo>
                  <a:pt x="0" y="0"/>
                </a:moveTo>
                <a:lnTo>
                  <a:pt x="6238745" y="0"/>
                </a:lnTo>
                <a:lnTo>
                  <a:pt x="6238745" y="943610"/>
                </a:lnTo>
                <a:lnTo>
                  <a:pt x="0" y="9436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8228085" y="3133612"/>
            <a:ext cx="3092747" cy="2738487"/>
          </a:xfrm>
          <a:custGeom>
            <a:avLst/>
            <a:gdLst/>
            <a:ahLst/>
            <a:cxnLst/>
            <a:rect l="l" t="t" r="r" b="b"/>
            <a:pathLst>
              <a:path w="3092747" h="2738487">
                <a:moveTo>
                  <a:pt x="0" y="0"/>
                </a:moveTo>
                <a:lnTo>
                  <a:pt x="3092747" y="0"/>
                </a:lnTo>
                <a:lnTo>
                  <a:pt x="3092747" y="2738487"/>
                </a:lnTo>
                <a:lnTo>
                  <a:pt x="0" y="27384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2499794" y="866775"/>
            <a:ext cx="13288411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 dirty="0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3 p - Padek</a:t>
            </a:r>
          </a:p>
        </p:txBody>
      </p:sp>
      <p:sp>
        <p:nvSpPr>
          <p:cNvPr id="7" name="TextBox 7"/>
          <p:cNvSpPr txBox="1"/>
          <p:nvPr/>
        </p:nvSpPr>
        <p:spPr>
          <a:xfrm rot="-1692287">
            <a:off x="10242500" y="103811"/>
            <a:ext cx="785615" cy="1378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69"/>
              </a:lnSpc>
            </a:pPr>
            <a:r>
              <a:rPr lang="en-US" sz="7978" dirty="0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97841" y="8576627"/>
            <a:ext cx="5261952" cy="467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0"/>
              </a:lnSpc>
            </a:pPr>
            <a:r>
              <a:rPr lang="en-US" sz="340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Vertinti sąmonę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16636" y="8362315"/>
            <a:ext cx="5261952" cy="895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0"/>
              </a:lnSpc>
            </a:pPr>
            <a:r>
              <a:rPr lang="en-US" sz="340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Nuraminti, kad jau atvyksta pagalba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12779" y="6825546"/>
            <a:ext cx="5261952" cy="895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0"/>
              </a:lnSpc>
            </a:pPr>
            <a:r>
              <a:rPr lang="en-US" sz="340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Padėti surasti patogią, saugią padėtį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069235" y="6480251"/>
            <a:ext cx="5261952" cy="895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0"/>
              </a:lnSpc>
            </a:pPr>
            <a:r>
              <a:rPr lang="en-US" sz="340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Nuimti papuošalus, šiltai apkloti</a:t>
            </a:r>
          </a:p>
        </p:txBody>
      </p:sp>
      <p:sp>
        <p:nvSpPr>
          <p:cNvPr id="12" name="Freeform 12"/>
          <p:cNvSpPr/>
          <p:nvPr/>
        </p:nvSpPr>
        <p:spPr>
          <a:xfrm>
            <a:off x="1062645" y="8046529"/>
            <a:ext cx="4732342" cy="1479932"/>
          </a:xfrm>
          <a:custGeom>
            <a:avLst/>
            <a:gdLst/>
            <a:ahLst/>
            <a:cxnLst/>
            <a:rect l="l" t="t" r="r" b="b"/>
            <a:pathLst>
              <a:path w="4732342" h="1479932">
                <a:moveTo>
                  <a:pt x="0" y="0"/>
                </a:moveTo>
                <a:lnTo>
                  <a:pt x="4732343" y="0"/>
                </a:lnTo>
                <a:lnTo>
                  <a:pt x="4732343" y="1479932"/>
                </a:lnTo>
                <a:lnTo>
                  <a:pt x="0" y="14799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>
            <a:off x="8595197" y="7894467"/>
            <a:ext cx="5704830" cy="1784056"/>
          </a:xfrm>
          <a:custGeom>
            <a:avLst/>
            <a:gdLst/>
            <a:ahLst/>
            <a:cxnLst/>
            <a:rect l="l" t="t" r="r" b="b"/>
            <a:pathLst>
              <a:path w="5704830" h="1784056">
                <a:moveTo>
                  <a:pt x="0" y="0"/>
                </a:moveTo>
                <a:lnTo>
                  <a:pt x="5704830" y="0"/>
                </a:lnTo>
                <a:lnTo>
                  <a:pt x="5704830" y="1784056"/>
                </a:lnTo>
                <a:lnTo>
                  <a:pt x="0" y="17840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4" name="Freeform 14"/>
          <p:cNvSpPr/>
          <p:nvPr/>
        </p:nvSpPr>
        <p:spPr>
          <a:xfrm>
            <a:off x="4234281" y="6340884"/>
            <a:ext cx="5812367" cy="1817686"/>
          </a:xfrm>
          <a:custGeom>
            <a:avLst/>
            <a:gdLst/>
            <a:ahLst/>
            <a:cxnLst/>
            <a:rect l="l" t="t" r="r" b="b"/>
            <a:pathLst>
              <a:path w="5812367" h="1817686">
                <a:moveTo>
                  <a:pt x="0" y="0"/>
                </a:moveTo>
                <a:lnTo>
                  <a:pt x="5812367" y="0"/>
                </a:lnTo>
                <a:lnTo>
                  <a:pt x="5812367" y="1817685"/>
                </a:lnTo>
                <a:lnTo>
                  <a:pt x="0" y="18176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Freeform 15"/>
          <p:cNvSpPr/>
          <p:nvPr/>
        </p:nvSpPr>
        <p:spPr>
          <a:xfrm>
            <a:off x="11823672" y="5872099"/>
            <a:ext cx="5753078" cy="1799144"/>
          </a:xfrm>
          <a:custGeom>
            <a:avLst/>
            <a:gdLst/>
            <a:ahLst/>
            <a:cxnLst/>
            <a:rect l="l" t="t" r="r" b="b"/>
            <a:pathLst>
              <a:path w="5753078" h="1799144">
                <a:moveTo>
                  <a:pt x="0" y="0"/>
                </a:moveTo>
                <a:lnTo>
                  <a:pt x="5753078" y="0"/>
                </a:lnTo>
                <a:lnTo>
                  <a:pt x="5753078" y="1799144"/>
                </a:lnTo>
                <a:lnTo>
                  <a:pt x="0" y="17991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6" name="Freeform 16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26167" y="4772025"/>
            <a:ext cx="10435667" cy="3501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22"/>
              </a:lnSpc>
            </a:pPr>
            <a:r>
              <a:rPr lang="en-US" sz="9516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kaip išvengti pavojaus kelyje?</a:t>
            </a:r>
          </a:p>
        </p:txBody>
      </p:sp>
      <p:sp>
        <p:nvSpPr>
          <p:cNvPr id="3" name="Freeform 3"/>
          <p:cNvSpPr/>
          <p:nvPr/>
        </p:nvSpPr>
        <p:spPr>
          <a:xfrm>
            <a:off x="6111964" y="1028700"/>
            <a:ext cx="6064071" cy="3428957"/>
          </a:xfrm>
          <a:custGeom>
            <a:avLst/>
            <a:gdLst/>
            <a:ahLst/>
            <a:cxnLst/>
            <a:rect l="l" t="t" r="r" b="b"/>
            <a:pathLst>
              <a:path w="6064071" h="3428957">
                <a:moveTo>
                  <a:pt x="0" y="0"/>
                </a:moveTo>
                <a:lnTo>
                  <a:pt x="6064072" y="0"/>
                </a:lnTo>
                <a:lnTo>
                  <a:pt x="6064072" y="3428957"/>
                </a:lnTo>
                <a:lnTo>
                  <a:pt x="0" y="34289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9034" y="2325920"/>
            <a:ext cx="3600741" cy="2817580"/>
          </a:xfrm>
          <a:custGeom>
            <a:avLst/>
            <a:gdLst/>
            <a:ahLst/>
            <a:cxnLst/>
            <a:rect l="l" t="t" r="r" b="b"/>
            <a:pathLst>
              <a:path w="3600741" h="2817580">
                <a:moveTo>
                  <a:pt x="0" y="0"/>
                </a:moveTo>
                <a:lnTo>
                  <a:pt x="3600741" y="0"/>
                </a:lnTo>
                <a:lnTo>
                  <a:pt x="3600741" y="2817580"/>
                </a:lnTo>
                <a:lnTo>
                  <a:pt x="0" y="28175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3" name="Group 3"/>
          <p:cNvGrpSpPr/>
          <p:nvPr/>
        </p:nvGrpSpPr>
        <p:grpSpPr>
          <a:xfrm>
            <a:off x="12362917" y="3262905"/>
            <a:ext cx="4280069" cy="2334507"/>
            <a:chOff x="0" y="0"/>
            <a:chExt cx="5706758" cy="3112675"/>
          </a:xfrm>
        </p:grpSpPr>
        <p:sp>
          <p:nvSpPr>
            <p:cNvPr id="4" name="Freeform 4"/>
            <p:cNvSpPr/>
            <p:nvPr/>
          </p:nvSpPr>
          <p:spPr>
            <a:xfrm>
              <a:off x="0" y="1660244"/>
              <a:ext cx="5706758" cy="1205553"/>
            </a:xfrm>
            <a:custGeom>
              <a:avLst/>
              <a:gdLst/>
              <a:ahLst/>
              <a:cxnLst/>
              <a:rect l="l" t="t" r="r" b="b"/>
              <a:pathLst>
                <a:path w="5706758" h="1205553">
                  <a:moveTo>
                    <a:pt x="0" y="0"/>
                  </a:moveTo>
                  <a:lnTo>
                    <a:pt x="5706758" y="0"/>
                  </a:lnTo>
                  <a:lnTo>
                    <a:pt x="5706758" y="1205553"/>
                  </a:lnTo>
                  <a:lnTo>
                    <a:pt x="0" y="12055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5" name="Freeform 5"/>
            <p:cNvSpPr/>
            <p:nvPr/>
          </p:nvSpPr>
          <p:spPr>
            <a:xfrm>
              <a:off x="3109112" y="1173556"/>
              <a:ext cx="973376" cy="973376"/>
            </a:xfrm>
            <a:custGeom>
              <a:avLst/>
              <a:gdLst/>
              <a:ahLst/>
              <a:cxnLst/>
              <a:rect l="l" t="t" r="r" b="b"/>
              <a:pathLst>
                <a:path w="973376" h="973376">
                  <a:moveTo>
                    <a:pt x="0" y="0"/>
                  </a:moveTo>
                  <a:lnTo>
                    <a:pt x="973376" y="0"/>
                  </a:lnTo>
                  <a:lnTo>
                    <a:pt x="973376" y="973376"/>
                  </a:lnTo>
                  <a:lnTo>
                    <a:pt x="0" y="9733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6" name="Freeform 6"/>
            <p:cNvSpPr/>
            <p:nvPr/>
          </p:nvSpPr>
          <p:spPr>
            <a:xfrm>
              <a:off x="1297041" y="0"/>
              <a:ext cx="3112675" cy="3112675"/>
            </a:xfrm>
            <a:custGeom>
              <a:avLst/>
              <a:gdLst/>
              <a:ahLst/>
              <a:cxnLst/>
              <a:rect l="l" t="t" r="r" b="b"/>
              <a:pathLst>
                <a:path w="3112675" h="3112675">
                  <a:moveTo>
                    <a:pt x="0" y="0"/>
                  </a:moveTo>
                  <a:lnTo>
                    <a:pt x="3112676" y="0"/>
                  </a:lnTo>
                  <a:lnTo>
                    <a:pt x="3112676" y="3112675"/>
                  </a:lnTo>
                  <a:lnTo>
                    <a:pt x="0" y="31126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639292" y="7136757"/>
            <a:ext cx="3003694" cy="2962205"/>
            <a:chOff x="0" y="0"/>
            <a:chExt cx="4004926" cy="394960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51768" cy="3181036"/>
            </a:xfrm>
            <a:custGeom>
              <a:avLst/>
              <a:gdLst/>
              <a:ahLst/>
              <a:cxnLst/>
              <a:rect l="l" t="t" r="r" b="b"/>
              <a:pathLst>
                <a:path w="2051768" h="3181036">
                  <a:moveTo>
                    <a:pt x="0" y="0"/>
                  </a:moveTo>
                  <a:lnTo>
                    <a:pt x="2051768" y="0"/>
                  </a:lnTo>
                  <a:lnTo>
                    <a:pt x="2051768" y="3181036"/>
                  </a:lnTo>
                  <a:lnTo>
                    <a:pt x="0" y="31810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9" name="Freeform 9"/>
            <p:cNvSpPr/>
            <p:nvPr/>
          </p:nvSpPr>
          <p:spPr>
            <a:xfrm>
              <a:off x="1580877" y="1525558"/>
              <a:ext cx="2424049" cy="2424049"/>
            </a:xfrm>
            <a:custGeom>
              <a:avLst/>
              <a:gdLst/>
              <a:ahLst/>
              <a:cxnLst/>
              <a:rect l="l" t="t" r="r" b="b"/>
              <a:pathLst>
                <a:path w="2424049" h="2424049">
                  <a:moveTo>
                    <a:pt x="0" y="0"/>
                  </a:moveTo>
                  <a:lnTo>
                    <a:pt x="2424049" y="0"/>
                  </a:lnTo>
                  <a:lnTo>
                    <a:pt x="2424049" y="2424049"/>
                  </a:lnTo>
                  <a:lnTo>
                    <a:pt x="0" y="2424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412867" y="5597411"/>
            <a:ext cx="4421042" cy="3690283"/>
            <a:chOff x="0" y="0"/>
            <a:chExt cx="5894722" cy="4920377"/>
          </a:xfrm>
        </p:grpSpPr>
        <p:sp>
          <p:nvSpPr>
            <p:cNvPr id="11" name="Freeform 11"/>
            <p:cNvSpPr/>
            <p:nvPr/>
          </p:nvSpPr>
          <p:spPr>
            <a:xfrm>
              <a:off x="0" y="3675117"/>
              <a:ext cx="5894722" cy="1245260"/>
            </a:xfrm>
            <a:custGeom>
              <a:avLst/>
              <a:gdLst/>
              <a:ahLst/>
              <a:cxnLst/>
              <a:rect l="l" t="t" r="r" b="b"/>
              <a:pathLst>
                <a:path w="5894722" h="1245260">
                  <a:moveTo>
                    <a:pt x="0" y="0"/>
                  </a:moveTo>
                  <a:lnTo>
                    <a:pt x="5894722" y="0"/>
                  </a:lnTo>
                  <a:lnTo>
                    <a:pt x="5894722" y="1245260"/>
                  </a:lnTo>
                  <a:lnTo>
                    <a:pt x="0" y="12452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034236" y="0"/>
              <a:ext cx="2694184" cy="4566414"/>
            </a:xfrm>
            <a:custGeom>
              <a:avLst/>
              <a:gdLst/>
              <a:ahLst/>
              <a:cxnLst/>
              <a:rect l="l" t="t" r="r" b="b"/>
              <a:pathLst>
                <a:path w="2694184" h="4566414">
                  <a:moveTo>
                    <a:pt x="0" y="0"/>
                  </a:moveTo>
                  <a:lnTo>
                    <a:pt x="2694184" y="0"/>
                  </a:lnTo>
                  <a:lnTo>
                    <a:pt x="2694184" y="4566414"/>
                  </a:lnTo>
                  <a:lnTo>
                    <a:pt x="0" y="45664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762465" y="6901043"/>
            <a:ext cx="3492088" cy="3008230"/>
            <a:chOff x="0" y="0"/>
            <a:chExt cx="4656117" cy="401097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816936" cy="3892140"/>
            </a:xfrm>
            <a:custGeom>
              <a:avLst/>
              <a:gdLst/>
              <a:ahLst/>
              <a:cxnLst/>
              <a:rect l="l" t="t" r="r" b="b"/>
              <a:pathLst>
                <a:path w="2816936" h="3892140">
                  <a:moveTo>
                    <a:pt x="0" y="0"/>
                  </a:moveTo>
                  <a:lnTo>
                    <a:pt x="2816936" y="0"/>
                  </a:lnTo>
                  <a:lnTo>
                    <a:pt x="2816936" y="3892140"/>
                  </a:lnTo>
                  <a:lnTo>
                    <a:pt x="0" y="38921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816936" y="2183145"/>
              <a:ext cx="1839180" cy="1827827"/>
            </a:xfrm>
            <a:custGeom>
              <a:avLst/>
              <a:gdLst/>
              <a:ahLst/>
              <a:cxnLst/>
              <a:rect l="l" t="t" r="r" b="b"/>
              <a:pathLst>
                <a:path w="1839180" h="1827827">
                  <a:moveTo>
                    <a:pt x="0" y="0"/>
                  </a:moveTo>
                  <a:lnTo>
                    <a:pt x="1839181" y="0"/>
                  </a:lnTo>
                  <a:lnTo>
                    <a:pt x="1839181" y="1827828"/>
                  </a:lnTo>
                  <a:lnTo>
                    <a:pt x="0" y="1827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499794" y="866775"/>
            <a:ext cx="13288411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kaip išvengti pavojaus kelyje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950483" y="5877106"/>
            <a:ext cx="2717842" cy="770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0"/>
              </a:lnSpc>
            </a:pPr>
            <a:r>
              <a:rPr lang="en-US" sz="296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Nešiok atšvaitus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149588" y="2838725"/>
            <a:ext cx="2717842" cy="770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0"/>
              </a:lnSpc>
            </a:pPr>
            <a:r>
              <a:rPr lang="en-US" sz="296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Eik tik per perėją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657331" y="2621708"/>
            <a:ext cx="3691241" cy="399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0"/>
              </a:lnSpc>
            </a:pPr>
            <a:r>
              <a:rPr lang="en-US" sz="296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Nežaisk prie kelio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657331" y="6471910"/>
            <a:ext cx="3691241" cy="399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0"/>
              </a:lnSpc>
            </a:pPr>
            <a:r>
              <a:rPr lang="en-US" sz="296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Neik per raudoną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144440" y="3782335"/>
            <a:ext cx="5183812" cy="770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0"/>
              </a:lnSpc>
              <a:spcBef>
                <a:spcPct val="0"/>
              </a:spcBef>
            </a:pPr>
            <a:r>
              <a:rPr lang="en-US" sz="296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Nevažiuok  paspirtuku ar dviračiu per gatvę be šalmo</a:t>
            </a:r>
          </a:p>
        </p:txBody>
      </p:sp>
      <p:sp>
        <p:nvSpPr>
          <p:cNvPr id="22" name="Freeform 22"/>
          <p:cNvSpPr/>
          <p:nvPr/>
        </p:nvSpPr>
        <p:spPr>
          <a:xfrm>
            <a:off x="1905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111964" y="1028700"/>
            <a:ext cx="6064071" cy="3428957"/>
          </a:xfrm>
          <a:custGeom>
            <a:avLst/>
            <a:gdLst/>
            <a:ahLst/>
            <a:cxnLst/>
            <a:rect l="l" t="t" r="r" b="b"/>
            <a:pathLst>
              <a:path w="6064071" h="3428957">
                <a:moveTo>
                  <a:pt x="0" y="0"/>
                </a:moveTo>
                <a:lnTo>
                  <a:pt x="6064072" y="0"/>
                </a:lnTo>
                <a:lnTo>
                  <a:pt x="6064072" y="3428957"/>
                </a:lnTo>
                <a:lnTo>
                  <a:pt x="0" y="34289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E894FF-9072-9AB2-F528-2D77D6504B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3460" y="4463100"/>
            <a:ext cx="14341078" cy="3708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69235" y="6694368"/>
            <a:ext cx="2332074" cy="2401949"/>
          </a:xfrm>
          <a:custGeom>
            <a:avLst/>
            <a:gdLst/>
            <a:ahLst/>
            <a:cxnLst/>
            <a:rect l="l" t="t" r="r" b="b"/>
            <a:pathLst>
              <a:path w="2332074" h="2401949">
                <a:moveTo>
                  <a:pt x="0" y="0"/>
                </a:moveTo>
                <a:lnTo>
                  <a:pt x="2332074" y="0"/>
                </a:lnTo>
                <a:lnTo>
                  <a:pt x="2332074" y="2401949"/>
                </a:lnTo>
                <a:lnTo>
                  <a:pt x="0" y="24019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1278710" y="6694368"/>
            <a:ext cx="2185774" cy="2401949"/>
          </a:xfrm>
          <a:custGeom>
            <a:avLst/>
            <a:gdLst/>
            <a:ahLst/>
            <a:cxnLst/>
            <a:rect l="l" t="t" r="r" b="b"/>
            <a:pathLst>
              <a:path w="2185774" h="2401949">
                <a:moveTo>
                  <a:pt x="0" y="0"/>
                </a:moveTo>
                <a:lnTo>
                  <a:pt x="2185773" y="0"/>
                </a:lnTo>
                <a:lnTo>
                  <a:pt x="2185773" y="2401949"/>
                </a:lnTo>
                <a:lnTo>
                  <a:pt x="0" y="24019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5" name="Group 5"/>
          <p:cNvGrpSpPr/>
          <p:nvPr/>
        </p:nvGrpSpPr>
        <p:grpSpPr>
          <a:xfrm>
            <a:off x="6800765" y="2543711"/>
            <a:ext cx="4377443" cy="3988674"/>
            <a:chOff x="0" y="0"/>
            <a:chExt cx="5836590" cy="5318233"/>
          </a:xfrm>
        </p:grpSpPr>
        <p:sp>
          <p:nvSpPr>
            <p:cNvPr id="6" name="Freeform 6"/>
            <p:cNvSpPr/>
            <p:nvPr/>
          </p:nvSpPr>
          <p:spPr>
            <a:xfrm>
              <a:off x="937035" y="0"/>
              <a:ext cx="3962519" cy="3536549"/>
            </a:xfrm>
            <a:custGeom>
              <a:avLst/>
              <a:gdLst/>
              <a:ahLst/>
              <a:cxnLst/>
              <a:rect l="l" t="t" r="r" b="b"/>
              <a:pathLst>
                <a:path w="3962519" h="3536549">
                  <a:moveTo>
                    <a:pt x="0" y="0"/>
                  </a:moveTo>
                  <a:lnTo>
                    <a:pt x="3962520" y="0"/>
                  </a:lnTo>
                  <a:lnTo>
                    <a:pt x="3962520" y="3536549"/>
                  </a:lnTo>
                  <a:lnTo>
                    <a:pt x="0" y="35365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3741315"/>
              <a:ext cx="5836590" cy="15769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18"/>
                </a:lnSpc>
              </a:pPr>
              <a:r>
                <a:rPr lang="en-US" sz="3018">
                  <a:solidFill>
                    <a:srgbClr val="566FB5"/>
                  </a:solidFill>
                  <a:latin typeface="Rubik 1"/>
                  <a:ea typeface="Rubik 1"/>
                  <a:cs typeface="Rubik 1"/>
                  <a:sym typeface="Rubik 1"/>
                </a:rPr>
                <a:t>Jei išsipila vanduo – pasakyk suaugusiam, kad nušluostytų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25961" y="3165860"/>
            <a:ext cx="3928146" cy="3128054"/>
            <a:chOff x="0" y="0"/>
            <a:chExt cx="5237528" cy="4170739"/>
          </a:xfrm>
        </p:grpSpPr>
        <p:sp>
          <p:nvSpPr>
            <p:cNvPr id="9" name="Freeform 9"/>
            <p:cNvSpPr/>
            <p:nvPr/>
          </p:nvSpPr>
          <p:spPr>
            <a:xfrm>
              <a:off x="965572" y="0"/>
              <a:ext cx="2721248" cy="3074857"/>
            </a:xfrm>
            <a:custGeom>
              <a:avLst/>
              <a:gdLst/>
              <a:ahLst/>
              <a:cxnLst/>
              <a:rect l="l" t="t" r="r" b="b"/>
              <a:pathLst>
                <a:path w="2721248" h="3074857">
                  <a:moveTo>
                    <a:pt x="0" y="0"/>
                  </a:moveTo>
                  <a:lnTo>
                    <a:pt x="2721249" y="0"/>
                  </a:lnTo>
                  <a:lnTo>
                    <a:pt x="2721249" y="3074857"/>
                  </a:lnTo>
                  <a:lnTo>
                    <a:pt x="0" y="30748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3122482"/>
              <a:ext cx="5237528" cy="10482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61"/>
                </a:lnSpc>
              </a:pPr>
              <a:r>
                <a:rPr lang="en-US" sz="2961">
                  <a:solidFill>
                    <a:srgbClr val="566FB5"/>
                  </a:solidFill>
                  <a:latin typeface="Rubik 1"/>
                  <a:ea typeface="Rubik 1"/>
                  <a:cs typeface="Rubik 1"/>
                  <a:sym typeface="Rubik 1"/>
                </a:rPr>
                <a:t> Nejunk pats – gali gauti elektros smūgį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371596" y="3165860"/>
            <a:ext cx="4797671" cy="3069588"/>
            <a:chOff x="0" y="0"/>
            <a:chExt cx="6396894" cy="4092783"/>
          </a:xfrm>
        </p:grpSpPr>
        <p:sp>
          <p:nvSpPr>
            <p:cNvPr id="12" name="Freeform 12"/>
            <p:cNvSpPr/>
            <p:nvPr/>
          </p:nvSpPr>
          <p:spPr>
            <a:xfrm>
              <a:off x="2109657" y="0"/>
              <a:ext cx="2177581" cy="2386390"/>
            </a:xfrm>
            <a:custGeom>
              <a:avLst/>
              <a:gdLst/>
              <a:ahLst/>
              <a:cxnLst/>
              <a:rect l="l" t="t" r="r" b="b"/>
              <a:pathLst>
                <a:path w="2177581" h="2386390">
                  <a:moveTo>
                    <a:pt x="0" y="0"/>
                  </a:moveTo>
                  <a:lnTo>
                    <a:pt x="2177581" y="0"/>
                  </a:lnTo>
                  <a:lnTo>
                    <a:pt x="2177581" y="2386390"/>
                  </a:lnTo>
                  <a:lnTo>
                    <a:pt x="0" y="2386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3045910"/>
              <a:ext cx="6396894" cy="10468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57"/>
                </a:lnSpc>
              </a:pPr>
              <a:r>
                <a:rPr lang="en-US" sz="2957">
                  <a:solidFill>
                    <a:srgbClr val="566FB5"/>
                  </a:solidFill>
                  <a:latin typeface="Rubik 1"/>
                  <a:ea typeface="Rubik 1"/>
                  <a:cs typeface="Rubik 1"/>
                  <a:sym typeface="Rubik 1"/>
                </a:rPr>
                <a:t>Peiliai, žirklės, tarkos – tik su suaugusio pagalba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834193" y="9458267"/>
            <a:ext cx="6155293" cy="399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0"/>
              </a:lnSpc>
              <a:spcBef>
                <a:spcPct val="0"/>
              </a:spcBef>
            </a:pPr>
            <a:r>
              <a:rPr lang="en-US" sz="296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Nežaisk su puodeliais – gali nudegti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684387" y="9458267"/>
            <a:ext cx="6967252" cy="399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0"/>
              </a:lnSpc>
              <a:spcBef>
                <a:spcPct val="0"/>
              </a:spcBef>
            </a:pPr>
            <a:r>
              <a:rPr lang="en-US" sz="296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Neliesk karštų daiktų – gali nudegti</a:t>
            </a:r>
          </a:p>
        </p:txBody>
      </p:sp>
      <p:sp>
        <p:nvSpPr>
          <p:cNvPr id="16" name="Freeform 16"/>
          <p:cNvSpPr/>
          <p:nvPr/>
        </p:nvSpPr>
        <p:spPr>
          <a:xfrm>
            <a:off x="-125871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F98FA10-1E06-242A-9CD4-35A64B86AF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8678" y="482270"/>
            <a:ext cx="15451417" cy="141682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95670" y="4772025"/>
            <a:ext cx="11696660" cy="3501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22"/>
              </a:lnSpc>
            </a:pPr>
            <a:r>
              <a:rPr lang="en-US" sz="9516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kaip išvengti pavojaus žaidžiant?</a:t>
            </a:r>
          </a:p>
        </p:txBody>
      </p:sp>
      <p:sp>
        <p:nvSpPr>
          <p:cNvPr id="3" name="Freeform 3"/>
          <p:cNvSpPr/>
          <p:nvPr/>
        </p:nvSpPr>
        <p:spPr>
          <a:xfrm>
            <a:off x="6111964" y="1028700"/>
            <a:ext cx="6064071" cy="3428957"/>
          </a:xfrm>
          <a:custGeom>
            <a:avLst/>
            <a:gdLst/>
            <a:ahLst/>
            <a:cxnLst/>
            <a:rect l="l" t="t" r="r" b="b"/>
            <a:pathLst>
              <a:path w="6064071" h="3428957">
                <a:moveTo>
                  <a:pt x="0" y="0"/>
                </a:moveTo>
                <a:lnTo>
                  <a:pt x="6064072" y="0"/>
                </a:lnTo>
                <a:lnTo>
                  <a:pt x="6064072" y="3428957"/>
                </a:lnTo>
                <a:lnTo>
                  <a:pt x="0" y="34289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48684" y="8314690"/>
            <a:ext cx="6238745" cy="943610"/>
          </a:xfrm>
          <a:custGeom>
            <a:avLst/>
            <a:gdLst/>
            <a:ahLst/>
            <a:cxnLst/>
            <a:rect l="l" t="t" r="r" b="b"/>
            <a:pathLst>
              <a:path w="6238745" h="943610">
                <a:moveTo>
                  <a:pt x="0" y="0"/>
                </a:moveTo>
                <a:lnTo>
                  <a:pt x="6238745" y="0"/>
                </a:lnTo>
                <a:lnTo>
                  <a:pt x="6238745" y="943610"/>
                </a:lnTo>
                <a:lnTo>
                  <a:pt x="0" y="9436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3743339" y="3991695"/>
            <a:ext cx="2324662" cy="2469761"/>
          </a:xfrm>
          <a:custGeom>
            <a:avLst/>
            <a:gdLst/>
            <a:ahLst/>
            <a:cxnLst/>
            <a:rect l="l" t="t" r="r" b="b"/>
            <a:pathLst>
              <a:path w="2324662" h="2469761">
                <a:moveTo>
                  <a:pt x="0" y="0"/>
                </a:moveTo>
                <a:lnTo>
                  <a:pt x="2324662" y="0"/>
                </a:lnTo>
                <a:lnTo>
                  <a:pt x="2324662" y="2469760"/>
                </a:lnTo>
                <a:lnTo>
                  <a:pt x="0" y="24697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7734400" y="4388521"/>
            <a:ext cx="3486822" cy="2889703"/>
          </a:xfrm>
          <a:custGeom>
            <a:avLst/>
            <a:gdLst/>
            <a:ahLst/>
            <a:cxnLst/>
            <a:rect l="l" t="t" r="r" b="b"/>
            <a:pathLst>
              <a:path w="3486822" h="2889703">
                <a:moveTo>
                  <a:pt x="0" y="0"/>
                </a:moveTo>
                <a:lnTo>
                  <a:pt x="3486822" y="0"/>
                </a:lnTo>
                <a:lnTo>
                  <a:pt x="3486822" y="2889703"/>
                </a:lnTo>
                <a:lnTo>
                  <a:pt x="0" y="28897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5" name="Group 5"/>
          <p:cNvGrpSpPr/>
          <p:nvPr/>
        </p:nvGrpSpPr>
        <p:grpSpPr>
          <a:xfrm>
            <a:off x="1456431" y="4059322"/>
            <a:ext cx="4280069" cy="2334507"/>
            <a:chOff x="0" y="0"/>
            <a:chExt cx="5706758" cy="3112675"/>
          </a:xfrm>
        </p:grpSpPr>
        <p:sp>
          <p:nvSpPr>
            <p:cNvPr id="6" name="Freeform 6"/>
            <p:cNvSpPr/>
            <p:nvPr/>
          </p:nvSpPr>
          <p:spPr>
            <a:xfrm>
              <a:off x="0" y="1660244"/>
              <a:ext cx="5706758" cy="1205553"/>
            </a:xfrm>
            <a:custGeom>
              <a:avLst/>
              <a:gdLst/>
              <a:ahLst/>
              <a:cxnLst/>
              <a:rect l="l" t="t" r="r" b="b"/>
              <a:pathLst>
                <a:path w="5706758" h="1205553">
                  <a:moveTo>
                    <a:pt x="0" y="0"/>
                  </a:moveTo>
                  <a:lnTo>
                    <a:pt x="5706758" y="0"/>
                  </a:lnTo>
                  <a:lnTo>
                    <a:pt x="5706758" y="1205553"/>
                  </a:lnTo>
                  <a:lnTo>
                    <a:pt x="0" y="12055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7" name="Freeform 7"/>
            <p:cNvSpPr/>
            <p:nvPr/>
          </p:nvSpPr>
          <p:spPr>
            <a:xfrm>
              <a:off x="3109112" y="1173556"/>
              <a:ext cx="973376" cy="973376"/>
            </a:xfrm>
            <a:custGeom>
              <a:avLst/>
              <a:gdLst/>
              <a:ahLst/>
              <a:cxnLst/>
              <a:rect l="l" t="t" r="r" b="b"/>
              <a:pathLst>
                <a:path w="973376" h="973376">
                  <a:moveTo>
                    <a:pt x="0" y="0"/>
                  </a:moveTo>
                  <a:lnTo>
                    <a:pt x="973376" y="0"/>
                  </a:lnTo>
                  <a:lnTo>
                    <a:pt x="973376" y="973376"/>
                  </a:lnTo>
                  <a:lnTo>
                    <a:pt x="0" y="9733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8" name="Freeform 8"/>
            <p:cNvSpPr/>
            <p:nvPr/>
          </p:nvSpPr>
          <p:spPr>
            <a:xfrm>
              <a:off x="1297041" y="0"/>
              <a:ext cx="3112675" cy="3112675"/>
            </a:xfrm>
            <a:custGeom>
              <a:avLst/>
              <a:gdLst/>
              <a:ahLst/>
              <a:cxnLst/>
              <a:rect l="l" t="t" r="r" b="b"/>
              <a:pathLst>
                <a:path w="3112675" h="3112675">
                  <a:moveTo>
                    <a:pt x="0" y="0"/>
                  </a:moveTo>
                  <a:lnTo>
                    <a:pt x="3112676" y="0"/>
                  </a:lnTo>
                  <a:lnTo>
                    <a:pt x="3112676" y="3112675"/>
                  </a:lnTo>
                  <a:lnTo>
                    <a:pt x="0" y="31126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9" name="Freeform 9"/>
          <p:cNvSpPr/>
          <p:nvPr/>
        </p:nvSpPr>
        <p:spPr>
          <a:xfrm>
            <a:off x="5375074" y="6812170"/>
            <a:ext cx="2142481" cy="2273190"/>
          </a:xfrm>
          <a:custGeom>
            <a:avLst/>
            <a:gdLst/>
            <a:ahLst/>
            <a:cxnLst/>
            <a:rect l="l" t="t" r="r" b="b"/>
            <a:pathLst>
              <a:path w="2142481" h="2273190">
                <a:moveTo>
                  <a:pt x="0" y="0"/>
                </a:moveTo>
                <a:lnTo>
                  <a:pt x="2142481" y="0"/>
                </a:lnTo>
                <a:lnTo>
                  <a:pt x="2142481" y="2273190"/>
                </a:lnTo>
                <a:lnTo>
                  <a:pt x="0" y="22731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12196346" y="6812170"/>
            <a:ext cx="1866634" cy="1974325"/>
          </a:xfrm>
          <a:custGeom>
            <a:avLst/>
            <a:gdLst/>
            <a:ahLst/>
            <a:cxnLst/>
            <a:rect l="l" t="t" r="r" b="b"/>
            <a:pathLst>
              <a:path w="1866634" h="1974325">
                <a:moveTo>
                  <a:pt x="0" y="0"/>
                </a:moveTo>
                <a:lnTo>
                  <a:pt x="1866635" y="0"/>
                </a:lnTo>
                <a:lnTo>
                  <a:pt x="1866635" y="1974325"/>
                </a:lnTo>
                <a:lnTo>
                  <a:pt x="0" y="19743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1" name="TextBox 11"/>
          <p:cNvSpPr txBox="1"/>
          <p:nvPr/>
        </p:nvSpPr>
        <p:spPr>
          <a:xfrm>
            <a:off x="1858236" y="723900"/>
            <a:ext cx="14571527" cy="1503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kaip išvengti pavojaus žaidžiant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50844" y="3418124"/>
            <a:ext cx="3691241" cy="399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0"/>
              </a:lnSpc>
            </a:pPr>
            <a:r>
              <a:rPr lang="en-US" sz="296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Nežaisk prie kelio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12533" y="3288813"/>
            <a:ext cx="4530556" cy="770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0"/>
              </a:lnSpc>
            </a:pPr>
            <a:r>
              <a:rPr lang="en-US" sz="296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Būk atsargus ant sūpynių ir čiuožyklos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431978" y="9005570"/>
            <a:ext cx="5395371" cy="770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0"/>
              </a:lnSpc>
              <a:spcBef>
                <a:spcPct val="0"/>
              </a:spcBef>
            </a:pPr>
            <a:r>
              <a:rPr lang="en-US" sz="296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Nežaisk su aštriais ar pavojingais daiktais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514739" y="3418124"/>
            <a:ext cx="3547705" cy="399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0"/>
              </a:lnSpc>
              <a:spcBef>
                <a:spcPct val="0"/>
              </a:spcBef>
            </a:pPr>
            <a:r>
              <a:rPr lang="en-US" sz="296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Klausyk suaugusiųjų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748629" y="9305925"/>
            <a:ext cx="5395371" cy="399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0"/>
              </a:lnSpc>
              <a:spcBef>
                <a:spcPct val="0"/>
              </a:spcBef>
            </a:pPr>
            <a:r>
              <a:rPr lang="en-US" sz="296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Naudok žaislus tinkamai</a:t>
            </a:r>
          </a:p>
        </p:txBody>
      </p:sp>
      <p:sp>
        <p:nvSpPr>
          <p:cNvPr id="17" name="Freeform 17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224830" y="304800"/>
            <a:ext cx="5838339" cy="3301315"/>
          </a:xfrm>
          <a:custGeom>
            <a:avLst/>
            <a:gdLst/>
            <a:ahLst/>
            <a:cxnLst/>
            <a:rect l="l" t="t" r="r" b="b"/>
            <a:pathLst>
              <a:path w="5838339" h="3301315">
                <a:moveTo>
                  <a:pt x="0" y="0"/>
                </a:moveTo>
                <a:lnTo>
                  <a:pt x="5838340" y="0"/>
                </a:lnTo>
                <a:lnTo>
                  <a:pt x="5838340" y="3301315"/>
                </a:lnTo>
                <a:lnTo>
                  <a:pt x="0" y="33013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7166746" y="5777536"/>
            <a:ext cx="4152549" cy="4210442"/>
          </a:xfrm>
          <a:custGeom>
            <a:avLst/>
            <a:gdLst/>
            <a:ahLst/>
            <a:cxnLst/>
            <a:rect l="l" t="t" r="r" b="b"/>
            <a:pathLst>
              <a:path w="4152549" h="4210442">
                <a:moveTo>
                  <a:pt x="0" y="0"/>
                </a:moveTo>
                <a:lnTo>
                  <a:pt x="4152549" y="0"/>
                </a:lnTo>
                <a:lnTo>
                  <a:pt x="4152549" y="4210442"/>
                </a:lnTo>
                <a:lnTo>
                  <a:pt x="0" y="42104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D3C8C5-353E-CB52-B6D8-59E1E20D2F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1136" y="4064564"/>
            <a:ext cx="13643767" cy="154843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69100" y="2249171"/>
            <a:ext cx="5613342" cy="1387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Užspringimas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144000" y="3112349"/>
            <a:ext cx="8115300" cy="589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B</a:t>
            </a:r>
            <a:r>
              <a:rPr lang="en-US" sz="3399" u="none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an</a:t>
            </a:r>
            <a:r>
              <a:rPr lang="en-US" sz="33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dy</a:t>
            </a:r>
            <a:r>
              <a:rPr lang="en-US" sz="3399" u="none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k </a:t>
            </a:r>
            <a:r>
              <a:rPr lang="en-US" sz="33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stipriai kosėti ir kviesti pagalbą.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44000" y="6868160"/>
            <a:ext cx="8115300" cy="2390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Nedelsiant pakviesk suaugusį.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Paskatink draugą kosėti.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Neduok vandens ar maisto, kol viskas nepraeina.</a:t>
            </a:r>
          </a:p>
        </p:txBody>
      </p:sp>
      <p:sp>
        <p:nvSpPr>
          <p:cNvPr id="7" name="Freeform 7"/>
          <p:cNvSpPr/>
          <p:nvPr/>
        </p:nvSpPr>
        <p:spPr>
          <a:xfrm>
            <a:off x="2367386" y="4176015"/>
            <a:ext cx="4416769" cy="4478347"/>
          </a:xfrm>
          <a:custGeom>
            <a:avLst/>
            <a:gdLst/>
            <a:ahLst/>
            <a:cxnLst/>
            <a:rect l="l" t="t" r="r" b="b"/>
            <a:pathLst>
              <a:path w="4416769" h="4478347">
                <a:moveTo>
                  <a:pt x="0" y="0"/>
                </a:moveTo>
                <a:lnTo>
                  <a:pt x="4416769" y="0"/>
                </a:lnTo>
                <a:lnTo>
                  <a:pt x="4416769" y="4478347"/>
                </a:lnTo>
                <a:lnTo>
                  <a:pt x="0" y="44783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E45A2F-1F62-6B4B-A9B5-6F7340F984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9039" y="1216672"/>
            <a:ext cx="5235547" cy="15163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AB4ECD-FA1A-F005-457B-B1E570787F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9039" y="4834164"/>
            <a:ext cx="5864959" cy="151630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73921" y="6978783"/>
            <a:ext cx="3538200" cy="3308217"/>
          </a:xfrm>
          <a:custGeom>
            <a:avLst/>
            <a:gdLst/>
            <a:ahLst/>
            <a:cxnLst/>
            <a:rect l="l" t="t" r="r" b="b"/>
            <a:pathLst>
              <a:path w="3538200" h="3308217">
                <a:moveTo>
                  <a:pt x="0" y="0"/>
                </a:moveTo>
                <a:lnTo>
                  <a:pt x="3538199" y="0"/>
                </a:lnTo>
                <a:lnTo>
                  <a:pt x="3538199" y="3308217"/>
                </a:lnTo>
                <a:lnTo>
                  <a:pt x="0" y="33082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6224830" y="304800"/>
            <a:ext cx="5838339" cy="3301315"/>
          </a:xfrm>
          <a:custGeom>
            <a:avLst/>
            <a:gdLst/>
            <a:ahLst/>
            <a:cxnLst/>
            <a:rect l="l" t="t" r="r" b="b"/>
            <a:pathLst>
              <a:path w="5838339" h="3301315">
                <a:moveTo>
                  <a:pt x="0" y="0"/>
                </a:moveTo>
                <a:lnTo>
                  <a:pt x="5838340" y="0"/>
                </a:lnTo>
                <a:lnTo>
                  <a:pt x="5838340" y="3301315"/>
                </a:lnTo>
                <a:lnTo>
                  <a:pt x="0" y="33013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76A178-8421-71FC-8A4A-493001AC18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2226" y="3763028"/>
            <a:ext cx="13283546" cy="306972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06671" y="5505635"/>
            <a:ext cx="3538200" cy="3308217"/>
          </a:xfrm>
          <a:custGeom>
            <a:avLst/>
            <a:gdLst/>
            <a:ahLst/>
            <a:cxnLst/>
            <a:rect l="l" t="t" r="r" b="b"/>
            <a:pathLst>
              <a:path w="3538200" h="3308217">
                <a:moveTo>
                  <a:pt x="0" y="0"/>
                </a:moveTo>
                <a:lnTo>
                  <a:pt x="3538199" y="0"/>
                </a:lnTo>
                <a:lnTo>
                  <a:pt x="3538199" y="3308216"/>
                </a:lnTo>
                <a:lnTo>
                  <a:pt x="0" y="33082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1769100" y="2249171"/>
            <a:ext cx="5613342" cy="280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Kraujavimas iš nosies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44000" y="3112349"/>
            <a:ext cx="8115300" cy="2390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8" lvl="1" indent="-367029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Atsisėsti ir</a:t>
            </a:r>
            <a:r>
              <a:rPr lang="en-US" sz="3399" u="sng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 pasilenkti į PRIEKĮ</a:t>
            </a:r>
            <a:r>
              <a:rPr lang="en-US" sz="33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.</a:t>
            </a:r>
          </a:p>
          <a:p>
            <a:pPr marL="734058" lvl="1" indent="-367029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Dviem pirštais spausti nosį 10–15 min. </a:t>
            </a:r>
          </a:p>
          <a:p>
            <a:pPr marL="734058" lvl="1" indent="-367029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Kraują reikia išspjauti.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44000" y="6138719"/>
            <a:ext cx="4985759" cy="774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9"/>
              </a:lnSpc>
            </a:pPr>
            <a:r>
              <a:rPr lang="en-US" sz="4399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Svarbu!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144000" y="7023786"/>
            <a:ext cx="8115300" cy="1790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Gali užtrukti iki 30 min.</a:t>
            </a:r>
          </a:p>
          <a:p>
            <a:pPr marL="734059" lvl="1" indent="-367030" algn="l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Esant stipriam kraujavimui vykti į ligoninę.</a:t>
            </a:r>
          </a:p>
        </p:txBody>
      </p:sp>
      <p:sp>
        <p:nvSpPr>
          <p:cNvPr id="8" name="Freeform 8"/>
          <p:cNvSpPr/>
          <p:nvPr/>
        </p:nvSpPr>
        <p:spPr>
          <a:xfrm>
            <a:off x="28575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F2F3DC-854E-C4B1-61F8-9F9B130EDE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1720" y="1892445"/>
            <a:ext cx="3116480" cy="97070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224830" y="304800"/>
            <a:ext cx="5838339" cy="3301315"/>
          </a:xfrm>
          <a:custGeom>
            <a:avLst/>
            <a:gdLst/>
            <a:ahLst/>
            <a:cxnLst/>
            <a:rect l="l" t="t" r="r" b="b"/>
            <a:pathLst>
              <a:path w="5838339" h="3301315">
                <a:moveTo>
                  <a:pt x="0" y="0"/>
                </a:moveTo>
                <a:lnTo>
                  <a:pt x="5838340" y="0"/>
                </a:lnTo>
                <a:lnTo>
                  <a:pt x="5838340" y="3301315"/>
                </a:lnTo>
                <a:lnTo>
                  <a:pt x="0" y="33013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7912863" y="5812194"/>
            <a:ext cx="2462274" cy="4326679"/>
          </a:xfrm>
          <a:custGeom>
            <a:avLst/>
            <a:gdLst/>
            <a:ahLst/>
            <a:cxnLst/>
            <a:rect l="l" t="t" r="r" b="b"/>
            <a:pathLst>
              <a:path w="2462274" h="4326679">
                <a:moveTo>
                  <a:pt x="0" y="0"/>
                </a:moveTo>
                <a:lnTo>
                  <a:pt x="2462274" y="0"/>
                </a:lnTo>
                <a:lnTo>
                  <a:pt x="2462274" y="4326679"/>
                </a:lnTo>
                <a:lnTo>
                  <a:pt x="0" y="4326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 rot="-1821288">
            <a:off x="8539639" y="8225741"/>
            <a:ext cx="822209" cy="965884"/>
          </a:xfrm>
          <a:custGeom>
            <a:avLst/>
            <a:gdLst/>
            <a:ahLst/>
            <a:cxnLst/>
            <a:rect l="l" t="t" r="r" b="b"/>
            <a:pathLst>
              <a:path w="822209" h="965884">
                <a:moveTo>
                  <a:pt x="0" y="0"/>
                </a:moveTo>
                <a:lnTo>
                  <a:pt x="822208" y="0"/>
                </a:lnTo>
                <a:lnTo>
                  <a:pt x="822208" y="965884"/>
                </a:lnTo>
                <a:lnTo>
                  <a:pt x="0" y="9658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0D3E79-6515-2DC2-3C52-4902EFC46C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2673" y="4003053"/>
            <a:ext cx="13262652" cy="170611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024461" y="5123322"/>
            <a:ext cx="1596502" cy="2021230"/>
          </a:xfrm>
          <a:custGeom>
            <a:avLst/>
            <a:gdLst/>
            <a:ahLst/>
            <a:cxnLst/>
            <a:rect l="l" t="t" r="r" b="b"/>
            <a:pathLst>
              <a:path w="1596502" h="2021230">
                <a:moveTo>
                  <a:pt x="0" y="0"/>
                </a:moveTo>
                <a:lnTo>
                  <a:pt x="1596502" y="0"/>
                </a:lnTo>
                <a:lnTo>
                  <a:pt x="1596502" y="2021230"/>
                </a:lnTo>
                <a:lnTo>
                  <a:pt x="0" y="2021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26743" b="-11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14520532" y="5262098"/>
            <a:ext cx="1827397" cy="1406334"/>
          </a:xfrm>
          <a:custGeom>
            <a:avLst/>
            <a:gdLst/>
            <a:ahLst/>
            <a:cxnLst/>
            <a:rect l="l" t="t" r="r" b="b"/>
            <a:pathLst>
              <a:path w="1827397" h="1406334">
                <a:moveTo>
                  <a:pt x="0" y="0"/>
                </a:moveTo>
                <a:lnTo>
                  <a:pt x="1827397" y="0"/>
                </a:lnTo>
                <a:lnTo>
                  <a:pt x="1827397" y="1406335"/>
                </a:lnTo>
                <a:lnTo>
                  <a:pt x="0" y="14063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9002766" y="1855732"/>
            <a:ext cx="2033245" cy="2649179"/>
          </a:xfrm>
          <a:custGeom>
            <a:avLst/>
            <a:gdLst/>
            <a:ahLst/>
            <a:cxnLst/>
            <a:rect l="l" t="t" r="r" b="b"/>
            <a:pathLst>
              <a:path w="2033245" h="2649179">
                <a:moveTo>
                  <a:pt x="0" y="0"/>
                </a:moveTo>
                <a:lnTo>
                  <a:pt x="2033245" y="0"/>
                </a:lnTo>
                <a:lnTo>
                  <a:pt x="2033245" y="2649179"/>
                </a:lnTo>
                <a:lnTo>
                  <a:pt x="0" y="26491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4822137" y="2153704"/>
            <a:ext cx="1168477" cy="2053235"/>
          </a:xfrm>
          <a:custGeom>
            <a:avLst/>
            <a:gdLst/>
            <a:ahLst/>
            <a:cxnLst/>
            <a:rect l="l" t="t" r="r" b="b"/>
            <a:pathLst>
              <a:path w="1168477" h="2053235">
                <a:moveTo>
                  <a:pt x="0" y="0"/>
                </a:moveTo>
                <a:lnTo>
                  <a:pt x="1168478" y="0"/>
                </a:lnTo>
                <a:lnTo>
                  <a:pt x="1168478" y="2053235"/>
                </a:lnTo>
                <a:lnTo>
                  <a:pt x="0" y="20532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5163203" y="3317726"/>
            <a:ext cx="247956" cy="212622"/>
          </a:xfrm>
          <a:custGeom>
            <a:avLst/>
            <a:gdLst/>
            <a:ahLst/>
            <a:cxnLst/>
            <a:rect l="l" t="t" r="r" b="b"/>
            <a:pathLst>
              <a:path w="247956" h="212622">
                <a:moveTo>
                  <a:pt x="0" y="0"/>
                </a:moveTo>
                <a:lnTo>
                  <a:pt x="247956" y="0"/>
                </a:lnTo>
                <a:lnTo>
                  <a:pt x="247956" y="212622"/>
                </a:lnTo>
                <a:lnTo>
                  <a:pt x="0" y="2126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10026585" y="2815363"/>
            <a:ext cx="529811" cy="407734"/>
          </a:xfrm>
          <a:custGeom>
            <a:avLst/>
            <a:gdLst/>
            <a:ahLst/>
            <a:cxnLst/>
            <a:rect l="l" t="t" r="r" b="b"/>
            <a:pathLst>
              <a:path w="529811" h="407734">
                <a:moveTo>
                  <a:pt x="0" y="0"/>
                </a:moveTo>
                <a:lnTo>
                  <a:pt x="529811" y="0"/>
                </a:lnTo>
                <a:lnTo>
                  <a:pt x="529811" y="407733"/>
                </a:lnTo>
                <a:lnTo>
                  <a:pt x="0" y="4077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 rot="-3860060">
            <a:off x="9981144" y="3304442"/>
            <a:ext cx="1493599" cy="451814"/>
          </a:xfrm>
          <a:custGeom>
            <a:avLst/>
            <a:gdLst/>
            <a:ahLst/>
            <a:cxnLst/>
            <a:rect l="l" t="t" r="r" b="b"/>
            <a:pathLst>
              <a:path w="1493599" h="451814">
                <a:moveTo>
                  <a:pt x="0" y="0"/>
                </a:moveTo>
                <a:lnTo>
                  <a:pt x="1493600" y="0"/>
                </a:lnTo>
                <a:lnTo>
                  <a:pt x="1493600" y="451813"/>
                </a:lnTo>
                <a:lnTo>
                  <a:pt x="0" y="4518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TextBox 9"/>
          <p:cNvSpPr txBox="1"/>
          <p:nvPr/>
        </p:nvSpPr>
        <p:spPr>
          <a:xfrm>
            <a:off x="199432" y="2742052"/>
            <a:ext cx="6434310" cy="1076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Silpno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6183023" y="2448135"/>
            <a:ext cx="2627334" cy="2354926"/>
            <a:chOff x="0" y="0"/>
            <a:chExt cx="3503112" cy="3139902"/>
          </a:xfrm>
        </p:grpSpPr>
        <p:sp>
          <p:nvSpPr>
            <p:cNvPr id="11" name="Freeform 11"/>
            <p:cNvSpPr/>
            <p:nvPr/>
          </p:nvSpPr>
          <p:spPr>
            <a:xfrm>
              <a:off x="181605" y="0"/>
              <a:ext cx="3139902" cy="3139902"/>
            </a:xfrm>
            <a:custGeom>
              <a:avLst/>
              <a:gdLst/>
              <a:ahLst/>
              <a:cxnLst/>
              <a:rect l="l" t="t" r="r" b="b"/>
              <a:pathLst>
                <a:path w="3139902" h="3139902">
                  <a:moveTo>
                    <a:pt x="0" y="0"/>
                  </a:moveTo>
                  <a:lnTo>
                    <a:pt x="3139902" y="0"/>
                  </a:lnTo>
                  <a:lnTo>
                    <a:pt x="3139902" y="3139902"/>
                  </a:lnTo>
                  <a:lnTo>
                    <a:pt x="0" y="31399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38057"/>
              <a:ext cx="3503112" cy="2809787"/>
            </a:xfrm>
            <a:custGeom>
              <a:avLst/>
              <a:gdLst/>
              <a:ahLst/>
              <a:cxnLst/>
              <a:rect l="l" t="t" r="r" b="b"/>
              <a:pathLst>
                <a:path w="3503112" h="2809787">
                  <a:moveTo>
                    <a:pt x="0" y="0"/>
                  </a:moveTo>
                  <a:lnTo>
                    <a:pt x="3503112" y="0"/>
                  </a:lnTo>
                  <a:lnTo>
                    <a:pt x="3503112" y="2809788"/>
                  </a:lnTo>
                  <a:lnTo>
                    <a:pt x="0" y="28097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13" name="Freeform 13"/>
          <p:cNvSpPr/>
          <p:nvPr/>
        </p:nvSpPr>
        <p:spPr>
          <a:xfrm>
            <a:off x="15680498" y="5660178"/>
            <a:ext cx="2236346" cy="1484374"/>
          </a:xfrm>
          <a:custGeom>
            <a:avLst/>
            <a:gdLst/>
            <a:ahLst/>
            <a:cxnLst/>
            <a:rect l="l" t="t" r="r" b="b"/>
            <a:pathLst>
              <a:path w="2236346" h="1484374">
                <a:moveTo>
                  <a:pt x="0" y="0"/>
                </a:moveTo>
                <a:lnTo>
                  <a:pt x="2236346" y="0"/>
                </a:lnTo>
                <a:lnTo>
                  <a:pt x="2236346" y="1484374"/>
                </a:lnTo>
                <a:lnTo>
                  <a:pt x="0" y="14843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TextBox 15"/>
          <p:cNvSpPr txBox="1"/>
          <p:nvPr/>
        </p:nvSpPr>
        <p:spPr>
          <a:xfrm>
            <a:off x="5098541" y="5312486"/>
            <a:ext cx="5973681" cy="1076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Stipraus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945374" y="4787802"/>
            <a:ext cx="2627334" cy="2354926"/>
            <a:chOff x="0" y="0"/>
            <a:chExt cx="3503112" cy="3139902"/>
          </a:xfrm>
        </p:grpSpPr>
        <p:sp>
          <p:nvSpPr>
            <p:cNvPr id="18" name="Freeform 18"/>
            <p:cNvSpPr/>
            <p:nvPr/>
          </p:nvSpPr>
          <p:spPr>
            <a:xfrm>
              <a:off x="181605" y="0"/>
              <a:ext cx="3139902" cy="3139902"/>
            </a:xfrm>
            <a:custGeom>
              <a:avLst/>
              <a:gdLst/>
              <a:ahLst/>
              <a:cxnLst/>
              <a:rect l="l" t="t" r="r" b="b"/>
              <a:pathLst>
                <a:path w="3139902" h="3139902">
                  <a:moveTo>
                    <a:pt x="0" y="0"/>
                  </a:moveTo>
                  <a:lnTo>
                    <a:pt x="3139902" y="0"/>
                  </a:lnTo>
                  <a:lnTo>
                    <a:pt x="3139902" y="3139902"/>
                  </a:lnTo>
                  <a:lnTo>
                    <a:pt x="0" y="31399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0" y="38057"/>
              <a:ext cx="3503112" cy="2809787"/>
            </a:xfrm>
            <a:custGeom>
              <a:avLst/>
              <a:gdLst/>
              <a:ahLst/>
              <a:cxnLst/>
              <a:rect l="l" t="t" r="r" b="b"/>
              <a:pathLst>
                <a:path w="3503112" h="2809787">
                  <a:moveTo>
                    <a:pt x="0" y="0"/>
                  </a:moveTo>
                  <a:lnTo>
                    <a:pt x="3503112" y="0"/>
                  </a:lnTo>
                  <a:lnTo>
                    <a:pt x="3503112" y="2809788"/>
                  </a:lnTo>
                  <a:lnTo>
                    <a:pt x="0" y="28097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20" name="Freeform 20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AE714F3-E5B0-BC7F-E714-C6B0A0C5186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37996" y="428059"/>
            <a:ext cx="12542502" cy="131634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F99A19A-2AA4-4C86-25A5-E22B9F8434C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52813" y="8101715"/>
            <a:ext cx="15042682" cy="155411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224830" y="304800"/>
            <a:ext cx="5838339" cy="3301315"/>
          </a:xfrm>
          <a:custGeom>
            <a:avLst/>
            <a:gdLst/>
            <a:ahLst/>
            <a:cxnLst/>
            <a:rect l="l" t="t" r="r" b="b"/>
            <a:pathLst>
              <a:path w="5838339" h="3301315">
                <a:moveTo>
                  <a:pt x="0" y="0"/>
                </a:moveTo>
                <a:lnTo>
                  <a:pt x="5838340" y="0"/>
                </a:lnTo>
                <a:lnTo>
                  <a:pt x="5838340" y="3301315"/>
                </a:lnTo>
                <a:lnTo>
                  <a:pt x="0" y="33013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6882879" y="5736028"/>
            <a:ext cx="4522241" cy="4318740"/>
          </a:xfrm>
          <a:custGeom>
            <a:avLst/>
            <a:gdLst/>
            <a:ahLst/>
            <a:cxnLst/>
            <a:rect l="l" t="t" r="r" b="b"/>
            <a:pathLst>
              <a:path w="4522241" h="4318740">
                <a:moveTo>
                  <a:pt x="0" y="0"/>
                </a:moveTo>
                <a:lnTo>
                  <a:pt x="4522242" y="0"/>
                </a:lnTo>
                <a:lnTo>
                  <a:pt x="4522242" y="4318740"/>
                </a:lnTo>
                <a:lnTo>
                  <a:pt x="0" y="43187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188BB2-C04F-F517-76F6-699D032E3E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1093" y="4007496"/>
            <a:ext cx="13945895" cy="144080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65873" y="1319208"/>
            <a:ext cx="8682168" cy="7240805"/>
            <a:chOff x="0" y="0"/>
            <a:chExt cx="2286661" cy="19070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86661" cy="1907043"/>
            </a:xfrm>
            <a:custGeom>
              <a:avLst/>
              <a:gdLst/>
              <a:ahLst/>
              <a:cxnLst/>
              <a:rect l="l" t="t" r="r" b="b"/>
              <a:pathLst>
                <a:path w="2286661" h="1907043">
                  <a:moveTo>
                    <a:pt x="45477" y="0"/>
                  </a:moveTo>
                  <a:lnTo>
                    <a:pt x="2241185" y="0"/>
                  </a:lnTo>
                  <a:cubicBezTo>
                    <a:pt x="2266301" y="0"/>
                    <a:pt x="2286661" y="20361"/>
                    <a:pt x="2286661" y="45477"/>
                  </a:cubicBezTo>
                  <a:lnTo>
                    <a:pt x="2286661" y="1861566"/>
                  </a:lnTo>
                  <a:cubicBezTo>
                    <a:pt x="2286661" y="1886683"/>
                    <a:pt x="2266301" y="1907043"/>
                    <a:pt x="2241185" y="1907043"/>
                  </a:cubicBezTo>
                  <a:lnTo>
                    <a:pt x="45477" y="1907043"/>
                  </a:lnTo>
                  <a:cubicBezTo>
                    <a:pt x="20361" y="1907043"/>
                    <a:pt x="0" y="1886683"/>
                    <a:pt x="0" y="1861566"/>
                  </a:cubicBezTo>
                  <a:lnTo>
                    <a:pt x="0" y="45477"/>
                  </a:lnTo>
                  <a:cubicBezTo>
                    <a:pt x="0" y="20361"/>
                    <a:pt x="20361" y="0"/>
                    <a:pt x="45477" y="0"/>
                  </a:cubicBezTo>
                  <a:close/>
                </a:path>
              </a:pathLst>
            </a:custGeom>
            <a:solidFill>
              <a:srgbClr val="FEEEEA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286661" cy="19546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500393" y="2049033"/>
            <a:ext cx="1215736" cy="1215736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66FB5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b="1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01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500393" y="4390318"/>
            <a:ext cx="1215736" cy="1215736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66FB5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b="1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02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500393" y="6706718"/>
            <a:ext cx="1215736" cy="121573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66FB5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b="1">
                  <a:solidFill>
                    <a:srgbClr val="FFFFFF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03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2458508" y="4939611"/>
            <a:ext cx="4522241" cy="4318740"/>
          </a:xfrm>
          <a:custGeom>
            <a:avLst/>
            <a:gdLst/>
            <a:ahLst/>
            <a:cxnLst/>
            <a:rect l="l" t="t" r="r" b="b"/>
            <a:pathLst>
              <a:path w="4522241" h="4318740">
                <a:moveTo>
                  <a:pt x="0" y="0"/>
                </a:moveTo>
                <a:lnTo>
                  <a:pt x="4522241" y="0"/>
                </a:lnTo>
                <a:lnTo>
                  <a:pt x="4522241" y="4318740"/>
                </a:lnTo>
                <a:lnTo>
                  <a:pt x="0" y="43187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TextBox 15"/>
          <p:cNvSpPr txBox="1"/>
          <p:nvPr/>
        </p:nvSpPr>
        <p:spPr>
          <a:xfrm>
            <a:off x="1227201" y="3656391"/>
            <a:ext cx="6984854" cy="873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</a:pPr>
            <a:r>
              <a:rPr lang="en-US" sz="4599">
                <a:solidFill>
                  <a:srgbClr val="586BB0"/>
                </a:solidFill>
                <a:latin typeface="Blodders 1"/>
                <a:ea typeface="Blodders 1"/>
                <a:cs typeface="Blodders 1"/>
                <a:sym typeface="Blodders 1"/>
              </a:rPr>
              <a:t>Paviršinis, vidutinis ir gilus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27201" y="2333051"/>
            <a:ext cx="6984854" cy="1539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586BB0"/>
                </a:solidFill>
                <a:latin typeface="Blodders 1"/>
                <a:ea typeface="Blodders 1"/>
                <a:cs typeface="Blodders 1"/>
                <a:sym typeface="Blodders 1"/>
              </a:rPr>
              <a:t>Nudegimas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183891" y="2354006"/>
            <a:ext cx="6075409" cy="605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79"/>
              </a:lnSpc>
            </a:pPr>
            <a:r>
              <a:rPr lang="en-US" sz="3999">
                <a:solidFill>
                  <a:srgbClr val="586BB0"/>
                </a:solidFill>
                <a:latin typeface="Rubik 4"/>
                <a:ea typeface="Rubik 4"/>
                <a:cs typeface="Rubik 4"/>
                <a:sym typeface="Rubik 4"/>
              </a:rPr>
              <a:t>Nutrauk žalojantį poveikį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070851" y="7011691"/>
            <a:ext cx="4872212" cy="605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79"/>
              </a:lnSpc>
            </a:pPr>
            <a:r>
              <a:rPr lang="en-US" sz="3999">
                <a:solidFill>
                  <a:srgbClr val="586BB0"/>
                </a:solidFill>
                <a:latin typeface="Rubik 4"/>
                <a:ea typeface="Rubik 4"/>
                <a:cs typeface="Rubik 4"/>
                <a:sym typeface="Rubik 4"/>
              </a:rPr>
              <a:t>Uždenk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012685" y="4341441"/>
            <a:ext cx="6417821" cy="1196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79"/>
              </a:lnSpc>
            </a:pPr>
            <a:r>
              <a:rPr lang="en-US" sz="3999">
                <a:solidFill>
                  <a:srgbClr val="D0381A"/>
                </a:solidFill>
                <a:latin typeface="Rubik 4"/>
                <a:ea typeface="Rubik 4"/>
                <a:cs typeface="Rubik 4"/>
                <a:sym typeface="Rubik 4"/>
              </a:rPr>
              <a:t>Vėsink kambario temperatūros vandeniu</a:t>
            </a:r>
          </a:p>
        </p:txBody>
      </p:sp>
      <p:sp>
        <p:nvSpPr>
          <p:cNvPr id="20" name="Freeform 20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10051-8E9C-C254-5CC8-8BD95ADF6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0FE71F80-5FA1-8F3F-8490-FB55D7633CB7}"/>
              </a:ext>
            </a:extLst>
          </p:cNvPr>
          <p:cNvSpPr/>
          <p:nvPr/>
        </p:nvSpPr>
        <p:spPr>
          <a:xfrm>
            <a:off x="6224830" y="304800"/>
            <a:ext cx="5838339" cy="3301315"/>
          </a:xfrm>
          <a:custGeom>
            <a:avLst/>
            <a:gdLst/>
            <a:ahLst/>
            <a:cxnLst/>
            <a:rect l="l" t="t" r="r" b="b"/>
            <a:pathLst>
              <a:path w="5838339" h="3301315">
                <a:moveTo>
                  <a:pt x="0" y="0"/>
                </a:moveTo>
                <a:lnTo>
                  <a:pt x="5838340" y="0"/>
                </a:lnTo>
                <a:lnTo>
                  <a:pt x="5838340" y="3301315"/>
                </a:lnTo>
                <a:lnTo>
                  <a:pt x="0" y="33013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420A558-7034-C2A1-C1C3-E40252415ACE}"/>
              </a:ext>
            </a:extLst>
          </p:cNvPr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11">
            <a:extLst>
              <a:ext uri="{FF2B5EF4-FFF2-40B4-BE49-F238E27FC236}">
                <a16:creationId xmlns:a16="http://schemas.microsoft.com/office/drawing/2014/main" id="{F7F2735F-3080-FF67-1639-80FB9BE55872}"/>
              </a:ext>
            </a:extLst>
          </p:cNvPr>
          <p:cNvSpPr/>
          <p:nvPr/>
        </p:nvSpPr>
        <p:spPr>
          <a:xfrm flipH="1">
            <a:off x="7200900" y="6286500"/>
            <a:ext cx="3886200" cy="3518510"/>
          </a:xfrm>
          <a:custGeom>
            <a:avLst/>
            <a:gdLst/>
            <a:ahLst/>
            <a:cxnLst/>
            <a:rect l="l" t="t" r="r" b="b"/>
            <a:pathLst>
              <a:path w="3489501" h="2974800">
                <a:moveTo>
                  <a:pt x="0" y="0"/>
                </a:moveTo>
                <a:lnTo>
                  <a:pt x="3489501" y="0"/>
                </a:lnTo>
                <a:lnTo>
                  <a:pt x="3489501" y="2974799"/>
                </a:lnTo>
                <a:lnTo>
                  <a:pt x="0" y="29747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CEFF759F-A9D9-B4EF-9029-06A791545EFD}"/>
              </a:ext>
            </a:extLst>
          </p:cNvPr>
          <p:cNvSpPr txBox="1"/>
          <p:nvPr/>
        </p:nvSpPr>
        <p:spPr>
          <a:xfrm>
            <a:off x="1581082" y="3593415"/>
            <a:ext cx="15125834" cy="2922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619"/>
              </a:lnSpc>
            </a:pPr>
            <a:r>
              <a:rPr lang="en-US" sz="8310" dirty="0">
                <a:solidFill>
                  <a:srgbClr val="CF4C35"/>
                </a:solidFill>
                <a:latin typeface="Blodders 1" panose="020B0604020202020204" charset="0"/>
                <a:ea typeface="Blodders 2"/>
                <a:cs typeface="Blodders 2"/>
                <a:sym typeface="Blodders 2"/>
              </a:rPr>
              <a:t>KĄ DARYTI, JEI KAM NORS PRASIDĖJO STIPRI ALERGIJA?</a:t>
            </a:r>
          </a:p>
        </p:txBody>
      </p:sp>
    </p:spTree>
    <p:extLst>
      <p:ext uri="{BB962C8B-B14F-4D97-AF65-F5344CB8AC3E}">
        <p14:creationId xmlns:p14="http://schemas.microsoft.com/office/powerpoint/2010/main" val="10483410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2">
            <a:extLst>
              <a:ext uri="{FF2B5EF4-FFF2-40B4-BE49-F238E27FC236}">
                <a16:creationId xmlns:a16="http://schemas.microsoft.com/office/drawing/2014/main" id="{38AB21C8-FBBC-DA1E-B8C2-7CEB48BBFD6A}"/>
              </a:ext>
            </a:extLst>
          </p:cNvPr>
          <p:cNvSpPr txBox="1"/>
          <p:nvPr/>
        </p:nvSpPr>
        <p:spPr>
          <a:xfrm>
            <a:off x="6023074" y="857250"/>
            <a:ext cx="6241852" cy="1427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9"/>
              </a:lnSpc>
            </a:pPr>
            <a:r>
              <a:rPr lang="en-US" sz="8310" dirty="0">
                <a:solidFill>
                  <a:srgbClr val="CF4C35"/>
                </a:solidFill>
                <a:latin typeface="Blodders 1" panose="020B0604020202020204" charset="0"/>
                <a:ea typeface="Blodders 2"/>
                <a:cs typeface="Blodders 2"/>
                <a:sym typeface="Blodders 2"/>
              </a:rPr>
              <a:t>ANAFILAKSIJA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A16787-B89B-3A13-F4C2-F603F65D9C64}"/>
              </a:ext>
            </a:extLst>
          </p:cNvPr>
          <p:cNvSpPr txBox="1"/>
          <p:nvPr/>
        </p:nvSpPr>
        <p:spPr>
          <a:xfrm>
            <a:off x="4572000" y="2318861"/>
            <a:ext cx="91440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t">
              <a:lnSpc>
                <a:spcPct val="100000"/>
              </a:lnSpc>
            </a:pPr>
            <a:r>
              <a:rPr lang="lt-LT" sz="3400" b="1" dirty="0" err="1">
                <a:solidFill>
                  <a:srgbClr val="586BB0"/>
                </a:solidFill>
                <a:latin typeface="Rubik 3" panose="020B0604020202020204" charset="-79"/>
                <a:cs typeface="Rubik 3" panose="020B0604020202020204" charset="-79"/>
              </a:rPr>
              <a:t>Anafilaksija</a:t>
            </a:r>
            <a:r>
              <a:rPr lang="lt-LT" sz="3400" dirty="0">
                <a:solidFill>
                  <a:srgbClr val="586BB0"/>
                </a:solidFill>
                <a:latin typeface="Rubik 3" panose="020B0604020202020204" charset="-79"/>
                <a:cs typeface="Rubik 3" panose="020B0604020202020204" charset="-79"/>
              </a:rPr>
              <a:t> – labai stipri alerginė reakcija.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1B040F98-E50F-9401-A56B-BBE3365454A8}"/>
              </a:ext>
            </a:extLst>
          </p:cNvPr>
          <p:cNvSpPr txBox="1"/>
          <p:nvPr/>
        </p:nvSpPr>
        <p:spPr>
          <a:xfrm>
            <a:off x="1970165" y="4822981"/>
            <a:ext cx="6444924" cy="28450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41" lvl="1" algn="l">
              <a:lnSpc>
                <a:spcPts val="4480"/>
              </a:lnSpc>
            </a:pPr>
            <a:r>
              <a:rPr lang="lt-LT" sz="3200" b="1" dirty="0">
                <a:solidFill>
                  <a:srgbClr val="CF4C35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Anafilaksijos požymiai:</a:t>
            </a:r>
          </a:p>
          <a:p>
            <a:pPr marL="690882" lvl="1" indent="-345441" algn="l">
              <a:lnSpc>
                <a:spcPts val="4480"/>
              </a:lnSpc>
              <a:buFont typeface="Arial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Sunku kvėpuoti </a:t>
            </a:r>
          </a:p>
          <a:p>
            <a:pPr marL="690882" lvl="1" indent="-345441" algn="l">
              <a:lnSpc>
                <a:spcPts val="4480"/>
              </a:lnSpc>
              <a:buFont typeface="Arial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Tinsta lūpos ar veidas</a:t>
            </a:r>
          </a:p>
          <a:p>
            <a:pPr marL="690882" lvl="1" indent="-345441" algn="l">
              <a:lnSpc>
                <a:spcPts val="4480"/>
              </a:lnSpc>
              <a:buFont typeface="Arial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Atsiranda bėrimas</a:t>
            </a:r>
          </a:p>
          <a:p>
            <a:pPr marL="690882" lvl="1" indent="-345441" algn="l">
              <a:lnSpc>
                <a:spcPts val="4480"/>
              </a:lnSpc>
              <a:buFont typeface="Arial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Svaigsta galva</a:t>
            </a:r>
            <a:endParaRPr lang="en-US" sz="3200" dirty="0">
              <a:solidFill>
                <a:srgbClr val="5D6FBD"/>
              </a:solidFill>
              <a:latin typeface="Rubik 1" panose="020B0604020202020204" charset="0"/>
              <a:ea typeface="Rubik Light"/>
              <a:cs typeface="Rubik 1" panose="020B0604020202020204" charset="0"/>
              <a:sym typeface="Rubik Light"/>
            </a:endParaRP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CFA914F7-DAD2-01CC-EB28-54C5E03DBB74}"/>
              </a:ext>
            </a:extLst>
          </p:cNvPr>
          <p:cNvSpPr txBox="1"/>
          <p:nvPr/>
        </p:nvSpPr>
        <p:spPr>
          <a:xfrm>
            <a:off x="9922156" y="3534727"/>
            <a:ext cx="4915770" cy="28450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41" lvl="1" algn="l">
              <a:lnSpc>
                <a:spcPts val="4480"/>
              </a:lnSpc>
            </a:pPr>
            <a:r>
              <a:rPr lang="lt-LT" sz="3200" b="1" dirty="0">
                <a:solidFill>
                  <a:srgbClr val="CF4C35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Ką daryti?</a:t>
            </a:r>
          </a:p>
          <a:p>
            <a:pPr marL="802641" lvl="1" indent="-457200" algn="l">
              <a:lnSpc>
                <a:spcPts val="4480"/>
              </a:lnSpc>
              <a:buFont typeface="Arial" panose="020B0604020202020204" pitchFamily="34" charset="0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Pranešti mokytojui ar kitam suaugusiajam.</a:t>
            </a:r>
          </a:p>
          <a:p>
            <a:pPr marL="802641" lvl="1" indent="-457200" algn="l">
              <a:lnSpc>
                <a:spcPts val="4480"/>
              </a:lnSpc>
              <a:buFont typeface="Arial" panose="020B0604020202020204" pitchFamily="34" charset="0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Skambinti 112.</a:t>
            </a:r>
          </a:p>
          <a:p>
            <a:pPr marL="802641" lvl="1" indent="-457200" algn="l">
              <a:lnSpc>
                <a:spcPts val="4480"/>
              </a:lnSpc>
              <a:buFont typeface="Arial" panose="020B0604020202020204" pitchFamily="34" charset="0"/>
              <a:buChar char="•"/>
            </a:pPr>
            <a:r>
              <a:rPr lang="lt-LT" sz="3200" dirty="0">
                <a:solidFill>
                  <a:srgbClr val="5D6FBD"/>
                </a:solidFill>
                <a:latin typeface="Rubik 1" panose="020B0604020202020204" charset="0"/>
                <a:ea typeface="Rubik Light"/>
                <a:cs typeface="Rubik 1" panose="020B0604020202020204" charset="0"/>
                <a:sym typeface="Rubik Light"/>
              </a:rPr>
              <a:t>Laukti pagalbos.</a:t>
            </a:r>
            <a:endParaRPr lang="en-US" sz="3200" dirty="0">
              <a:solidFill>
                <a:srgbClr val="5D6FBD"/>
              </a:solidFill>
              <a:latin typeface="Rubik 1" panose="020B0604020202020204" charset="0"/>
              <a:ea typeface="Rubik Light"/>
              <a:cs typeface="Rubik 1" panose="020B0604020202020204" charset="0"/>
              <a:sym typeface="Rubik Light"/>
            </a:endParaRPr>
          </a:p>
        </p:txBody>
      </p:sp>
      <p:sp>
        <p:nvSpPr>
          <p:cNvPr id="30" name="Freeform 6">
            <a:extLst>
              <a:ext uri="{FF2B5EF4-FFF2-40B4-BE49-F238E27FC236}">
                <a16:creationId xmlns:a16="http://schemas.microsoft.com/office/drawing/2014/main" id="{E37EF5B4-F2B1-1F04-D245-1F8D1396C8E5}"/>
              </a:ext>
            </a:extLst>
          </p:cNvPr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C49420DE-DD63-B02C-DCE6-F2A75B6EDFC1}"/>
              </a:ext>
            </a:extLst>
          </p:cNvPr>
          <p:cNvSpPr/>
          <p:nvPr/>
        </p:nvSpPr>
        <p:spPr>
          <a:xfrm flipH="1">
            <a:off x="7203357" y="6245486"/>
            <a:ext cx="1917062" cy="3261409"/>
          </a:xfrm>
          <a:custGeom>
            <a:avLst/>
            <a:gdLst/>
            <a:ahLst/>
            <a:cxnLst/>
            <a:rect l="l" t="t" r="r" b="b"/>
            <a:pathLst>
              <a:path w="1874847" h="3571137">
                <a:moveTo>
                  <a:pt x="0" y="0"/>
                </a:moveTo>
                <a:lnTo>
                  <a:pt x="1874848" y="0"/>
                </a:lnTo>
                <a:lnTo>
                  <a:pt x="1874848" y="3571137"/>
                </a:lnTo>
                <a:lnTo>
                  <a:pt x="0" y="35711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21">
            <a:extLst>
              <a:ext uri="{FF2B5EF4-FFF2-40B4-BE49-F238E27FC236}">
                <a16:creationId xmlns:a16="http://schemas.microsoft.com/office/drawing/2014/main" id="{0303E035-531D-D3FF-E99B-D0BD8C4F2DB7}"/>
              </a:ext>
            </a:extLst>
          </p:cNvPr>
          <p:cNvSpPr/>
          <p:nvPr/>
        </p:nvSpPr>
        <p:spPr>
          <a:xfrm>
            <a:off x="1086666" y="2062276"/>
            <a:ext cx="2624614" cy="1744275"/>
          </a:xfrm>
          <a:custGeom>
            <a:avLst/>
            <a:gdLst/>
            <a:ahLst/>
            <a:cxnLst/>
            <a:rect l="l" t="t" r="r" b="b"/>
            <a:pathLst>
              <a:path w="2624614" h="1744275">
                <a:moveTo>
                  <a:pt x="0" y="0"/>
                </a:moveTo>
                <a:lnTo>
                  <a:pt x="2624614" y="0"/>
                </a:lnTo>
                <a:lnTo>
                  <a:pt x="2624614" y="1744275"/>
                </a:lnTo>
                <a:lnTo>
                  <a:pt x="0" y="17442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2F40CDB1-4E1D-2FF1-E38B-9BEDFD8333F8}"/>
              </a:ext>
            </a:extLst>
          </p:cNvPr>
          <p:cNvSpPr/>
          <p:nvPr/>
        </p:nvSpPr>
        <p:spPr>
          <a:xfrm rot="767105">
            <a:off x="14692023" y="2020587"/>
            <a:ext cx="2987886" cy="7778426"/>
          </a:xfrm>
          <a:custGeom>
            <a:avLst/>
            <a:gdLst/>
            <a:ahLst/>
            <a:cxnLst/>
            <a:rect l="l" t="t" r="r" b="b"/>
            <a:pathLst>
              <a:path w="7316340" h="7316340">
                <a:moveTo>
                  <a:pt x="0" y="0"/>
                </a:moveTo>
                <a:lnTo>
                  <a:pt x="7316340" y="0"/>
                </a:lnTo>
                <a:lnTo>
                  <a:pt x="7316340" y="7316339"/>
                </a:lnTo>
                <a:lnTo>
                  <a:pt x="0" y="73163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5032" r="-98835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067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abd5df1-5f08-4f90-9bac-4a7cce7f8312">
      <Terms xmlns="http://schemas.microsoft.com/office/infopath/2007/PartnerControls"/>
    </lcf76f155ced4ddcb4097134ff3c332f>
    <TaxCatchAll xmlns="aff30535-832f-4824-b8ff-1bcc43a78f3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8F0B20EAD0ED42861EC04042B8CF78" ma:contentTypeVersion="16" ma:contentTypeDescription="Create a new document." ma:contentTypeScope="" ma:versionID="a10cdb6f1440986ff72bef72225b7ff3">
  <xsd:schema xmlns:xsd="http://www.w3.org/2001/XMLSchema" xmlns:xs="http://www.w3.org/2001/XMLSchema" xmlns:p="http://schemas.microsoft.com/office/2006/metadata/properties" xmlns:ns2="cabd5df1-5f08-4f90-9bac-4a7cce7f8312" xmlns:ns3="aff30535-832f-4824-b8ff-1bcc43a78f38" targetNamespace="http://schemas.microsoft.com/office/2006/metadata/properties" ma:root="true" ma:fieldsID="69d0bbfd8ce205cc333c266cf1a922a5" ns2:_="" ns3:_="">
    <xsd:import namespace="cabd5df1-5f08-4f90-9bac-4a7cce7f8312"/>
    <xsd:import namespace="aff30535-832f-4824-b8ff-1bcc43a78f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bd5df1-5f08-4f90-9bac-4a7cce7f83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65037e2-2d4a-4f7b-924b-8065d5afc5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f30535-832f-4824-b8ff-1bcc43a78f3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af61cee-26be-406a-a8a5-d4d56260f800}" ma:internalName="TaxCatchAll" ma:showField="CatchAllData" ma:web="aff30535-832f-4824-b8ff-1bcc43a78f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7CA3F20-2283-4520-B9DD-5C86199BB130}">
  <ds:schemaRefs>
    <ds:schemaRef ds:uri="http://schemas.microsoft.com/office/2006/metadata/properties"/>
    <ds:schemaRef ds:uri="http://schemas.microsoft.com/office/infopath/2007/PartnerControls"/>
    <ds:schemaRef ds:uri="cabd5df1-5f08-4f90-9bac-4a7cce7f8312"/>
    <ds:schemaRef ds:uri="aff30535-832f-4824-b8ff-1bcc43a78f38"/>
  </ds:schemaRefs>
</ds:datastoreItem>
</file>

<file path=customXml/itemProps2.xml><?xml version="1.0" encoding="utf-8"?>
<ds:datastoreItem xmlns:ds="http://schemas.openxmlformats.org/officeDocument/2006/customXml" ds:itemID="{AABF1591-CACA-4C05-8883-E3896CAC4EF3}"/>
</file>

<file path=customXml/itemProps3.xml><?xml version="1.0" encoding="utf-8"?>
<ds:datastoreItem xmlns:ds="http://schemas.openxmlformats.org/officeDocument/2006/customXml" ds:itemID="{E1950E49-EFE7-4503-A059-AF44DE51321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412</Words>
  <Application>Microsoft Office PowerPoint</Application>
  <PresentationFormat>Custom</PresentationFormat>
  <Paragraphs>105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2" baseType="lpstr">
      <vt:lpstr>Arial</vt:lpstr>
      <vt:lpstr>Montserrat Medium</vt:lpstr>
      <vt:lpstr>Rubik 4 Medium</vt:lpstr>
      <vt:lpstr>Rubik Medium</vt:lpstr>
      <vt:lpstr>Rubik 4</vt:lpstr>
      <vt:lpstr>Rubik 1</vt:lpstr>
      <vt:lpstr>Rubik 2</vt:lpstr>
      <vt:lpstr>Calibri</vt:lpstr>
      <vt:lpstr>Blodders</vt:lpstr>
      <vt:lpstr>Rubik 3</vt:lpstr>
      <vt:lpstr>Blodders 1</vt:lpstr>
      <vt:lpstr>Blodders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GĮP Pirmoji pagalba 1 kl.</dc:title>
  <cp:lastModifiedBy>Gustė Burneckytė</cp:lastModifiedBy>
  <cp:revision>7</cp:revision>
  <dcterms:created xsi:type="dcterms:W3CDTF">2006-08-16T00:00:00Z</dcterms:created>
  <dcterms:modified xsi:type="dcterms:W3CDTF">2026-10-08T08:36:00Z</dcterms:modified>
  <dc:identifier>DAG1ZFjxXPg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0x010100D08F0B20EAD0ED42861EC04042B8CF78</vt:lpwstr>
  </property>
  <property fmtid="{D5CDD505-2E9C-101B-9397-08002B2CF9AE}" pid="3" name="MediaServiceImageTags">
    <vt:lpwstr/>
  </property>
</Properties>
</file>