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5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302" r:id="rId26"/>
    <p:sldId id="300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8288000" cy="10287000"/>
  <p:notesSz cx="6858000" cy="9144000"/>
  <p:embeddedFontLst>
    <p:embeddedFont>
      <p:font typeface="Blodders 1" panose="020B0604020202020204" charset="0"/>
      <p:regular r:id="rId51"/>
    </p:embeddedFont>
    <p:embeddedFont>
      <p:font typeface="Blodders 2" panose="020B0604020202020204" charset="0"/>
      <p:regular r:id="rId52"/>
    </p:embeddedFont>
    <p:embeddedFont>
      <p:font typeface="Rubik 1" panose="020B0604020202020204" charset="-79"/>
      <p:regular r:id="rId53"/>
      <p:bold r:id="rId54"/>
    </p:embeddedFont>
    <p:embeddedFont>
      <p:font typeface="Rubik 2" panose="020B0604020202020204" charset="-79"/>
      <p:regular r:id="rId55"/>
      <p:bold r:id="rId56"/>
    </p:embeddedFont>
    <p:embeddedFont>
      <p:font typeface="Rubik 3" panose="020B0604020202020204" charset="-79"/>
      <p:regular r:id="rId57"/>
      <p:bold r:id="rId58"/>
    </p:embeddedFont>
    <p:embeddedFont>
      <p:font typeface="Rubik 4" panose="020B0604020202020204" charset="-79"/>
      <p:regular r:id="rId59"/>
    </p:embeddedFont>
    <p:embeddedFont>
      <p:font typeface="Rubik 4 Medium" panose="020B0604020202020204" charset="-79"/>
      <p:regular r:id="rId60"/>
    </p:embeddedFont>
    <p:embeddedFont>
      <p:font typeface="Rubik Medium" panose="020B0604020202020204" charset="-79"/>
      <p:regular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50" autoAdjust="0"/>
    <p:restoredTop sz="94605" autoAdjust="0"/>
  </p:normalViewPr>
  <p:slideViewPr>
    <p:cSldViewPr>
      <p:cViewPr varScale="1">
        <p:scale>
          <a:sx n="39" d="100"/>
          <a:sy n="39" d="100"/>
        </p:scale>
        <p:origin x="51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1.xml"/><Relationship Id="rId61" Type="http://schemas.openxmlformats.org/officeDocument/2006/relationships/font" Target="fonts/font1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8.sv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73.png"/><Relationship Id="rId3" Type="http://schemas.openxmlformats.org/officeDocument/2006/relationships/image" Target="../media/image64.png"/><Relationship Id="rId7" Type="http://schemas.openxmlformats.org/officeDocument/2006/relationships/image" Target="../media/image68.svg"/><Relationship Id="rId12" Type="http://schemas.openxmlformats.org/officeDocument/2006/relationships/image" Target="../media/image72.png"/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11" Type="http://schemas.openxmlformats.org/officeDocument/2006/relationships/image" Target="../media/image2.png"/><Relationship Id="rId5" Type="http://schemas.openxmlformats.org/officeDocument/2006/relationships/image" Target="../media/image66.sv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78.png"/><Relationship Id="rId4" Type="http://schemas.openxmlformats.org/officeDocument/2006/relationships/image" Target="../media/image76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2.png"/><Relationship Id="rId4" Type="http://schemas.openxmlformats.org/officeDocument/2006/relationships/image" Target="../media/image8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svg"/><Relationship Id="rId7" Type="http://schemas.openxmlformats.org/officeDocument/2006/relationships/image" Target="../media/image9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svg"/><Relationship Id="rId5" Type="http://schemas.openxmlformats.org/officeDocument/2006/relationships/image" Target="../media/image92.svg"/><Relationship Id="rId10" Type="http://schemas.openxmlformats.org/officeDocument/2006/relationships/image" Target="../media/image96.png"/><Relationship Id="rId4" Type="http://schemas.openxmlformats.org/officeDocument/2006/relationships/image" Target="../media/image91.svg"/><Relationship Id="rId9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1462912"/>
            <a:ext cx="15672482" cy="173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 dirty="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</a:t>
            </a:r>
            <a:r>
              <a:rPr lang="en-US" sz="9969" dirty="0" err="1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mokausi</a:t>
            </a:r>
            <a:endParaRPr lang="en-US" sz="9969" dirty="0">
              <a:solidFill>
                <a:srgbClr val="D34729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940695-09E0-91CE-2B2B-BBC3E3CF2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847" y="3193002"/>
            <a:ext cx="4746554" cy="14958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98043" y="2781739"/>
            <a:ext cx="6723876" cy="4723523"/>
          </a:xfrm>
          <a:custGeom>
            <a:avLst/>
            <a:gdLst/>
            <a:ahLst/>
            <a:cxnLst/>
            <a:rect l="l" t="t" r="r" b="b"/>
            <a:pathLst>
              <a:path w="6723876" h="4723523">
                <a:moveTo>
                  <a:pt x="0" y="0"/>
                </a:moveTo>
                <a:lnTo>
                  <a:pt x="6723875" y="0"/>
                </a:lnTo>
                <a:lnTo>
                  <a:pt x="6723875" y="4723522"/>
                </a:lnTo>
                <a:lnTo>
                  <a:pt x="0" y="47235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887510" y="4207090"/>
            <a:ext cx="6344940" cy="175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      Iškilus klausimui - </a:t>
            </a:r>
          </a:p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 u="sng">
                <a:solidFill>
                  <a:srgbClr val="CF4C35"/>
                </a:solidFill>
                <a:latin typeface="Rubik 2"/>
                <a:ea typeface="Rubik 2"/>
                <a:cs typeface="Rubik 2"/>
                <a:sym typeface="Rubik 2"/>
              </a:rPr>
              <a:t>pakelti ranką</a:t>
            </a:r>
          </a:p>
        </p:txBody>
      </p:sp>
      <p:sp>
        <p:nvSpPr>
          <p:cNvPr id="5" name="Freeform 5"/>
          <p:cNvSpPr/>
          <p:nvPr/>
        </p:nvSpPr>
        <p:spPr>
          <a:xfrm>
            <a:off x="10036114" y="4657921"/>
            <a:ext cx="6723876" cy="4723523"/>
          </a:xfrm>
          <a:custGeom>
            <a:avLst/>
            <a:gdLst/>
            <a:ahLst/>
            <a:cxnLst/>
            <a:rect l="l" t="t" r="r" b="b"/>
            <a:pathLst>
              <a:path w="6723876" h="4723523">
                <a:moveTo>
                  <a:pt x="0" y="0"/>
                </a:moveTo>
                <a:lnTo>
                  <a:pt x="6723875" y="0"/>
                </a:lnTo>
                <a:lnTo>
                  <a:pt x="6723875" y="4723523"/>
                </a:lnTo>
                <a:lnTo>
                  <a:pt x="0" y="47235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0514499" y="6083273"/>
            <a:ext cx="5896213" cy="175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 Gerbti vienas kitą - </a:t>
            </a:r>
          </a:p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 u="sng">
                <a:solidFill>
                  <a:srgbClr val="CF4C35"/>
                </a:solidFill>
                <a:latin typeface="Rubik 2"/>
                <a:ea typeface="Rubik 2"/>
                <a:cs typeface="Rubik 2"/>
                <a:sym typeface="Rubik 2"/>
              </a:rPr>
              <a:t>kalbėti po vieną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205144">
            <a:off x="402532" y="3236702"/>
            <a:ext cx="1776604" cy="3267317"/>
          </a:xfrm>
          <a:custGeom>
            <a:avLst/>
            <a:gdLst/>
            <a:ahLst/>
            <a:cxnLst/>
            <a:rect l="l" t="t" r="r" b="b"/>
            <a:pathLst>
              <a:path w="1776604" h="3267317">
                <a:moveTo>
                  <a:pt x="0" y="0"/>
                </a:moveTo>
                <a:lnTo>
                  <a:pt x="1776604" y="0"/>
                </a:lnTo>
                <a:lnTo>
                  <a:pt x="1776604" y="3267318"/>
                </a:lnTo>
                <a:lnTo>
                  <a:pt x="0" y="32673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898799" y="2999824"/>
            <a:ext cx="2918384" cy="2717745"/>
          </a:xfrm>
          <a:custGeom>
            <a:avLst/>
            <a:gdLst/>
            <a:ahLst/>
            <a:cxnLst/>
            <a:rect l="l" t="t" r="r" b="b"/>
            <a:pathLst>
              <a:path w="2918384" h="2717745">
                <a:moveTo>
                  <a:pt x="0" y="0"/>
                </a:moveTo>
                <a:lnTo>
                  <a:pt x="2918384" y="0"/>
                </a:lnTo>
                <a:lnTo>
                  <a:pt x="2918384" y="2717745"/>
                </a:lnTo>
                <a:lnTo>
                  <a:pt x="0" y="2717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EDC46D-8559-40F7-B63F-701571C9C2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515912"/>
            <a:ext cx="12096260" cy="16773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953000"/>
            <a:ext cx="10435667" cy="332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 - </a:t>
            </a:r>
          </a:p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tai?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94598" y="6907610"/>
            <a:ext cx="2420488" cy="2023947"/>
          </a:xfrm>
          <a:custGeom>
            <a:avLst/>
            <a:gdLst/>
            <a:ahLst/>
            <a:cxnLst/>
            <a:rect l="l" t="t" r="r" b="b"/>
            <a:pathLst>
              <a:path w="2420488" h="2023947">
                <a:moveTo>
                  <a:pt x="0" y="0"/>
                </a:moveTo>
                <a:lnTo>
                  <a:pt x="2420487" y="0"/>
                </a:lnTo>
                <a:lnTo>
                  <a:pt x="2420487" y="2023947"/>
                </a:lnTo>
                <a:lnTo>
                  <a:pt x="0" y="2023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999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4400626" y="6156626"/>
            <a:ext cx="3525914" cy="3525914"/>
          </a:xfrm>
          <a:custGeom>
            <a:avLst/>
            <a:gdLst/>
            <a:ahLst/>
            <a:cxnLst/>
            <a:rect l="l" t="t" r="r" b="b"/>
            <a:pathLst>
              <a:path w="3525914" h="3525914">
                <a:moveTo>
                  <a:pt x="0" y="0"/>
                </a:moveTo>
                <a:lnTo>
                  <a:pt x="3525914" y="0"/>
                </a:lnTo>
                <a:lnTo>
                  <a:pt x="3525914" y="3525914"/>
                </a:lnTo>
                <a:lnTo>
                  <a:pt x="0" y="3525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915085" y="5950422"/>
            <a:ext cx="3940686" cy="3938323"/>
          </a:xfrm>
          <a:custGeom>
            <a:avLst/>
            <a:gdLst/>
            <a:ahLst/>
            <a:cxnLst/>
            <a:rect l="l" t="t" r="r" b="b"/>
            <a:pathLst>
              <a:path w="3940686" h="3938323">
                <a:moveTo>
                  <a:pt x="0" y="0"/>
                </a:moveTo>
                <a:lnTo>
                  <a:pt x="3940686" y="0"/>
                </a:lnTo>
                <a:lnTo>
                  <a:pt x="3940686" y="3938323"/>
                </a:lnTo>
                <a:lnTo>
                  <a:pt x="0" y="3938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658633" y="6757928"/>
            <a:ext cx="3161508" cy="2568726"/>
          </a:xfrm>
          <a:custGeom>
            <a:avLst/>
            <a:gdLst/>
            <a:ahLst/>
            <a:cxnLst/>
            <a:rect l="l" t="t" r="r" b="b"/>
            <a:pathLst>
              <a:path w="3161508" h="2568726">
                <a:moveTo>
                  <a:pt x="0" y="0"/>
                </a:moveTo>
                <a:lnTo>
                  <a:pt x="3161508" y="0"/>
                </a:lnTo>
                <a:lnTo>
                  <a:pt x="3161508" y="2568725"/>
                </a:lnTo>
                <a:lnTo>
                  <a:pt x="0" y="25687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28700" y="6602520"/>
            <a:ext cx="3961091" cy="2634126"/>
          </a:xfrm>
          <a:custGeom>
            <a:avLst/>
            <a:gdLst/>
            <a:ahLst/>
            <a:cxnLst/>
            <a:rect l="l" t="t" r="r" b="b"/>
            <a:pathLst>
              <a:path w="3961091" h="2634126">
                <a:moveTo>
                  <a:pt x="0" y="0"/>
                </a:moveTo>
                <a:lnTo>
                  <a:pt x="3961091" y="0"/>
                </a:lnTo>
                <a:lnTo>
                  <a:pt x="3961091" y="2634126"/>
                </a:lnTo>
                <a:lnTo>
                  <a:pt x="0" y="2634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6021" y="3190951"/>
            <a:ext cx="13475959" cy="241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Tai pagalba, kurią suteikiame žmonėms, kai jie susižeidžia arba suserga, kol atvyksta gydytojai ar tėvai/globėjai/rūpintojai.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62038" y="1046109"/>
            <a:ext cx="11563924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Pirmosios pagalbos tikslai</a:t>
            </a:r>
          </a:p>
        </p:txBody>
      </p:sp>
      <p:sp>
        <p:nvSpPr>
          <p:cNvPr id="3" name="Freeform 3"/>
          <p:cNvSpPr/>
          <p:nvPr/>
        </p:nvSpPr>
        <p:spPr>
          <a:xfrm>
            <a:off x="12840022" y="3616060"/>
            <a:ext cx="3873065" cy="3054880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309380" y="3033190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Išsaugoti gyvybę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524386"/>
            <a:ext cx="820639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0521" y="2733997"/>
            <a:ext cx="636997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8756" y="6171784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9380" y="4818266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Neleisti būklei pablogėti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09380" y="6503764"/>
            <a:ext cx="9843410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Apsaugoti nuo naujų sužeidimų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521" y="7743528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4.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1145" y="8075507"/>
            <a:ext cx="5497773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Garantuoti gijimą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C44D81-5B39-6086-4C05-DD962721B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569" y="5131903"/>
            <a:ext cx="11096861" cy="34289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28700"/>
            <a:ext cx="7431583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4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89836" y="3105150"/>
            <a:ext cx="4308327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1">
                <a:solidFill>
                  <a:srgbClr val="4257A2"/>
                </a:solidFill>
                <a:latin typeface="Rubik 4 Medium"/>
                <a:ea typeface="Rubik 4 Medium"/>
                <a:cs typeface="Rubik 4 Medium"/>
                <a:sym typeface="Rubik 4 Medium"/>
              </a:rPr>
              <a:t>Taisyklė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86904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Patikrink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25315" y="8731159"/>
            <a:ext cx="4893467" cy="118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Paprašyk pagalbos/ Paskambink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6448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Padėk</a:t>
            </a:r>
          </a:p>
        </p:txBody>
      </p:sp>
      <p:sp>
        <p:nvSpPr>
          <p:cNvPr id="7" name="Freeform 7"/>
          <p:cNvSpPr/>
          <p:nvPr/>
        </p:nvSpPr>
        <p:spPr>
          <a:xfrm>
            <a:off x="7962226" y="4481805"/>
            <a:ext cx="2592002" cy="4320003"/>
          </a:xfrm>
          <a:custGeom>
            <a:avLst/>
            <a:gdLst/>
            <a:ahLst/>
            <a:cxnLst/>
            <a:rect l="l" t="t" r="r" b="b"/>
            <a:pathLst>
              <a:path w="2592002" h="4320003">
                <a:moveTo>
                  <a:pt x="0" y="0"/>
                </a:moveTo>
                <a:lnTo>
                  <a:pt x="2592002" y="0"/>
                </a:lnTo>
                <a:lnTo>
                  <a:pt x="2592002" y="4320004"/>
                </a:lnTo>
                <a:lnTo>
                  <a:pt x="0" y="4320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33500" y="6191119"/>
            <a:ext cx="5581699" cy="2383850"/>
          </a:xfrm>
          <a:custGeom>
            <a:avLst/>
            <a:gdLst/>
            <a:ahLst/>
            <a:cxnLst/>
            <a:rect l="l" t="t" r="r" b="b"/>
            <a:pathLst>
              <a:path w="5581699" h="2383850">
                <a:moveTo>
                  <a:pt x="0" y="0"/>
                </a:moveTo>
                <a:lnTo>
                  <a:pt x="5581699" y="0"/>
                </a:lnTo>
                <a:lnTo>
                  <a:pt x="5581699" y="2383850"/>
                </a:lnTo>
                <a:lnTo>
                  <a:pt x="0" y="2383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918782" y="4481805"/>
            <a:ext cx="4465825" cy="4592108"/>
          </a:xfrm>
          <a:custGeom>
            <a:avLst/>
            <a:gdLst/>
            <a:ahLst/>
            <a:cxnLst/>
            <a:rect l="l" t="t" r="r" b="b"/>
            <a:pathLst>
              <a:path w="4465825" h="4592108">
                <a:moveTo>
                  <a:pt x="0" y="0"/>
                </a:moveTo>
                <a:lnTo>
                  <a:pt x="4465825" y="0"/>
                </a:lnTo>
                <a:lnTo>
                  <a:pt x="4465825" y="4592109"/>
                </a:lnTo>
                <a:lnTo>
                  <a:pt x="0" y="4592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65076">
            <a:off x="1740479" y="5451473"/>
            <a:ext cx="4844105" cy="3360457"/>
          </a:xfrm>
          <a:custGeom>
            <a:avLst/>
            <a:gdLst/>
            <a:ahLst/>
            <a:cxnLst/>
            <a:rect l="l" t="t" r="r" b="b"/>
            <a:pathLst>
              <a:path w="4844105" h="3360457">
                <a:moveTo>
                  <a:pt x="0" y="0"/>
                </a:moveTo>
                <a:lnTo>
                  <a:pt x="4844105" y="0"/>
                </a:lnTo>
                <a:lnTo>
                  <a:pt x="4844105" y="3360456"/>
                </a:lnTo>
                <a:lnTo>
                  <a:pt x="0" y="3360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20" r="-3264" b="-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3170057">
            <a:off x="12399589" y="6450153"/>
            <a:ext cx="3040469" cy="2766827"/>
          </a:xfrm>
          <a:custGeom>
            <a:avLst/>
            <a:gdLst/>
            <a:ahLst/>
            <a:cxnLst/>
            <a:rect l="l" t="t" r="r" b="b"/>
            <a:pathLst>
              <a:path w="3040469" h="2766827">
                <a:moveTo>
                  <a:pt x="0" y="0"/>
                </a:moveTo>
                <a:lnTo>
                  <a:pt x="3040469" y="0"/>
                </a:lnTo>
                <a:lnTo>
                  <a:pt x="3040469" y="2766827"/>
                </a:lnTo>
                <a:lnTo>
                  <a:pt x="0" y="27668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732985" y="841957"/>
            <a:ext cx="3207677" cy="4944397"/>
          </a:xfrm>
          <a:custGeom>
            <a:avLst/>
            <a:gdLst/>
            <a:ahLst/>
            <a:cxnLst/>
            <a:rect l="l" t="t" r="r" b="b"/>
            <a:pathLst>
              <a:path w="3207677" h="4944397">
                <a:moveTo>
                  <a:pt x="0" y="0"/>
                </a:moveTo>
                <a:lnTo>
                  <a:pt x="3207677" y="0"/>
                </a:lnTo>
                <a:lnTo>
                  <a:pt x="3207677" y="4944396"/>
                </a:lnTo>
                <a:lnTo>
                  <a:pt x="0" y="494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126980" y="5104527"/>
            <a:ext cx="4111271" cy="1285707"/>
          </a:xfrm>
          <a:custGeom>
            <a:avLst/>
            <a:gdLst/>
            <a:ahLst/>
            <a:cxnLst/>
            <a:rect l="l" t="t" r="r" b="b"/>
            <a:pathLst>
              <a:path w="4111271" h="1285707">
                <a:moveTo>
                  <a:pt x="0" y="0"/>
                </a:moveTo>
                <a:lnTo>
                  <a:pt x="4111271" y="0"/>
                </a:lnTo>
                <a:lnTo>
                  <a:pt x="4111271" y="1285706"/>
                </a:lnTo>
                <a:lnTo>
                  <a:pt x="0" y="1285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853960" y="7932906"/>
            <a:ext cx="1813550" cy="1813550"/>
          </a:xfrm>
          <a:custGeom>
            <a:avLst/>
            <a:gdLst/>
            <a:ahLst/>
            <a:cxnLst/>
            <a:rect l="l" t="t" r="r" b="b"/>
            <a:pathLst>
              <a:path w="1813550" h="1813550">
                <a:moveTo>
                  <a:pt x="0" y="0"/>
                </a:moveTo>
                <a:lnTo>
                  <a:pt x="1813549" y="0"/>
                </a:lnTo>
                <a:lnTo>
                  <a:pt x="1813549" y="1813549"/>
                </a:lnTo>
                <a:lnTo>
                  <a:pt x="0" y="18135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3409037">
            <a:off x="8596557" y="6947785"/>
            <a:ext cx="2141904" cy="1496655"/>
          </a:xfrm>
          <a:custGeom>
            <a:avLst/>
            <a:gdLst/>
            <a:ahLst/>
            <a:cxnLst/>
            <a:rect l="l" t="t" r="r" b="b"/>
            <a:pathLst>
              <a:path w="2141904" h="1496655">
                <a:moveTo>
                  <a:pt x="0" y="0"/>
                </a:moveTo>
                <a:lnTo>
                  <a:pt x="2141904" y="0"/>
                </a:lnTo>
                <a:lnTo>
                  <a:pt x="2141904" y="1496655"/>
                </a:lnTo>
                <a:lnTo>
                  <a:pt x="0" y="1496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2900890" y="2318261"/>
            <a:ext cx="3140524" cy="3168246"/>
          </a:xfrm>
          <a:custGeom>
            <a:avLst/>
            <a:gdLst/>
            <a:ahLst/>
            <a:cxnLst/>
            <a:rect l="l" t="t" r="r" b="b"/>
            <a:pathLst>
              <a:path w="3140524" h="3168246">
                <a:moveTo>
                  <a:pt x="0" y="0"/>
                </a:moveTo>
                <a:lnTo>
                  <a:pt x="3140524" y="0"/>
                </a:lnTo>
                <a:lnTo>
                  <a:pt x="3140524" y="3168246"/>
                </a:lnTo>
                <a:lnTo>
                  <a:pt x="0" y="31682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4954957" y="614240"/>
            <a:ext cx="845531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 p - Patikrink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82370" y="2725400"/>
            <a:ext cx="5400492" cy="936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AR ESI SAUGUS?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08050" y="5391257"/>
            <a:ext cx="3471900" cy="69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8"/>
              </a:lnSpc>
            </a:pPr>
            <a:r>
              <a:rPr lang="en-US" sz="3948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Galimi pavojai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75459" y="2080761"/>
            <a:ext cx="5496876" cy="3834467"/>
          </a:xfrm>
          <a:custGeom>
            <a:avLst/>
            <a:gdLst/>
            <a:ahLst/>
            <a:cxnLst/>
            <a:rect l="l" t="t" r="r" b="b"/>
            <a:pathLst>
              <a:path w="5496876" h="4081430">
                <a:moveTo>
                  <a:pt x="0" y="0"/>
                </a:moveTo>
                <a:lnTo>
                  <a:pt x="5496876" y="0"/>
                </a:lnTo>
                <a:lnTo>
                  <a:pt x="5496876" y="4081430"/>
                </a:lnTo>
                <a:lnTo>
                  <a:pt x="0" y="4081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277665" y="4183339"/>
            <a:ext cx="6771767" cy="2544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132" lvl="1" indent="-518066" algn="l">
              <a:lnSpc>
                <a:spcPts val="6718"/>
              </a:lnSpc>
              <a:buFont typeface="Arial"/>
              <a:buChar char="•"/>
            </a:pPr>
            <a:r>
              <a:rPr lang="en-US" sz="47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Paklauskite</a:t>
            </a:r>
          </a:p>
          <a:p>
            <a:pPr marL="1036132" lvl="1" indent="-518066" algn="l">
              <a:lnSpc>
                <a:spcPts val="6718"/>
              </a:lnSpc>
              <a:buFont typeface="Arial"/>
              <a:buChar char="•"/>
            </a:pPr>
            <a:r>
              <a:rPr lang="en-US" sz="47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Pajudinkite</a:t>
            </a:r>
          </a:p>
          <a:p>
            <a:pPr algn="l">
              <a:lnSpc>
                <a:spcPts val="6718"/>
              </a:lnSpc>
            </a:pPr>
            <a:endParaRPr lang="en-US" sz="4799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360628" y="4687268"/>
            <a:ext cx="5496876" cy="4081430"/>
          </a:xfrm>
          <a:custGeom>
            <a:avLst/>
            <a:gdLst/>
            <a:ahLst/>
            <a:cxnLst/>
            <a:rect l="l" t="t" r="r" b="b"/>
            <a:pathLst>
              <a:path w="5496876" h="4081430">
                <a:moveTo>
                  <a:pt x="0" y="0"/>
                </a:moveTo>
                <a:lnTo>
                  <a:pt x="5496876" y="0"/>
                </a:lnTo>
                <a:lnTo>
                  <a:pt x="5496876" y="4081430"/>
                </a:lnTo>
                <a:lnTo>
                  <a:pt x="0" y="4081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3494046" y="7058123"/>
            <a:ext cx="6733852" cy="2853470"/>
          </a:xfrm>
          <a:custGeom>
            <a:avLst/>
            <a:gdLst/>
            <a:ahLst/>
            <a:cxnLst/>
            <a:rect l="l" t="t" r="r" b="b"/>
            <a:pathLst>
              <a:path w="6733852" h="2853470">
                <a:moveTo>
                  <a:pt x="0" y="0"/>
                </a:moveTo>
                <a:lnTo>
                  <a:pt x="6733852" y="0"/>
                </a:lnTo>
                <a:lnTo>
                  <a:pt x="6733852" y="2853470"/>
                </a:lnTo>
                <a:lnTo>
                  <a:pt x="0" y="2853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7668791" y="2885635"/>
            <a:ext cx="6771767" cy="16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799" dirty="0" err="1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Ar</a:t>
            </a:r>
            <a:r>
              <a:rPr lang="en-US" sz="4799" dirty="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 Jums </a:t>
            </a:r>
          </a:p>
          <a:p>
            <a:pPr algn="ctr">
              <a:lnSpc>
                <a:spcPts val="6718"/>
              </a:lnSpc>
            </a:pPr>
            <a:r>
              <a:rPr lang="en-US" sz="4799" dirty="0" err="1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viskas</a:t>
            </a:r>
            <a:r>
              <a:rPr lang="en-US" sz="4799" dirty="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4799" dirty="0" err="1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gerai</a:t>
            </a:r>
            <a:r>
              <a:rPr lang="en-US" sz="4799" dirty="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?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16341" y="730701"/>
            <a:ext cx="845531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 p - Patikrink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23183" y="5398511"/>
            <a:ext cx="6771767" cy="16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Ar galėčiau </a:t>
            </a:r>
          </a:p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Jums padėti?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513041" y="-3131365"/>
            <a:ext cx="8085725" cy="5306257"/>
            <a:chOff x="0" y="0"/>
            <a:chExt cx="812800" cy="533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8909"/>
                    <a:pt x="603543" y="38564"/>
                    <a:pt x="623736" y="87090"/>
                  </a:cubicBezTo>
                  <a:cubicBezTo>
                    <a:pt x="742003" y="80618"/>
                    <a:pt x="827989" y="172373"/>
                    <a:pt x="775586" y="262426"/>
                  </a:cubicBezTo>
                  <a:cubicBezTo>
                    <a:pt x="793012" y="281349"/>
                    <a:pt x="807550" y="302517"/>
                    <a:pt x="812800" y="330926"/>
                  </a:cubicBezTo>
                  <a:cubicBezTo>
                    <a:pt x="812800" y="339065"/>
                    <a:pt x="812800" y="347184"/>
                    <a:pt x="812800" y="355321"/>
                  </a:cubicBezTo>
                  <a:cubicBezTo>
                    <a:pt x="797154" y="427627"/>
                    <a:pt x="729827" y="476486"/>
                    <a:pt x="619295" y="463333"/>
                  </a:cubicBezTo>
                  <a:cubicBezTo>
                    <a:pt x="590856" y="500459"/>
                    <a:pt x="540252" y="537638"/>
                    <a:pt x="461507" y="533008"/>
                  </a:cubicBezTo>
                  <a:cubicBezTo>
                    <a:pt x="420804" y="530570"/>
                    <a:pt x="392488" y="516453"/>
                    <a:pt x="367697" y="499302"/>
                  </a:cubicBezTo>
                  <a:cubicBezTo>
                    <a:pt x="341584" y="513559"/>
                    <a:pt x="313304" y="524747"/>
                    <a:pt x="272443" y="524871"/>
                  </a:cubicBezTo>
                  <a:cubicBezTo>
                    <a:pt x="177910" y="525082"/>
                    <a:pt x="114672" y="470155"/>
                    <a:pt x="113139" y="394815"/>
                  </a:cubicBezTo>
                  <a:cubicBezTo>
                    <a:pt x="52367" y="377190"/>
                    <a:pt x="11206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369" y="207816"/>
                    <a:pt x="51292" y="172776"/>
                    <a:pt x="116099" y="157922"/>
                  </a:cubicBezTo>
                  <a:cubicBezTo>
                    <a:pt x="112205" y="63818"/>
                    <a:pt x="241837" y="5016"/>
                    <a:pt x="348333" y="46474"/>
                  </a:cubicBezTo>
                  <a:cubicBezTo>
                    <a:pt x="373689" y="25973"/>
                    <a:pt x="409562" y="3613"/>
                    <a:pt x="461490" y="0"/>
                  </a:cubicBezTo>
                  <a:close/>
                </a:path>
              </a:pathLst>
            </a:custGeom>
            <a:solidFill>
              <a:srgbClr val="B2B9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100" y="41275"/>
              <a:ext cx="736600" cy="41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152159">
            <a:off x="-4042863" y="6115569"/>
            <a:ext cx="8085725" cy="5306257"/>
            <a:chOff x="0" y="0"/>
            <a:chExt cx="812800" cy="533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8909"/>
                    <a:pt x="603543" y="38564"/>
                    <a:pt x="623736" y="87090"/>
                  </a:cubicBezTo>
                  <a:cubicBezTo>
                    <a:pt x="742003" y="80618"/>
                    <a:pt x="827989" y="172373"/>
                    <a:pt x="775586" y="262426"/>
                  </a:cubicBezTo>
                  <a:cubicBezTo>
                    <a:pt x="793012" y="281349"/>
                    <a:pt x="807550" y="302517"/>
                    <a:pt x="812800" y="330926"/>
                  </a:cubicBezTo>
                  <a:cubicBezTo>
                    <a:pt x="812800" y="339065"/>
                    <a:pt x="812800" y="347184"/>
                    <a:pt x="812800" y="355321"/>
                  </a:cubicBezTo>
                  <a:cubicBezTo>
                    <a:pt x="797154" y="427627"/>
                    <a:pt x="729827" y="476486"/>
                    <a:pt x="619295" y="463333"/>
                  </a:cubicBezTo>
                  <a:cubicBezTo>
                    <a:pt x="590856" y="500459"/>
                    <a:pt x="540252" y="537638"/>
                    <a:pt x="461507" y="533008"/>
                  </a:cubicBezTo>
                  <a:cubicBezTo>
                    <a:pt x="420804" y="530570"/>
                    <a:pt x="392488" y="516453"/>
                    <a:pt x="367697" y="499302"/>
                  </a:cubicBezTo>
                  <a:cubicBezTo>
                    <a:pt x="341584" y="513559"/>
                    <a:pt x="313304" y="524747"/>
                    <a:pt x="272443" y="524871"/>
                  </a:cubicBezTo>
                  <a:cubicBezTo>
                    <a:pt x="177910" y="525082"/>
                    <a:pt x="114672" y="470155"/>
                    <a:pt x="113139" y="394815"/>
                  </a:cubicBezTo>
                  <a:cubicBezTo>
                    <a:pt x="52367" y="377190"/>
                    <a:pt x="11206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369" y="207816"/>
                    <a:pt x="51292" y="172776"/>
                    <a:pt x="116099" y="157922"/>
                  </a:cubicBezTo>
                  <a:cubicBezTo>
                    <a:pt x="112205" y="63818"/>
                    <a:pt x="241837" y="5016"/>
                    <a:pt x="348333" y="46474"/>
                  </a:cubicBezTo>
                  <a:cubicBezTo>
                    <a:pt x="373689" y="25973"/>
                    <a:pt x="409562" y="3613"/>
                    <a:pt x="461490" y="0"/>
                  </a:cubicBezTo>
                  <a:close/>
                </a:path>
              </a:pathLst>
            </a:custGeom>
            <a:solidFill>
              <a:srgbClr val="B2B9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100" y="41275"/>
              <a:ext cx="736600" cy="41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9525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BAD1285-57E0-222C-ED37-1074051D9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3476" y="2771417"/>
            <a:ext cx="4376592" cy="13610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4043" y="2560549"/>
            <a:ext cx="5979913" cy="6180789"/>
          </a:xfrm>
          <a:custGeom>
            <a:avLst/>
            <a:gdLst/>
            <a:ahLst/>
            <a:cxnLst/>
            <a:rect l="l" t="t" r="r" b="b"/>
            <a:pathLst>
              <a:path w="5979913" h="6180789">
                <a:moveTo>
                  <a:pt x="0" y="0"/>
                </a:moveTo>
                <a:lnTo>
                  <a:pt x="5979914" y="0"/>
                </a:lnTo>
                <a:lnTo>
                  <a:pt x="5979914" y="6180789"/>
                </a:lnTo>
                <a:lnTo>
                  <a:pt x="0" y="6180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089907" y="2245016"/>
            <a:ext cx="1534865" cy="2882375"/>
          </a:xfrm>
          <a:custGeom>
            <a:avLst/>
            <a:gdLst/>
            <a:ahLst/>
            <a:cxnLst/>
            <a:rect l="l" t="t" r="r" b="b"/>
            <a:pathLst>
              <a:path w="1534865" h="2882375">
                <a:moveTo>
                  <a:pt x="0" y="0"/>
                </a:moveTo>
                <a:lnTo>
                  <a:pt x="1534864" y="0"/>
                </a:lnTo>
                <a:lnTo>
                  <a:pt x="1534864" y="2882375"/>
                </a:lnTo>
                <a:lnTo>
                  <a:pt x="0" y="2882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92979" y="6127742"/>
            <a:ext cx="3308384" cy="3130558"/>
          </a:xfrm>
          <a:custGeom>
            <a:avLst/>
            <a:gdLst/>
            <a:ahLst/>
            <a:cxnLst/>
            <a:rect l="l" t="t" r="r" b="b"/>
            <a:pathLst>
              <a:path w="3308384" h="3130558">
                <a:moveTo>
                  <a:pt x="0" y="0"/>
                </a:moveTo>
                <a:lnTo>
                  <a:pt x="3308384" y="0"/>
                </a:lnTo>
                <a:lnTo>
                  <a:pt x="3308384" y="3130558"/>
                </a:lnTo>
                <a:lnTo>
                  <a:pt x="0" y="3130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791646" y="2261125"/>
            <a:ext cx="3169480" cy="3389818"/>
          </a:xfrm>
          <a:custGeom>
            <a:avLst/>
            <a:gdLst/>
            <a:ahLst/>
            <a:cxnLst/>
            <a:rect l="l" t="t" r="r" b="b"/>
            <a:pathLst>
              <a:path w="3169480" h="3389818">
                <a:moveTo>
                  <a:pt x="0" y="0"/>
                </a:moveTo>
                <a:lnTo>
                  <a:pt x="3169480" y="0"/>
                </a:lnTo>
                <a:lnTo>
                  <a:pt x="3169480" y="3389819"/>
                </a:lnTo>
                <a:lnTo>
                  <a:pt x="0" y="3389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935957" y="6762969"/>
            <a:ext cx="4523049" cy="1860104"/>
          </a:xfrm>
          <a:custGeom>
            <a:avLst/>
            <a:gdLst/>
            <a:ahLst/>
            <a:cxnLst/>
            <a:rect l="l" t="t" r="r" b="b"/>
            <a:pathLst>
              <a:path w="4523049" h="1860104">
                <a:moveTo>
                  <a:pt x="0" y="0"/>
                </a:moveTo>
                <a:lnTo>
                  <a:pt x="4523049" y="0"/>
                </a:lnTo>
                <a:lnTo>
                  <a:pt x="4523049" y="1860104"/>
                </a:lnTo>
                <a:lnTo>
                  <a:pt x="0" y="1860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4032590">
            <a:off x="11987449" y="1841739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0"/>
                </a:moveTo>
                <a:lnTo>
                  <a:pt x="863029" y="0"/>
                </a:lnTo>
                <a:lnTo>
                  <a:pt x="863029" y="2615237"/>
                </a:lnTo>
                <a:lnTo>
                  <a:pt x="0" y="2615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2499794" y="533038"/>
            <a:ext cx="13288411" cy="136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Paprašyk pagalbos</a:t>
            </a:r>
          </a:p>
        </p:txBody>
      </p:sp>
      <p:sp>
        <p:nvSpPr>
          <p:cNvPr id="9" name="Freeform 9"/>
          <p:cNvSpPr/>
          <p:nvPr/>
        </p:nvSpPr>
        <p:spPr>
          <a:xfrm rot="7174127">
            <a:off x="12683347" y="4119088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0"/>
                </a:moveTo>
                <a:lnTo>
                  <a:pt x="863028" y="0"/>
                </a:lnTo>
                <a:lnTo>
                  <a:pt x="863028" y="2615237"/>
                </a:lnTo>
                <a:lnTo>
                  <a:pt x="0" y="2615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6905039" flipV="1">
            <a:off x="4953858" y="1857848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2615237"/>
                </a:moveTo>
                <a:lnTo>
                  <a:pt x="863028" y="2615237"/>
                </a:lnTo>
                <a:lnTo>
                  <a:pt x="863028" y="0"/>
                </a:lnTo>
                <a:lnTo>
                  <a:pt x="0" y="0"/>
                </a:lnTo>
                <a:lnTo>
                  <a:pt x="0" y="261523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4224092" flipV="1">
            <a:off x="4345925" y="3591204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2615237"/>
                </a:moveTo>
                <a:lnTo>
                  <a:pt x="863028" y="2615237"/>
                </a:lnTo>
                <a:lnTo>
                  <a:pt x="863028" y="0"/>
                </a:lnTo>
                <a:lnTo>
                  <a:pt x="0" y="0"/>
                </a:lnTo>
                <a:lnTo>
                  <a:pt x="0" y="261523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28575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8560" y="5732708"/>
            <a:ext cx="7409440" cy="4924191"/>
          </a:xfrm>
          <a:custGeom>
            <a:avLst/>
            <a:gdLst/>
            <a:ahLst/>
            <a:cxnLst/>
            <a:rect l="l" t="t" r="r" b="b"/>
            <a:pathLst>
              <a:path w="7409440" h="4924191">
                <a:moveTo>
                  <a:pt x="0" y="0"/>
                </a:moveTo>
                <a:lnTo>
                  <a:pt x="7409440" y="0"/>
                </a:lnTo>
                <a:lnTo>
                  <a:pt x="7409440" y="4924190"/>
                </a:lnTo>
                <a:lnTo>
                  <a:pt x="0" y="4924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86566" y="1516417"/>
            <a:ext cx="4193427" cy="4114800"/>
          </a:xfrm>
          <a:custGeom>
            <a:avLst/>
            <a:gdLst/>
            <a:ahLst/>
            <a:cxnLst/>
            <a:rect l="l" t="t" r="r" b="b"/>
            <a:pathLst>
              <a:path w="4193427" h="4114800">
                <a:moveTo>
                  <a:pt x="0" y="0"/>
                </a:moveTo>
                <a:lnTo>
                  <a:pt x="4193427" y="0"/>
                </a:lnTo>
                <a:lnTo>
                  <a:pt x="41934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499794" y="533038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870976"/>
            <a:ext cx="10878560" cy="5561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 u="sng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klausimas: </a:t>
            </a:r>
          </a:p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KOkiu numeriu reikia skambinti, atsitikus nelaimei?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8560" y="5631217"/>
            <a:ext cx="7409440" cy="4924191"/>
          </a:xfrm>
          <a:custGeom>
            <a:avLst/>
            <a:gdLst/>
            <a:ahLst/>
            <a:cxnLst/>
            <a:rect l="l" t="t" r="r" b="b"/>
            <a:pathLst>
              <a:path w="7409440" h="4924191">
                <a:moveTo>
                  <a:pt x="0" y="0"/>
                </a:moveTo>
                <a:lnTo>
                  <a:pt x="7409440" y="0"/>
                </a:lnTo>
                <a:lnTo>
                  <a:pt x="7409440" y="4924190"/>
                </a:lnTo>
                <a:lnTo>
                  <a:pt x="0" y="4924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86566" y="1516417"/>
            <a:ext cx="4193427" cy="4114800"/>
          </a:xfrm>
          <a:custGeom>
            <a:avLst/>
            <a:gdLst/>
            <a:ahLst/>
            <a:cxnLst/>
            <a:rect l="l" t="t" r="r" b="b"/>
            <a:pathLst>
              <a:path w="4193427" h="4114800">
                <a:moveTo>
                  <a:pt x="0" y="0"/>
                </a:moveTo>
                <a:lnTo>
                  <a:pt x="4193427" y="0"/>
                </a:lnTo>
                <a:lnTo>
                  <a:pt x="41934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499794" y="533038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7207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37390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D34729"/>
                </a:solidFill>
                <a:latin typeface="Blodders 2"/>
                <a:ea typeface="Blodders 2"/>
                <a:cs typeface="Blodders 2"/>
                <a:sym typeface="Blodders 2"/>
              </a:rPr>
              <a:t>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99794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75975" y="2930310"/>
            <a:ext cx="9699876" cy="166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3"/>
              </a:lnSpc>
            </a:pPr>
            <a:r>
              <a:rPr lang="en-US" sz="4716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Bendras numeris, skirtas iškviesti pagalbos tarnybas:</a:t>
            </a:r>
          </a:p>
        </p:txBody>
      </p:sp>
      <p:sp>
        <p:nvSpPr>
          <p:cNvPr id="9" name="Freeform 9"/>
          <p:cNvSpPr/>
          <p:nvPr/>
        </p:nvSpPr>
        <p:spPr>
          <a:xfrm>
            <a:off x="566237" y="5341158"/>
            <a:ext cx="11183772" cy="3497471"/>
          </a:xfrm>
          <a:custGeom>
            <a:avLst/>
            <a:gdLst/>
            <a:ahLst/>
            <a:cxnLst/>
            <a:rect l="l" t="t" r="r" b="b"/>
            <a:pathLst>
              <a:path w="11183772" h="3497471">
                <a:moveTo>
                  <a:pt x="0" y="0"/>
                </a:moveTo>
                <a:lnTo>
                  <a:pt x="11183772" y="0"/>
                </a:lnTo>
                <a:lnTo>
                  <a:pt x="11183772" y="3497470"/>
                </a:lnTo>
                <a:lnTo>
                  <a:pt x="0" y="3497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392" y="1628244"/>
            <a:ext cx="5946506" cy="4970288"/>
          </a:xfrm>
          <a:custGeom>
            <a:avLst/>
            <a:gdLst/>
            <a:ahLst/>
            <a:cxnLst/>
            <a:rect l="l" t="t" r="r" b="b"/>
            <a:pathLst>
              <a:path w="5946506" h="4970288">
                <a:moveTo>
                  <a:pt x="0" y="0"/>
                </a:moveTo>
                <a:lnTo>
                  <a:pt x="5946506" y="0"/>
                </a:lnTo>
                <a:lnTo>
                  <a:pt x="5946506" y="4970288"/>
                </a:lnTo>
                <a:lnTo>
                  <a:pt x="0" y="4970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28019" y="1029756"/>
            <a:ext cx="5152897" cy="5149677"/>
          </a:xfrm>
          <a:custGeom>
            <a:avLst/>
            <a:gdLst/>
            <a:ahLst/>
            <a:cxnLst/>
            <a:rect l="l" t="t" r="r" b="b"/>
            <a:pathLst>
              <a:path w="5152897" h="5149677">
                <a:moveTo>
                  <a:pt x="0" y="0"/>
                </a:moveTo>
                <a:lnTo>
                  <a:pt x="5152898" y="0"/>
                </a:lnTo>
                <a:lnTo>
                  <a:pt x="5152898" y="5149676"/>
                </a:lnTo>
                <a:lnTo>
                  <a:pt x="0" y="5149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8048684" y="8314690"/>
            <a:ext cx="6238745" cy="943610"/>
          </a:xfrm>
          <a:custGeom>
            <a:avLst/>
            <a:gdLst/>
            <a:ahLst/>
            <a:cxnLst/>
            <a:rect l="l" t="t" r="r" b="b"/>
            <a:pathLst>
              <a:path w="6238745" h="943610">
                <a:moveTo>
                  <a:pt x="0" y="0"/>
                </a:moveTo>
                <a:lnTo>
                  <a:pt x="6238745" y="0"/>
                </a:lnTo>
                <a:lnTo>
                  <a:pt x="6238745" y="943610"/>
                </a:lnTo>
                <a:lnTo>
                  <a:pt x="0" y="9436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8228085" y="3133612"/>
            <a:ext cx="3092747" cy="2738487"/>
          </a:xfrm>
          <a:custGeom>
            <a:avLst/>
            <a:gdLst/>
            <a:ahLst/>
            <a:cxnLst/>
            <a:rect l="l" t="t" r="r" b="b"/>
            <a:pathLst>
              <a:path w="3092747" h="2738487">
                <a:moveTo>
                  <a:pt x="0" y="0"/>
                </a:moveTo>
                <a:lnTo>
                  <a:pt x="3092747" y="0"/>
                </a:lnTo>
                <a:lnTo>
                  <a:pt x="3092747" y="2738487"/>
                </a:lnTo>
                <a:lnTo>
                  <a:pt x="0" y="2738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2499794" y="866775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3 p - Padek</a:t>
            </a:r>
          </a:p>
        </p:txBody>
      </p:sp>
      <p:sp>
        <p:nvSpPr>
          <p:cNvPr id="7" name="TextBox 7"/>
          <p:cNvSpPr txBox="1"/>
          <p:nvPr/>
        </p:nvSpPr>
        <p:spPr>
          <a:xfrm rot="-1692287">
            <a:off x="10223917" y="93955"/>
            <a:ext cx="785615" cy="137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69"/>
              </a:lnSpc>
            </a:pPr>
            <a:r>
              <a:rPr lang="en-US" sz="7978" dirty="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7841" y="8576627"/>
            <a:ext cx="5261952" cy="467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Vertinti sąmonę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16636" y="8362315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Nuraminti, kad jau atvyksta pagalba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12779" y="6825546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Padėti surasti patogią, saugią padėtį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69235" y="6480251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Nuimti papuošalus, šiltai apkloti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62645" y="8046529"/>
            <a:ext cx="4732342" cy="1479932"/>
          </a:xfrm>
          <a:custGeom>
            <a:avLst/>
            <a:gdLst/>
            <a:ahLst/>
            <a:cxnLst/>
            <a:rect l="l" t="t" r="r" b="b"/>
            <a:pathLst>
              <a:path w="4732342" h="1479932">
                <a:moveTo>
                  <a:pt x="0" y="0"/>
                </a:moveTo>
                <a:lnTo>
                  <a:pt x="4732343" y="0"/>
                </a:lnTo>
                <a:lnTo>
                  <a:pt x="4732343" y="1479932"/>
                </a:lnTo>
                <a:lnTo>
                  <a:pt x="0" y="14799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8595197" y="7894467"/>
            <a:ext cx="5704830" cy="1784056"/>
          </a:xfrm>
          <a:custGeom>
            <a:avLst/>
            <a:gdLst/>
            <a:ahLst/>
            <a:cxnLst/>
            <a:rect l="l" t="t" r="r" b="b"/>
            <a:pathLst>
              <a:path w="5704830" h="1784056">
                <a:moveTo>
                  <a:pt x="0" y="0"/>
                </a:moveTo>
                <a:lnTo>
                  <a:pt x="5704830" y="0"/>
                </a:lnTo>
                <a:lnTo>
                  <a:pt x="5704830" y="1784056"/>
                </a:lnTo>
                <a:lnTo>
                  <a:pt x="0" y="1784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4234281" y="6340884"/>
            <a:ext cx="5812367" cy="1817686"/>
          </a:xfrm>
          <a:custGeom>
            <a:avLst/>
            <a:gdLst/>
            <a:ahLst/>
            <a:cxnLst/>
            <a:rect l="l" t="t" r="r" b="b"/>
            <a:pathLst>
              <a:path w="5812367" h="1817686">
                <a:moveTo>
                  <a:pt x="0" y="0"/>
                </a:moveTo>
                <a:lnTo>
                  <a:pt x="5812367" y="0"/>
                </a:lnTo>
                <a:lnTo>
                  <a:pt x="5812367" y="1817685"/>
                </a:lnTo>
                <a:lnTo>
                  <a:pt x="0" y="1817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1823672" y="5872099"/>
            <a:ext cx="5753078" cy="1799144"/>
          </a:xfrm>
          <a:custGeom>
            <a:avLst/>
            <a:gdLst/>
            <a:ahLst/>
            <a:cxnLst/>
            <a:rect l="l" t="t" r="r" b="b"/>
            <a:pathLst>
              <a:path w="5753078" h="1799144">
                <a:moveTo>
                  <a:pt x="0" y="0"/>
                </a:moveTo>
                <a:lnTo>
                  <a:pt x="5753078" y="0"/>
                </a:lnTo>
                <a:lnTo>
                  <a:pt x="5753078" y="1799144"/>
                </a:lnTo>
                <a:lnTo>
                  <a:pt x="0" y="1799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65A3C8-1698-E8D1-DC48-45C894EF1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576" y="5127170"/>
            <a:ext cx="13210091" cy="30643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7708" y="4474085"/>
            <a:ext cx="7232585" cy="5032062"/>
          </a:xfrm>
          <a:custGeom>
            <a:avLst/>
            <a:gdLst/>
            <a:ahLst/>
            <a:cxnLst/>
            <a:rect l="l" t="t" r="r" b="b"/>
            <a:pathLst>
              <a:path w="7232585" h="5032062">
                <a:moveTo>
                  <a:pt x="0" y="0"/>
                </a:moveTo>
                <a:lnTo>
                  <a:pt x="7232584" y="0"/>
                </a:lnTo>
                <a:lnTo>
                  <a:pt x="7232584" y="5032062"/>
                </a:lnTo>
                <a:lnTo>
                  <a:pt x="0" y="5032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38" r="-4038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620871" y="4726946"/>
            <a:ext cx="2519986" cy="200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28"/>
              </a:lnSpc>
              <a:spcBef>
                <a:spcPct val="0"/>
              </a:spcBef>
            </a:pPr>
            <a:r>
              <a:rPr lang="en-US" sz="13228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30:2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E9E2CC-8464-8C0B-6070-E9BD49C99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180" y="780853"/>
            <a:ext cx="14957382" cy="346964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82292" y="4183700"/>
            <a:ext cx="13923416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yra defibriliatorius?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9041" y="716644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1" y="0"/>
                </a:lnTo>
                <a:lnTo>
                  <a:pt x="6064071" y="3428956"/>
                </a:lnTo>
                <a:lnTo>
                  <a:pt x="0" y="3428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070365" y="5744739"/>
            <a:ext cx="4161424" cy="4161424"/>
          </a:xfrm>
          <a:custGeom>
            <a:avLst/>
            <a:gdLst/>
            <a:ahLst/>
            <a:cxnLst/>
            <a:rect l="l" t="t" r="r" b="b"/>
            <a:pathLst>
              <a:path w="4161424" h="4161424">
                <a:moveTo>
                  <a:pt x="0" y="0"/>
                </a:moveTo>
                <a:lnTo>
                  <a:pt x="4161424" y="0"/>
                </a:lnTo>
                <a:lnTo>
                  <a:pt x="4161424" y="4161424"/>
                </a:lnTo>
                <a:lnTo>
                  <a:pt x="0" y="4161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72802" y="1192536"/>
            <a:ext cx="14742396" cy="3435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6"/>
              </a:lnSpc>
            </a:pPr>
            <a:r>
              <a:rPr lang="en-US" sz="6325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DEfibriliatorius (AID) – </a:t>
            </a:r>
            <a:r>
              <a:rPr lang="en-US" sz="6325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tai prietaisas, kuris gali atkurti normalų širdies ritmą, kai žmogus yra be sąmonės ir be kvėpavimo.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4268668" y="4851312"/>
            <a:ext cx="8113071" cy="5070669"/>
          </a:xfrm>
          <a:custGeom>
            <a:avLst/>
            <a:gdLst/>
            <a:ahLst/>
            <a:cxnLst/>
            <a:rect l="l" t="t" r="r" b="b"/>
            <a:pathLst>
              <a:path w="8113071" h="5070669">
                <a:moveTo>
                  <a:pt x="8113071" y="0"/>
                </a:moveTo>
                <a:lnTo>
                  <a:pt x="0" y="0"/>
                </a:lnTo>
                <a:lnTo>
                  <a:pt x="0" y="5070669"/>
                </a:lnTo>
                <a:lnTo>
                  <a:pt x="8113071" y="5070669"/>
                </a:lnTo>
                <a:lnTo>
                  <a:pt x="81130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9041" y="716644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1" y="0"/>
                </a:lnTo>
                <a:lnTo>
                  <a:pt x="6064071" y="3428956"/>
                </a:lnTo>
                <a:lnTo>
                  <a:pt x="0" y="3428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063288" y="5744739"/>
            <a:ext cx="4161424" cy="4161424"/>
          </a:xfrm>
          <a:custGeom>
            <a:avLst/>
            <a:gdLst/>
            <a:ahLst/>
            <a:cxnLst/>
            <a:rect l="l" t="t" r="r" b="b"/>
            <a:pathLst>
              <a:path w="4161424" h="4161424">
                <a:moveTo>
                  <a:pt x="0" y="0"/>
                </a:moveTo>
                <a:lnTo>
                  <a:pt x="4161424" y="0"/>
                </a:lnTo>
                <a:lnTo>
                  <a:pt x="4161424" y="4161424"/>
                </a:lnTo>
                <a:lnTo>
                  <a:pt x="0" y="41614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51D0A-E7AA-5564-BECA-C1FE33BD2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271" y="4343930"/>
            <a:ext cx="16085457" cy="159913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2713" y="4728860"/>
            <a:ext cx="7622574" cy="5088068"/>
          </a:xfrm>
          <a:custGeom>
            <a:avLst/>
            <a:gdLst/>
            <a:ahLst/>
            <a:cxnLst/>
            <a:rect l="l" t="t" r="r" b="b"/>
            <a:pathLst>
              <a:path w="7622574" h="5088068">
                <a:moveTo>
                  <a:pt x="0" y="0"/>
                </a:moveTo>
                <a:lnTo>
                  <a:pt x="7622574" y="0"/>
                </a:lnTo>
                <a:lnTo>
                  <a:pt x="7622574" y="5088068"/>
                </a:lnTo>
                <a:lnTo>
                  <a:pt x="0" y="5088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274862" y="319598"/>
            <a:ext cx="13738276" cy="1589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kur rasti?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38885" y="2856894"/>
            <a:ext cx="12810230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Viešosiose vietose (prekybos centruose, oro uostuose, autobusų, geležinkelio stotyse)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166746" y="5777536"/>
            <a:ext cx="4152549" cy="4210442"/>
          </a:xfrm>
          <a:custGeom>
            <a:avLst/>
            <a:gdLst/>
            <a:ahLst/>
            <a:cxnLst/>
            <a:rect l="l" t="t" r="r" b="b"/>
            <a:pathLst>
              <a:path w="4152549" h="4210442">
                <a:moveTo>
                  <a:pt x="0" y="0"/>
                </a:moveTo>
                <a:lnTo>
                  <a:pt x="4152549" y="0"/>
                </a:lnTo>
                <a:lnTo>
                  <a:pt x="4152549" y="4210442"/>
                </a:lnTo>
                <a:lnTo>
                  <a:pt x="0" y="4210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111964" y="629206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23CB9A-D4B5-CC8A-CF79-B637944A56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36" y="4064564"/>
            <a:ext cx="13643767" cy="15484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69100" y="2249171"/>
            <a:ext cx="5613342" cy="1387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Užspringimas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3102824"/>
            <a:ext cx="8115300" cy="61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B</a:t>
            </a:r>
            <a:r>
              <a:rPr lang="en-US" sz="3500" u="none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an</a:t>
            </a: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dy</a:t>
            </a:r>
            <a:r>
              <a:rPr lang="en-US" sz="3500" u="none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k </a:t>
            </a: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stipriai kosėti ir kviesti pagalbą.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6858635"/>
            <a:ext cx="8115300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Nedelsiant pakviesk suaugusį.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Paskatink draugą kosėti.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Neduok vandens ar maisto, kol viskas nepraeina.</a:t>
            </a:r>
          </a:p>
        </p:txBody>
      </p:sp>
      <p:sp>
        <p:nvSpPr>
          <p:cNvPr id="7" name="Freeform 7"/>
          <p:cNvSpPr/>
          <p:nvPr/>
        </p:nvSpPr>
        <p:spPr>
          <a:xfrm>
            <a:off x="2367386" y="4176015"/>
            <a:ext cx="4416769" cy="4478347"/>
          </a:xfrm>
          <a:custGeom>
            <a:avLst/>
            <a:gdLst/>
            <a:ahLst/>
            <a:cxnLst/>
            <a:rect l="l" t="t" r="r" b="b"/>
            <a:pathLst>
              <a:path w="4416769" h="4478347">
                <a:moveTo>
                  <a:pt x="0" y="0"/>
                </a:moveTo>
                <a:lnTo>
                  <a:pt x="4416769" y="0"/>
                </a:lnTo>
                <a:lnTo>
                  <a:pt x="4416769" y="4478347"/>
                </a:lnTo>
                <a:lnTo>
                  <a:pt x="0" y="4478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795C4D-4269-0D21-DE72-DB636B0D5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039" y="1216672"/>
            <a:ext cx="5235547" cy="1516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A0DE08-CE22-2E5A-8517-0CD08BA5A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039" y="4834164"/>
            <a:ext cx="5864959" cy="151630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10051-8E9C-C254-5CC8-8BD95ADF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0FE71F80-5FA1-8F3F-8490-FB55D7633CB7}"/>
              </a:ext>
            </a:extLst>
          </p:cNvPr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20A558-7034-C2A1-C1C3-E40252415ACE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F7F2735F-3080-FF67-1639-80FB9BE55872}"/>
              </a:ext>
            </a:extLst>
          </p:cNvPr>
          <p:cNvSpPr/>
          <p:nvPr/>
        </p:nvSpPr>
        <p:spPr>
          <a:xfrm flipH="1">
            <a:off x="7200900" y="6286500"/>
            <a:ext cx="3886200" cy="3518510"/>
          </a:xfrm>
          <a:custGeom>
            <a:avLst/>
            <a:gdLst/>
            <a:ahLst/>
            <a:cxnLst/>
            <a:rect l="l" t="t" r="r" b="b"/>
            <a:pathLst>
              <a:path w="3489501" h="2974800">
                <a:moveTo>
                  <a:pt x="0" y="0"/>
                </a:moveTo>
                <a:lnTo>
                  <a:pt x="3489501" y="0"/>
                </a:lnTo>
                <a:lnTo>
                  <a:pt x="3489501" y="2974799"/>
                </a:lnTo>
                <a:lnTo>
                  <a:pt x="0" y="2974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CEFF759F-A9D9-B4EF-9029-06A791545EFD}"/>
              </a:ext>
            </a:extLst>
          </p:cNvPr>
          <p:cNvSpPr txBox="1"/>
          <p:nvPr/>
        </p:nvSpPr>
        <p:spPr>
          <a:xfrm>
            <a:off x="1581082" y="3593415"/>
            <a:ext cx="15125834" cy="2922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KĄ DARYTI, JEI KAM NORS PRASIDĖJO STIPRI ALERGIJA?</a:t>
            </a:r>
          </a:p>
        </p:txBody>
      </p:sp>
    </p:spTree>
    <p:extLst>
      <p:ext uri="{BB962C8B-B14F-4D97-AF65-F5344CB8AC3E}">
        <p14:creationId xmlns:p14="http://schemas.microsoft.com/office/powerpoint/2010/main" val="1048341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>
            <a:extLst>
              <a:ext uri="{FF2B5EF4-FFF2-40B4-BE49-F238E27FC236}">
                <a16:creationId xmlns:a16="http://schemas.microsoft.com/office/drawing/2014/main" id="{38AB21C8-FBBC-DA1E-B8C2-7CEB48BBFD6A}"/>
              </a:ext>
            </a:extLst>
          </p:cNvPr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16787-B89B-3A13-F4C2-F603F65D9C64}"/>
              </a:ext>
            </a:extLst>
          </p:cNvPr>
          <p:cNvSpPr txBox="1"/>
          <p:nvPr/>
        </p:nvSpPr>
        <p:spPr>
          <a:xfrm>
            <a:off x="4572000" y="2318861"/>
            <a:ext cx="914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t">
              <a:lnSpc>
                <a:spcPct val="100000"/>
              </a:lnSpc>
            </a:pPr>
            <a:r>
              <a:rPr lang="lt-LT" sz="3400" b="1" dirty="0" err="1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Anafilaksija</a:t>
            </a:r>
            <a:r>
              <a:rPr lang="lt-LT" sz="3400" dirty="0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 – labai stipri alerginė reakcija.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B040F98-E50F-9401-A56B-BBE3365454A8}"/>
              </a:ext>
            </a:extLst>
          </p:cNvPr>
          <p:cNvSpPr txBox="1"/>
          <p:nvPr/>
        </p:nvSpPr>
        <p:spPr>
          <a:xfrm>
            <a:off x="1014480" y="4487295"/>
            <a:ext cx="6444924" cy="2845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Anafilaksijos požymiai: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Sunku kvėpuoti 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Tinsta lūpos ar veidas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Atsiranda bėrimas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Svaigsta galva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CFA914F7-DAD2-01CC-EB28-54C5E03DBB74}"/>
              </a:ext>
            </a:extLst>
          </p:cNvPr>
          <p:cNvSpPr txBox="1"/>
          <p:nvPr/>
        </p:nvSpPr>
        <p:spPr>
          <a:xfrm>
            <a:off x="10058400" y="3720995"/>
            <a:ext cx="5432262" cy="2845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Ką daryti?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Pranešti mokytojui ar kitam suaugusiajam.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Skambinti 112.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Laukti pagalbos.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62E7BFB-2529-76F1-7B6F-5886A8B8C6DD}"/>
              </a:ext>
            </a:extLst>
          </p:cNvPr>
          <p:cNvSpPr/>
          <p:nvPr/>
        </p:nvSpPr>
        <p:spPr>
          <a:xfrm rot="512595">
            <a:off x="2515767" y="142245"/>
            <a:ext cx="2152760" cy="3182610"/>
          </a:xfrm>
          <a:custGeom>
            <a:avLst/>
            <a:gdLst/>
            <a:ahLst/>
            <a:cxnLst/>
            <a:rect l="l" t="t" r="r" b="b"/>
            <a:pathLst>
              <a:path w="2161218" h="3602031">
                <a:moveTo>
                  <a:pt x="0" y="0"/>
                </a:moveTo>
                <a:lnTo>
                  <a:pt x="2161218" y="0"/>
                </a:lnTo>
                <a:lnTo>
                  <a:pt x="2161218" y="3602030"/>
                </a:lnTo>
                <a:lnTo>
                  <a:pt x="0" y="36020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E37EF5B4-F2B1-1F04-D245-1F8D1396C8E5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C49420DE-DD63-B02C-DCE6-F2A75B6EDFC1}"/>
              </a:ext>
            </a:extLst>
          </p:cNvPr>
          <p:cNvSpPr/>
          <p:nvPr/>
        </p:nvSpPr>
        <p:spPr>
          <a:xfrm rot="668271" flipH="1">
            <a:off x="5846497" y="5808811"/>
            <a:ext cx="2398067" cy="3922263"/>
          </a:xfrm>
          <a:custGeom>
            <a:avLst/>
            <a:gdLst/>
            <a:ahLst/>
            <a:cxnLst/>
            <a:rect l="l" t="t" r="r" b="b"/>
            <a:pathLst>
              <a:path w="1874847" h="3571137">
                <a:moveTo>
                  <a:pt x="0" y="0"/>
                </a:moveTo>
                <a:lnTo>
                  <a:pt x="1874848" y="0"/>
                </a:lnTo>
                <a:lnTo>
                  <a:pt x="1874848" y="3571137"/>
                </a:lnTo>
                <a:lnTo>
                  <a:pt x="0" y="3571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6C30D61-254B-7CB6-29C0-5C0CBA6996A5}"/>
              </a:ext>
            </a:extLst>
          </p:cNvPr>
          <p:cNvSpPr/>
          <p:nvPr/>
        </p:nvSpPr>
        <p:spPr>
          <a:xfrm rot="767105">
            <a:off x="14692023" y="2020587"/>
            <a:ext cx="2987886" cy="7778426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67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73921" y="6978783"/>
            <a:ext cx="3538200" cy="3308217"/>
          </a:xfrm>
          <a:custGeom>
            <a:avLst/>
            <a:gdLst/>
            <a:ahLst/>
            <a:cxnLst/>
            <a:rect l="l" t="t" r="r" b="b"/>
            <a:pathLst>
              <a:path w="3538200" h="3308217">
                <a:moveTo>
                  <a:pt x="0" y="0"/>
                </a:moveTo>
                <a:lnTo>
                  <a:pt x="3538199" y="0"/>
                </a:lnTo>
                <a:lnTo>
                  <a:pt x="3538199" y="3308217"/>
                </a:lnTo>
                <a:lnTo>
                  <a:pt x="0" y="330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 rot="-2814023">
            <a:off x="4030606" y="4209949"/>
            <a:ext cx="736542" cy="1387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,</a:t>
            </a:r>
          </a:p>
        </p:txBody>
      </p:sp>
      <p:sp>
        <p:nvSpPr>
          <p:cNvPr id="5" name="TextBox 5"/>
          <p:cNvSpPr txBox="1"/>
          <p:nvPr/>
        </p:nvSpPr>
        <p:spPr>
          <a:xfrm rot="-2814023">
            <a:off x="12031606" y="3305854"/>
            <a:ext cx="736542" cy="1387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6111964" y="629206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1EEB08-A040-7918-AC54-EFCDE46A4E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3936270"/>
            <a:ext cx="13283546" cy="306972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06671" y="5505635"/>
            <a:ext cx="3538200" cy="3308217"/>
          </a:xfrm>
          <a:custGeom>
            <a:avLst/>
            <a:gdLst/>
            <a:ahLst/>
            <a:cxnLst/>
            <a:rect l="l" t="t" r="r" b="b"/>
            <a:pathLst>
              <a:path w="3538200" h="3308217">
                <a:moveTo>
                  <a:pt x="0" y="0"/>
                </a:moveTo>
                <a:lnTo>
                  <a:pt x="3538199" y="0"/>
                </a:lnTo>
                <a:lnTo>
                  <a:pt x="3538199" y="3308216"/>
                </a:lnTo>
                <a:lnTo>
                  <a:pt x="0" y="3308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769100" y="2249171"/>
            <a:ext cx="5613342" cy="28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Kraujavimas iš nosies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3102824"/>
            <a:ext cx="8115300" cy="24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Atsisėsti ir</a:t>
            </a:r>
            <a:r>
              <a:rPr lang="en-US" sz="3500" u="sng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 pasilenkti į PRIEKĮ</a:t>
            </a: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Dviem pirštais spausti nosį 10–15 min.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Kraują reikia išspjauti.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6138719"/>
            <a:ext cx="4985759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Svarbu!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7014261"/>
            <a:ext cx="8115300" cy="185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Gali užtrukti iki 30 min.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Esant stipriam kraujavimui vykti į ligoninę.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977FA1-81D2-F183-2813-A6CD3A4C8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1720" y="1892445"/>
            <a:ext cx="3116480" cy="97070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12863" y="5812194"/>
            <a:ext cx="2462274" cy="4326679"/>
          </a:xfrm>
          <a:custGeom>
            <a:avLst/>
            <a:gdLst/>
            <a:ahLst/>
            <a:cxnLst/>
            <a:rect l="l" t="t" r="r" b="b"/>
            <a:pathLst>
              <a:path w="2462274" h="4326679">
                <a:moveTo>
                  <a:pt x="0" y="0"/>
                </a:moveTo>
                <a:lnTo>
                  <a:pt x="2462274" y="0"/>
                </a:lnTo>
                <a:lnTo>
                  <a:pt x="2462274" y="4326679"/>
                </a:lnTo>
                <a:lnTo>
                  <a:pt x="0" y="4326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1821288">
            <a:off x="8539639" y="8225741"/>
            <a:ext cx="822209" cy="965884"/>
          </a:xfrm>
          <a:custGeom>
            <a:avLst/>
            <a:gdLst/>
            <a:ahLst/>
            <a:cxnLst/>
            <a:rect l="l" t="t" r="r" b="b"/>
            <a:pathLst>
              <a:path w="822209" h="965884">
                <a:moveTo>
                  <a:pt x="0" y="0"/>
                </a:moveTo>
                <a:lnTo>
                  <a:pt x="822208" y="0"/>
                </a:lnTo>
                <a:lnTo>
                  <a:pt x="822208" y="965884"/>
                </a:lnTo>
                <a:lnTo>
                  <a:pt x="0" y="965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905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6111964" y="629206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A44577-058A-8055-8168-3ADA9A65D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2673" y="4003053"/>
            <a:ext cx="13262652" cy="170611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24461" y="5123322"/>
            <a:ext cx="1596502" cy="2021230"/>
          </a:xfrm>
          <a:custGeom>
            <a:avLst/>
            <a:gdLst/>
            <a:ahLst/>
            <a:cxnLst/>
            <a:rect l="l" t="t" r="r" b="b"/>
            <a:pathLst>
              <a:path w="1596502" h="2021230">
                <a:moveTo>
                  <a:pt x="0" y="0"/>
                </a:moveTo>
                <a:lnTo>
                  <a:pt x="1596502" y="0"/>
                </a:lnTo>
                <a:lnTo>
                  <a:pt x="1596502" y="2021230"/>
                </a:lnTo>
                <a:lnTo>
                  <a:pt x="0" y="2021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6743" b="-11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4520532" y="5262098"/>
            <a:ext cx="1827397" cy="1406334"/>
          </a:xfrm>
          <a:custGeom>
            <a:avLst/>
            <a:gdLst/>
            <a:ahLst/>
            <a:cxnLst/>
            <a:rect l="l" t="t" r="r" b="b"/>
            <a:pathLst>
              <a:path w="1827397" h="1406334">
                <a:moveTo>
                  <a:pt x="0" y="0"/>
                </a:moveTo>
                <a:lnTo>
                  <a:pt x="1827397" y="0"/>
                </a:lnTo>
                <a:lnTo>
                  <a:pt x="1827397" y="1406335"/>
                </a:lnTo>
                <a:lnTo>
                  <a:pt x="0" y="1406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002766" y="1855732"/>
            <a:ext cx="2033245" cy="2649179"/>
          </a:xfrm>
          <a:custGeom>
            <a:avLst/>
            <a:gdLst/>
            <a:ahLst/>
            <a:cxnLst/>
            <a:rect l="l" t="t" r="r" b="b"/>
            <a:pathLst>
              <a:path w="2033245" h="2649179">
                <a:moveTo>
                  <a:pt x="0" y="0"/>
                </a:moveTo>
                <a:lnTo>
                  <a:pt x="2033245" y="0"/>
                </a:lnTo>
                <a:lnTo>
                  <a:pt x="2033245" y="2649179"/>
                </a:lnTo>
                <a:lnTo>
                  <a:pt x="0" y="2649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4822137" y="2153704"/>
            <a:ext cx="1168477" cy="2053235"/>
          </a:xfrm>
          <a:custGeom>
            <a:avLst/>
            <a:gdLst/>
            <a:ahLst/>
            <a:cxnLst/>
            <a:rect l="l" t="t" r="r" b="b"/>
            <a:pathLst>
              <a:path w="1168477" h="2053235">
                <a:moveTo>
                  <a:pt x="0" y="0"/>
                </a:moveTo>
                <a:lnTo>
                  <a:pt x="1168478" y="0"/>
                </a:lnTo>
                <a:lnTo>
                  <a:pt x="1168478" y="2053235"/>
                </a:lnTo>
                <a:lnTo>
                  <a:pt x="0" y="20532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5163203" y="3317726"/>
            <a:ext cx="247956" cy="212622"/>
          </a:xfrm>
          <a:custGeom>
            <a:avLst/>
            <a:gdLst/>
            <a:ahLst/>
            <a:cxnLst/>
            <a:rect l="l" t="t" r="r" b="b"/>
            <a:pathLst>
              <a:path w="247956" h="212622">
                <a:moveTo>
                  <a:pt x="0" y="0"/>
                </a:moveTo>
                <a:lnTo>
                  <a:pt x="247956" y="0"/>
                </a:lnTo>
                <a:lnTo>
                  <a:pt x="247956" y="212622"/>
                </a:lnTo>
                <a:lnTo>
                  <a:pt x="0" y="212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0026585" y="2815363"/>
            <a:ext cx="529811" cy="407734"/>
          </a:xfrm>
          <a:custGeom>
            <a:avLst/>
            <a:gdLst/>
            <a:ahLst/>
            <a:cxnLst/>
            <a:rect l="l" t="t" r="r" b="b"/>
            <a:pathLst>
              <a:path w="529811" h="407734">
                <a:moveTo>
                  <a:pt x="0" y="0"/>
                </a:moveTo>
                <a:lnTo>
                  <a:pt x="529811" y="0"/>
                </a:lnTo>
                <a:lnTo>
                  <a:pt x="529811" y="407733"/>
                </a:lnTo>
                <a:lnTo>
                  <a:pt x="0" y="407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3860060">
            <a:off x="9981144" y="3304442"/>
            <a:ext cx="1493599" cy="451814"/>
          </a:xfrm>
          <a:custGeom>
            <a:avLst/>
            <a:gdLst/>
            <a:ahLst/>
            <a:cxnLst/>
            <a:rect l="l" t="t" r="r" b="b"/>
            <a:pathLst>
              <a:path w="1493599" h="451814">
                <a:moveTo>
                  <a:pt x="0" y="0"/>
                </a:moveTo>
                <a:lnTo>
                  <a:pt x="1493600" y="0"/>
                </a:lnTo>
                <a:lnTo>
                  <a:pt x="1493600" y="451813"/>
                </a:lnTo>
                <a:lnTo>
                  <a:pt x="0" y="451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199432" y="2742052"/>
            <a:ext cx="643431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Silpno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183023" y="2448135"/>
            <a:ext cx="2627334" cy="2354926"/>
            <a:chOff x="0" y="0"/>
            <a:chExt cx="3503112" cy="3139902"/>
          </a:xfrm>
        </p:grpSpPr>
        <p:sp>
          <p:nvSpPr>
            <p:cNvPr id="11" name="Freeform 11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680498" y="5660178"/>
            <a:ext cx="2236346" cy="1484374"/>
          </a:xfrm>
          <a:custGeom>
            <a:avLst/>
            <a:gdLst/>
            <a:ahLst/>
            <a:cxnLst/>
            <a:rect l="l" t="t" r="r" b="b"/>
            <a:pathLst>
              <a:path w="2236346" h="1484374">
                <a:moveTo>
                  <a:pt x="0" y="0"/>
                </a:moveTo>
                <a:lnTo>
                  <a:pt x="2236346" y="0"/>
                </a:lnTo>
                <a:lnTo>
                  <a:pt x="2236346" y="1484374"/>
                </a:lnTo>
                <a:lnTo>
                  <a:pt x="0" y="1484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5098541" y="5312486"/>
            <a:ext cx="5973681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Stipraus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45374" y="4787802"/>
            <a:ext cx="2627334" cy="2354926"/>
            <a:chOff x="0" y="0"/>
            <a:chExt cx="3503112" cy="3139902"/>
          </a:xfrm>
        </p:grpSpPr>
        <p:sp>
          <p:nvSpPr>
            <p:cNvPr id="18" name="Freeform 18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0" name="Freeform 2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3DC290D-459D-1B36-29B4-999740DA33B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7996" y="428059"/>
            <a:ext cx="12542502" cy="13163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EFDEC08-F2E6-46F9-F303-8DBEAE679CF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813" y="8101715"/>
            <a:ext cx="15042682" cy="155411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6111964" y="629206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3077685">
            <a:off x="8131026" y="5773634"/>
            <a:ext cx="1406513" cy="4114800"/>
          </a:xfrm>
          <a:custGeom>
            <a:avLst/>
            <a:gdLst/>
            <a:ahLst/>
            <a:cxnLst/>
            <a:rect l="l" t="t" r="r" b="b"/>
            <a:pathLst>
              <a:path w="1406513" h="4114800">
                <a:moveTo>
                  <a:pt x="0" y="0"/>
                </a:moveTo>
                <a:lnTo>
                  <a:pt x="1406513" y="0"/>
                </a:lnTo>
                <a:lnTo>
                  <a:pt x="14065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633771-E659-8B30-904A-3E33A499F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5008" y="4387723"/>
            <a:ext cx="15197984" cy="151155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3466804" y="5408972"/>
            <a:ext cx="2217933" cy="4644886"/>
          </a:xfrm>
          <a:custGeom>
            <a:avLst/>
            <a:gdLst/>
            <a:ahLst/>
            <a:cxnLst/>
            <a:rect l="l" t="t" r="r" b="b"/>
            <a:pathLst>
              <a:path w="2217933" h="4644886">
                <a:moveTo>
                  <a:pt x="0" y="0"/>
                </a:moveTo>
                <a:lnTo>
                  <a:pt x="2217933" y="0"/>
                </a:lnTo>
                <a:lnTo>
                  <a:pt x="2217933" y="4644886"/>
                </a:lnTo>
                <a:lnTo>
                  <a:pt x="0" y="4644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8876449" y="4718339"/>
            <a:ext cx="8115300" cy="309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just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Lūžio vietoje – patinimas</a:t>
            </a:r>
          </a:p>
          <a:p>
            <a:pPr marL="755651" lvl="1" indent="-377825" algn="just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Skausmas </a:t>
            </a:r>
          </a:p>
          <a:p>
            <a:pPr marL="755651" lvl="1" indent="-377825" algn="just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Jaučiamas ar girdimas traškėjimas</a:t>
            </a:r>
          </a:p>
          <a:p>
            <a:pPr marL="755651" lvl="1" indent="-377825" algn="just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Formos pasikeitimas</a:t>
            </a:r>
          </a:p>
          <a:p>
            <a:pPr marL="755651" lvl="1" indent="-377825" algn="just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Judesių sutrikimai</a:t>
            </a:r>
          </a:p>
        </p:txBody>
      </p:sp>
      <p:sp>
        <p:nvSpPr>
          <p:cNvPr id="7" name="Freeform 7"/>
          <p:cNvSpPr/>
          <p:nvPr/>
        </p:nvSpPr>
        <p:spPr>
          <a:xfrm>
            <a:off x="13201650" y="0"/>
            <a:ext cx="4825014" cy="2772373"/>
          </a:xfrm>
          <a:custGeom>
            <a:avLst/>
            <a:gdLst/>
            <a:ahLst/>
            <a:cxnLst/>
            <a:rect l="l" t="t" r="r" b="b"/>
            <a:pathLst>
              <a:path w="4825014" h="2772373">
                <a:moveTo>
                  <a:pt x="0" y="0"/>
                </a:moveTo>
                <a:lnTo>
                  <a:pt x="4825014" y="0"/>
                </a:lnTo>
                <a:lnTo>
                  <a:pt x="4825014" y="2772373"/>
                </a:lnTo>
                <a:lnTo>
                  <a:pt x="0" y="27723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1BA7CF-3583-FFF7-81CF-1D248456EC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2072571"/>
            <a:ext cx="4634013" cy="2805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E34A82-AD8E-0A0E-4A96-ACDC3F4D2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7778" y="2860320"/>
            <a:ext cx="8712200" cy="122995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3201650" y="0"/>
            <a:ext cx="4825014" cy="2772373"/>
          </a:xfrm>
          <a:custGeom>
            <a:avLst/>
            <a:gdLst/>
            <a:ahLst/>
            <a:cxnLst/>
            <a:rect l="l" t="t" r="r" b="b"/>
            <a:pathLst>
              <a:path w="4825014" h="2772373">
                <a:moveTo>
                  <a:pt x="0" y="0"/>
                </a:moveTo>
                <a:lnTo>
                  <a:pt x="4825014" y="0"/>
                </a:lnTo>
                <a:lnTo>
                  <a:pt x="4825014" y="2772373"/>
                </a:lnTo>
                <a:lnTo>
                  <a:pt x="0" y="27723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3466804" y="5408972"/>
            <a:ext cx="2217933" cy="4644886"/>
          </a:xfrm>
          <a:custGeom>
            <a:avLst/>
            <a:gdLst/>
            <a:ahLst/>
            <a:cxnLst/>
            <a:rect l="l" t="t" r="r" b="b"/>
            <a:pathLst>
              <a:path w="2217933" h="4644886">
                <a:moveTo>
                  <a:pt x="0" y="0"/>
                </a:moveTo>
                <a:lnTo>
                  <a:pt x="2217933" y="0"/>
                </a:lnTo>
                <a:lnTo>
                  <a:pt x="2217933" y="4644886"/>
                </a:lnTo>
                <a:lnTo>
                  <a:pt x="0" y="4644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8376636" y="4815047"/>
            <a:ext cx="9150215" cy="359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Prilaikykite sužalotą vietą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Naudokite standžius, kietus įtvarus (lentelės, kartonas, medžių šakelė)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Įtvarą prie traumuotos galūnės pritvirtinkite tvarsčiu ar skarele.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Kvieskite pagalbą 112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2A53A2-68E8-1199-0A28-6EC96B2E3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2072571"/>
            <a:ext cx="4634013" cy="2805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D542A0-39E2-68A5-2477-8EA1E47E53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1707" y="3316592"/>
            <a:ext cx="4810829" cy="149845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9552" y="1497841"/>
            <a:ext cx="4092447" cy="2782864"/>
          </a:xfrm>
          <a:custGeom>
            <a:avLst/>
            <a:gdLst/>
            <a:ahLst/>
            <a:cxnLst/>
            <a:rect l="l" t="t" r="r" b="b"/>
            <a:pathLst>
              <a:path w="4092447" h="2782864">
                <a:moveTo>
                  <a:pt x="0" y="0"/>
                </a:moveTo>
                <a:lnTo>
                  <a:pt x="4092447" y="0"/>
                </a:lnTo>
                <a:lnTo>
                  <a:pt x="4092447" y="2782864"/>
                </a:lnTo>
                <a:lnTo>
                  <a:pt x="0" y="2782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3162087" y="6846937"/>
            <a:ext cx="4097213" cy="2920195"/>
          </a:xfrm>
          <a:custGeom>
            <a:avLst/>
            <a:gdLst/>
            <a:ahLst/>
            <a:cxnLst/>
            <a:rect l="l" t="t" r="r" b="b"/>
            <a:pathLst>
              <a:path w="4097213" h="2920195">
                <a:moveTo>
                  <a:pt x="0" y="0"/>
                </a:moveTo>
                <a:lnTo>
                  <a:pt x="4097213" y="0"/>
                </a:lnTo>
                <a:lnTo>
                  <a:pt x="4097213" y="2920195"/>
                </a:lnTo>
                <a:lnTo>
                  <a:pt x="0" y="29201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2377578" y="5952208"/>
            <a:ext cx="13532844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mitas ar faktas?</a:t>
            </a:r>
          </a:p>
        </p:txBody>
      </p:sp>
      <p:sp>
        <p:nvSpPr>
          <p:cNvPr id="6" name="Freeform 6"/>
          <p:cNvSpPr/>
          <p:nvPr/>
        </p:nvSpPr>
        <p:spPr>
          <a:xfrm>
            <a:off x="9525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296677-E35F-5A40-F410-82B3E94E9A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552" y="4405620"/>
            <a:ext cx="16112283" cy="142167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162087" y="6846937"/>
            <a:ext cx="4097213" cy="2920195"/>
          </a:xfrm>
          <a:custGeom>
            <a:avLst/>
            <a:gdLst/>
            <a:ahLst/>
            <a:cxnLst/>
            <a:rect l="l" t="t" r="r" b="b"/>
            <a:pathLst>
              <a:path w="4097213" h="2920195">
                <a:moveTo>
                  <a:pt x="0" y="0"/>
                </a:moveTo>
                <a:lnTo>
                  <a:pt x="4097213" y="0"/>
                </a:lnTo>
                <a:lnTo>
                  <a:pt x="4097213" y="2920195"/>
                </a:lnTo>
                <a:lnTo>
                  <a:pt x="0" y="29201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C7DF1C-771F-F18B-0CEE-7DB61D8A7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4639" y="3195491"/>
            <a:ext cx="12098721" cy="35262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162087" y="6846937"/>
            <a:ext cx="4097213" cy="2920195"/>
          </a:xfrm>
          <a:custGeom>
            <a:avLst/>
            <a:gdLst/>
            <a:ahLst/>
            <a:cxnLst/>
            <a:rect l="l" t="t" r="r" b="b"/>
            <a:pathLst>
              <a:path w="4097213" h="2920195">
                <a:moveTo>
                  <a:pt x="0" y="0"/>
                </a:moveTo>
                <a:lnTo>
                  <a:pt x="4097213" y="0"/>
                </a:lnTo>
                <a:lnTo>
                  <a:pt x="4097213" y="2920195"/>
                </a:lnTo>
                <a:lnTo>
                  <a:pt x="0" y="29201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377578" y="6803228"/>
            <a:ext cx="13532844" cy="150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u="sng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mitas!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4303C5-53F4-58D5-B227-5D6C48FFB0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1497" y="3036891"/>
            <a:ext cx="11405006" cy="306159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6F4610-75EC-1F52-D391-E68AE3FCC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823907"/>
            <a:ext cx="15621000" cy="825841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737808-0672-193D-9D64-24772E5DF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823907"/>
            <a:ext cx="15621000" cy="825841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377578" y="7444786"/>
            <a:ext cx="13532844" cy="150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u="sng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faktas!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95375" y="5674455"/>
            <a:ext cx="3199257" cy="4114800"/>
          </a:xfrm>
          <a:custGeom>
            <a:avLst/>
            <a:gdLst/>
            <a:ahLst/>
            <a:cxnLst/>
            <a:rect l="l" t="t" r="r" b="b"/>
            <a:pathLst>
              <a:path w="3199257" h="4114800">
                <a:moveTo>
                  <a:pt x="0" y="0"/>
                </a:moveTo>
                <a:lnTo>
                  <a:pt x="3199257" y="0"/>
                </a:lnTo>
                <a:lnTo>
                  <a:pt x="31992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2377578" y="3539109"/>
            <a:ext cx="13532844" cy="1372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Dezinfekcinis</a:t>
            </a:r>
            <a:r>
              <a:rPr lang="en-US" sz="7919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skystis</a:t>
            </a:r>
            <a:r>
              <a:rPr lang="en-US" sz="7919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nuvalo</a:t>
            </a:r>
            <a:endParaRPr lang="en-US" sz="7919" dirty="0">
              <a:solidFill>
                <a:srgbClr val="566FB5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8BB4F-FCBC-E932-CD5E-D5C5EC867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1234" y="4887686"/>
            <a:ext cx="8125532" cy="149190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77578" y="3539109"/>
            <a:ext cx="13532844" cy="1372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Dezinfekcinis</a:t>
            </a:r>
            <a:r>
              <a:rPr lang="en-US" sz="7919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skystis</a:t>
            </a:r>
            <a:r>
              <a:rPr lang="en-US" sz="7919" dirty="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</a:t>
            </a: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nuvalo</a:t>
            </a:r>
            <a:endParaRPr lang="en-US" sz="7919" dirty="0">
              <a:solidFill>
                <a:srgbClr val="566FB5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77578" y="6803228"/>
            <a:ext cx="13532844" cy="150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u="sng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mitas!</a:t>
            </a:r>
          </a:p>
        </p:txBody>
      </p:sp>
      <p:sp>
        <p:nvSpPr>
          <p:cNvPr id="4" name="Freeform 4"/>
          <p:cNvSpPr/>
          <p:nvPr/>
        </p:nvSpPr>
        <p:spPr>
          <a:xfrm>
            <a:off x="13495375" y="5674455"/>
            <a:ext cx="3199257" cy="4114800"/>
          </a:xfrm>
          <a:custGeom>
            <a:avLst/>
            <a:gdLst/>
            <a:ahLst/>
            <a:cxnLst/>
            <a:rect l="l" t="t" r="r" b="b"/>
            <a:pathLst>
              <a:path w="3199257" h="4114800">
                <a:moveTo>
                  <a:pt x="0" y="0"/>
                </a:moveTo>
                <a:lnTo>
                  <a:pt x="3199257" y="0"/>
                </a:lnTo>
                <a:lnTo>
                  <a:pt x="319925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2E7E3-EE60-1D0B-BD22-4070D12366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6256" y="4811212"/>
            <a:ext cx="7775487" cy="142763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77578" y="5143500"/>
            <a:ext cx="13532844" cy="1372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kraujas</a:t>
            </a:r>
            <a:endParaRPr lang="en-US" sz="7919" dirty="0">
              <a:solidFill>
                <a:srgbClr val="566FB5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909106" y="6652428"/>
            <a:ext cx="4092447" cy="2782864"/>
          </a:xfrm>
          <a:custGeom>
            <a:avLst/>
            <a:gdLst/>
            <a:ahLst/>
            <a:cxnLst/>
            <a:rect l="l" t="t" r="r" b="b"/>
            <a:pathLst>
              <a:path w="4092447" h="2782864">
                <a:moveTo>
                  <a:pt x="0" y="0"/>
                </a:moveTo>
                <a:lnTo>
                  <a:pt x="4092447" y="0"/>
                </a:lnTo>
                <a:lnTo>
                  <a:pt x="4092447" y="2782864"/>
                </a:lnTo>
                <a:lnTo>
                  <a:pt x="0" y="2782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5CFEF7-F71B-EA0C-58CC-CEB9EDD4E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8094" y="2371456"/>
            <a:ext cx="12511812" cy="265168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77578" y="5061857"/>
            <a:ext cx="13532844" cy="1372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dirty="0" err="1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kraujas</a:t>
            </a:r>
            <a:endParaRPr lang="en-US" sz="7919" dirty="0">
              <a:solidFill>
                <a:srgbClr val="566FB5"/>
              </a:solidFill>
              <a:latin typeface="Blodders 1"/>
              <a:ea typeface="Blodders 1"/>
              <a:cs typeface="Blodders 1"/>
              <a:sym typeface="Blodders 1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909106" y="6652428"/>
            <a:ext cx="4092447" cy="2782864"/>
          </a:xfrm>
          <a:custGeom>
            <a:avLst/>
            <a:gdLst/>
            <a:ahLst/>
            <a:cxnLst/>
            <a:rect l="l" t="t" r="r" b="b"/>
            <a:pathLst>
              <a:path w="4092447" h="2782864">
                <a:moveTo>
                  <a:pt x="0" y="0"/>
                </a:moveTo>
                <a:lnTo>
                  <a:pt x="4092447" y="0"/>
                </a:lnTo>
                <a:lnTo>
                  <a:pt x="4092447" y="2782864"/>
                </a:lnTo>
                <a:lnTo>
                  <a:pt x="0" y="2782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377578" y="7444786"/>
            <a:ext cx="13532844" cy="150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u="sng">
                <a:solidFill>
                  <a:srgbClr val="5A997D"/>
                </a:solidFill>
                <a:latin typeface="Blodders 1"/>
                <a:ea typeface="Blodders 1"/>
                <a:cs typeface="Blodders 1"/>
                <a:sym typeface="Blodders 1"/>
              </a:rPr>
              <a:t>faktas!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67047B-424B-D575-9CEE-199591824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8094" y="2371456"/>
            <a:ext cx="12511812" cy="265168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909106" y="6652428"/>
            <a:ext cx="4092447" cy="2782864"/>
          </a:xfrm>
          <a:custGeom>
            <a:avLst/>
            <a:gdLst/>
            <a:ahLst/>
            <a:cxnLst/>
            <a:rect l="l" t="t" r="r" b="b"/>
            <a:pathLst>
              <a:path w="4092447" h="2782864">
                <a:moveTo>
                  <a:pt x="0" y="0"/>
                </a:moveTo>
                <a:lnTo>
                  <a:pt x="4092447" y="0"/>
                </a:lnTo>
                <a:lnTo>
                  <a:pt x="4092447" y="2782864"/>
                </a:lnTo>
                <a:lnTo>
                  <a:pt x="0" y="2782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7B7D15-1EB5-D876-AE5C-CFDE2CAAB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2989286"/>
            <a:ext cx="13137124" cy="278286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909106" y="6652428"/>
            <a:ext cx="4092447" cy="2782864"/>
          </a:xfrm>
          <a:custGeom>
            <a:avLst/>
            <a:gdLst/>
            <a:ahLst/>
            <a:cxnLst/>
            <a:rect l="l" t="t" r="r" b="b"/>
            <a:pathLst>
              <a:path w="4092447" h="2782864">
                <a:moveTo>
                  <a:pt x="0" y="0"/>
                </a:moveTo>
                <a:lnTo>
                  <a:pt x="4092447" y="0"/>
                </a:lnTo>
                <a:lnTo>
                  <a:pt x="4092447" y="2782864"/>
                </a:lnTo>
                <a:lnTo>
                  <a:pt x="0" y="2782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377578" y="6803228"/>
            <a:ext cx="13532844" cy="1503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</a:pPr>
            <a:r>
              <a:rPr lang="en-US" sz="7919" u="sng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mitas!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C31BE4-1867-FF75-1336-897C3BDC7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2989286"/>
            <a:ext cx="13137124" cy="278286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543932" y="6136716"/>
            <a:ext cx="3200137" cy="2856122"/>
          </a:xfrm>
          <a:custGeom>
            <a:avLst/>
            <a:gdLst/>
            <a:ahLst/>
            <a:cxnLst/>
            <a:rect l="l" t="t" r="r" b="b"/>
            <a:pathLst>
              <a:path w="3200137" h="2856122">
                <a:moveTo>
                  <a:pt x="0" y="0"/>
                </a:moveTo>
                <a:lnTo>
                  <a:pt x="3200136" y="0"/>
                </a:lnTo>
                <a:lnTo>
                  <a:pt x="3200136" y="2856122"/>
                </a:lnTo>
                <a:lnTo>
                  <a:pt x="0" y="28561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795145" y="4382031"/>
            <a:ext cx="14697710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pavojingos medžiagos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05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6111964" y="629206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795145" y="4382031"/>
            <a:ext cx="14697710" cy="2761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kokios medžiagos laikomos pavojingomis?</a:t>
            </a:r>
          </a:p>
        </p:txBody>
      </p:sp>
      <p:sp>
        <p:nvSpPr>
          <p:cNvPr id="5" name="Freeform 5"/>
          <p:cNvSpPr/>
          <p:nvPr/>
        </p:nvSpPr>
        <p:spPr>
          <a:xfrm>
            <a:off x="7543932" y="7143219"/>
            <a:ext cx="3200137" cy="2856122"/>
          </a:xfrm>
          <a:custGeom>
            <a:avLst/>
            <a:gdLst/>
            <a:ahLst/>
            <a:cxnLst/>
            <a:rect l="l" t="t" r="r" b="b"/>
            <a:pathLst>
              <a:path w="3200137" h="2856122">
                <a:moveTo>
                  <a:pt x="0" y="0"/>
                </a:moveTo>
                <a:lnTo>
                  <a:pt x="3200136" y="0"/>
                </a:lnTo>
                <a:lnTo>
                  <a:pt x="3200136" y="2856123"/>
                </a:lnTo>
                <a:lnTo>
                  <a:pt x="0" y="28561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89780" y="3920368"/>
            <a:ext cx="2018655" cy="2385412"/>
          </a:xfrm>
          <a:custGeom>
            <a:avLst/>
            <a:gdLst/>
            <a:ahLst/>
            <a:cxnLst/>
            <a:rect l="l" t="t" r="r" b="b"/>
            <a:pathLst>
              <a:path w="2018655" h="2385412">
                <a:moveTo>
                  <a:pt x="0" y="0"/>
                </a:moveTo>
                <a:lnTo>
                  <a:pt x="2018656" y="0"/>
                </a:lnTo>
                <a:lnTo>
                  <a:pt x="2018656" y="2385413"/>
                </a:lnTo>
                <a:lnTo>
                  <a:pt x="0" y="2385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-537450" y="4262611"/>
            <a:ext cx="2977011" cy="2556508"/>
          </a:xfrm>
          <a:custGeom>
            <a:avLst/>
            <a:gdLst/>
            <a:ahLst/>
            <a:cxnLst/>
            <a:rect l="l" t="t" r="r" b="b"/>
            <a:pathLst>
              <a:path w="2977011" h="2556508">
                <a:moveTo>
                  <a:pt x="0" y="0"/>
                </a:moveTo>
                <a:lnTo>
                  <a:pt x="2977011" y="0"/>
                </a:lnTo>
                <a:lnTo>
                  <a:pt x="2977011" y="2556508"/>
                </a:lnTo>
                <a:lnTo>
                  <a:pt x="0" y="25565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188616" y="3591670"/>
            <a:ext cx="1715441" cy="2750206"/>
          </a:xfrm>
          <a:custGeom>
            <a:avLst/>
            <a:gdLst/>
            <a:ahLst/>
            <a:cxnLst/>
            <a:rect l="l" t="t" r="r" b="b"/>
            <a:pathLst>
              <a:path w="1715441" h="2750206">
                <a:moveTo>
                  <a:pt x="0" y="0"/>
                </a:moveTo>
                <a:lnTo>
                  <a:pt x="1715441" y="0"/>
                </a:lnTo>
                <a:lnTo>
                  <a:pt x="1715441" y="2750206"/>
                </a:lnTo>
                <a:lnTo>
                  <a:pt x="0" y="27502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5420645" y="6196303"/>
            <a:ext cx="3009374" cy="2144179"/>
          </a:xfrm>
          <a:custGeom>
            <a:avLst/>
            <a:gdLst/>
            <a:ahLst/>
            <a:cxnLst/>
            <a:rect l="l" t="t" r="r" b="b"/>
            <a:pathLst>
              <a:path w="3009374" h="2144179">
                <a:moveTo>
                  <a:pt x="0" y="0"/>
                </a:moveTo>
                <a:lnTo>
                  <a:pt x="3009375" y="0"/>
                </a:lnTo>
                <a:lnTo>
                  <a:pt x="3009375" y="2144180"/>
                </a:lnTo>
                <a:lnTo>
                  <a:pt x="0" y="2144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rot="-1271721">
            <a:off x="3271384" y="7579421"/>
            <a:ext cx="2138390" cy="2233306"/>
          </a:xfrm>
          <a:custGeom>
            <a:avLst/>
            <a:gdLst/>
            <a:ahLst/>
            <a:cxnLst/>
            <a:rect l="l" t="t" r="r" b="b"/>
            <a:pathLst>
              <a:path w="2138390" h="2233306">
                <a:moveTo>
                  <a:pt x="0" y="0"/>
                </a:moveTo>
                <a:lnTo>
                  <a:pt x="2138391" y="0"/>
                </a:lnTo>
                <a:lnTo>
                  <a:pt x="2138391" y="2233306"/>
                </a:lnTo>
                <a:lnTo>
                  <a:pt x="0" y="22333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5608436" y="3536763"/>
            <a:ext cx="5699522" cy="537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– vaistai</a:t>
            </a:r>
          </a:p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– valikliai</a:t>
            </a:r>
          </a:p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– skalbikliai</a:t>
            </a:r>
          </a:p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– benzinas</a:t>
            </a:r>
          </a:p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 – klijai ar dažai</a:t>
            </a:r>
          </a:p>
        </p:txBody>
      </p:sp>
      <p:sp>
        <p:nvSpPr>
          <p:cNvPr id="8" name="Freeform 8"/>
          <p:cNvSpPr/>
          <p:nvPr/>
        </p:nvSpPr>
        <p:spPr>
          <a:xfrm>
            <a:off x="12188616" y="7562926"/>
            <a:ext cx="1866861" cy="2266296"/>
          </a:xfrm>
          <a:custGeom>
            <a:avLst/>
            <a:gdLst/>
            <a:ahLst/>
            <a:cxnLst/>
            <a:rect l="l" t="t" r="r" b="b"/>
            <a:pathLst>
              <a:path w="1866861" h="2266296">
                <a:moveTo>
                  <a:pt x="0" y="0"/>
                </a:moveTo>
                <a:lnTo>
                  <a:pt x="1866862" y="0"/>
                </a:lnTo>
                <a:lnTo>
                  <a:pt x="1866862" y="2266296"/>
                </a:lnTo>
                <a:lnTo>
                  <a:pt x="0" y="22662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BC4DAA-C9BE-C496-6AEB-B9D478235B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9561" y="819560"/>
            <a:ext cx="14698220" cy="181459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3233" y="6932789"/>
            <a:ext cx="3276686" cy="2834333"/>
          </a:xfrm>
          <a:custGeom>
            <a:avLst/>
            <a:gdLst/>
            <a:ahLst/>
            <a:cxnLst/>
            <a:rect l="l" t="t" r="r" b="b"/>
            <a:pathLst>
              <a:path w="3276686" h="2834333">
                <a:moveTo>
                  <a:pt x="0" y="0"/>
                </a:moveTo>
                <a:lnTo>
                  <a:pt x="3276686" y="0"/>
                </a:lnTo>
                <a:lnTo>
                  <a:pt x="3276686" y="2834333"/>
                </a:lnTo>
                <a:lnTo>
                  <a:pt x="0" y="2834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7293232" y="1453949"/>
            <a:ext cx="4289167" cy="1372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87"/>
              </a:lnSpc>
              <a:spcBef>
                <a:spcPct val="0"/>
              </a:spcBef>
            </a:pPr>
            <a:r>
              <a:rPr lang="en-US" sz="7919" dirty="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ATSIMINK!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F1DE79-8D6A-E0B7-7C9B-356716E65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03" y="3085708"/>
            <a:ext cx="17258993" cy="36348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54C0EC-AB62-4990-A4E0-C44FFB6CC738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customXml/itemProps2.xml><?xml version="1.0" encoding="utf-8"?>
<ds:datastoreItem xmlns:ds="http://schemas.openxmlformats.org/officeDocument/2006/customXml" ds:itemID="{97FFFC1C-8DA0-4BEE-88D8-8D105D2251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bd5df1-5f08-4f90-9bac-4a7cce7f8312"/>
    <ds:schemaRef ds:uri="aff30535-832f-4824-b8ff-1bcc43a78f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18662F-CC30-4E4D-B9A0-D4D6A07F96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439</Words>
  <Application>Microsoft Office PowerPoint</Application>
  <PresentationFormat>Custom</PresentationFormat>
  <Paragraphs>140</Paragraphs>
  <Slides>45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Calibri</vt:lpstr>
      <vt:lpstr>Blodders 2</vt:lpstr>
      <vt:lpstr>Arial</vt:lpstr>
      <vt:lpstr>Rubik Medium</vt:lpstr>
      <vt:lpstr>Blodders 1</vt:lpstr>
      <vt:lpstr>Rubik 2</vt:lpstr>
      <vt:lpstr>Rubik 4 Medium</vt:lpstr>
      <vt:lpstr>Rubik 4</vt:lpstr>
      <vt:lpstr>Rubik 1</vt:lpstr>
      <vt:lpstr>Rubik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GĮP Pirmoji pagalba 2 kl. </dc:title>
  <cp:lastModifiedBy>Gustė Burneckytė</cp:lastModifiedBy>
  <cp:revision>5</cp:revision>
  <dcterms:created xsi:type="dcterms:W3CDTF">2006-08-16T00:00:00Z</dcterms:created>
  <dcterms:modified xsi:type="dcterms:W3CDTF">2026-10-08T08:37:57Z</dcterms:modified>
  <dc:identifier>DAG2DDelOXU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