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3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301" r:id="rId27"/>
    <p:sldId id="283" r:id="rId28"/>
    <p:sldId id="278" r:id="rId29"/>
    <p:sldId id="279" r:id="rId30"/>
    <p:sldId id="280" r:id="rId31"/>
    <p:sldId id="281" r:id="rId32"/>
  </p:sldIdLst>
  <p:sldSz cx="18288000" cy="10287000"/>
  <p:notesSz cx="6858000" cy="9144000"/>
  <p:embeddedFontLst>
    <p:embeddedFont>
      <p:font typeface="Blodders 1" panose="020B0604020202020204" charset="0"/>
      <p:regular r:id="rId34"/>
    </p:embeddedFont>
    <p:embeddedFont>
      <p:font typeface="Blodders 2" panose="020B0604020202020204" charset="0"/>
      <p:regular r:id="rId35"/>
    </p:embeddedFont>
    <p:embeddedFont>
      <p:font typeface="Rubik 1" panose="020B0604020202020204" charset="-79"/>
      <p:regular r:id="rId36"/>
      <p:bold r:id="rId37"/>
    </p:embeddedFont>
    <p:embeddedFont>
      <p:font typeface="Rubik 2" panose="020B0604020202020204" charset="-79"/>
      <p:regular r:id="rId38"/>
      <p:bold r:id="rId39"/>
    </p:embeddedFont>
    <p:embeddedFont>
      <p:font typeface="Rubik 2 Medium" panose="020B0604020202020204" charset="-79"/>
      <p:regular r:id="rId40"/>
    </p:embeddedFont>
    <p:embeddedFont>
      <p:font typeface="Rubik 3" panose="020B0604020202020204" charset="-79"/>
      <p:regular r:id="rId41"/>
      <p:bold r:id="rId42"/>
    </p:embeddedFont>
    <p:embeddedFont>
      <p:font typeface="Rubik 4" panose="020B0604020202020204" charset="-79"/>
      <p:regular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C0E1"/>
    <a:srgbClr val="F9DE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507" autoAdjust="0"/>
    <p:restoredTop sz="94605" autoAdjust="0"/>
  </p:normalViewPr>
  <p:slideViewPr>
    <p:cSldViewPr>
      <p:cViewPr varScale="1">
        <p:scale>
          <a:sx n="38" d="100"/>
          <a:sy n="38" d="100"/>
        </p:scale>
        <p:origin x="364" y="-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6.fntdata"/><Relationship Id="rId21" Type="http://schemas.openxmlformats.org/officeDocument/2006/relationships/slide" Target="slides/slide17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36.svg"/><Relationship Id="rId4" Type="http://schemas.openxmlformats.org/officeDocument/2006/relationships/image" Target="../media/image3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sv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0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4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2.png"/><Relationship Id="rId4" Type="http://schemas.openxmlformats.org/officeDocument/2006/relationships/image" Target="../media/image51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13" Type="http://schemas.openxmlformats.org/officeDocument/2006/relationships/image" Target="../media/image63.png"/><Relationship Id="rId3" Type="http://schemas.openxmlformats.org/officeDocument/2006/relationships/image" Target="../media/image54.png"/><Relationship Id="rId7" Type="http://schemas.openxmlformats.org/officeDocument/2006/relationships/image" Target="../media/image58.svg"/><Relationship Id="rId12" Type="http://schemas.openxmlformats.org/officeDocument/2006/relationships/image" Target="../media/image62.png"/><Relationship Id="rId2" Type="http://schemas.openxmlformats.org/officeDocument/2006/relationships/image" Target="../media/image5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svg"/><Relationship Id="rId11" Type="http://schemas.openxmlformats.org/officeDocument/2006/relationships/image" Target="../media/image2.png"/><Relationship Id="rId5" Type="http://schemas.openxmlformats.org/officeDocument/2006/relationships/image" Target="../media/image56.svg"/><Relationship Id="rId10" Type="http://schemas.openxmlformats.org/officeDocument/2006/relationships/image" Target="../media/image61.svg"/><Relationship Id="rId4" Type="http://schemas.openxmlformats.org/officeDocument/2006/relationships/image" Target="../media/image55.svg"/><Relationship Id="rId9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7" Type="http://schemas.openxmlformats.org/officeDocument/2006/relationships/image" Target="../media/image69.png"/><Relationship Id="rId2" Type="http://schemas.openxmlformats.org/officeDocument/2006/relationships/image" Target="../media/image6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svg"/><Relationship Id="rId5" Type="http://schemas.openxmlformats.org/officeDocument/2006/relationships/image" Target="../media/image2.png"/><Relationship Id="rId4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svg"/><Relationship Id="rId3" Type="http://schemas.openxmlformats.org/officeDocument/2006/relationships/image" Target="../media/image46.svg"/><Relationship Id="rId7" Type="http://schemas.openxmlformats.org/officeDocument/2006/relationships/image" Target="../media/image71.svg"/><Relationship Id="rId12" Type="http://schemas.openxmlformats.org/officeDocument/2006/relationships/image" Target="../media/image7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75.svg"/><Relationship Id="rId5" Type="http://schemas.openxmlformats.org/officeDocument/2006/relationships/image" Target="../media/image28.svg"/><Relationship Id="rId10" Type="http://schemas.openxmlformats.org/officeDocument/2006/relationships/image" Target="../media/image74.svg"/><Relationship Id="rId4" Type="http://schemas.openxmlformats.org/officeDocument/2006/relationships/image" Target="../media/image61.svg"/><Relationship Id="rId9" Type="http://schemas.openxmlformats.org/officeDocument/2006/relationships/image" Target="../media/image73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9747" y="2409973"/>
            <a:ext cx="7042903" cy="7716328"/>
          </a:xfrm>
          <a:custGeom>
            <a:avLst/>
            <a:gdLst/>
            <a:ahLst/>
            <a:cxnLst/>
            <a:rect l="l" t="t" r="r" b="b"/>
            <a:pathLst>
              <a:path w="7042903" h="7716328">
                <a:moveTo>
                  <a:pt x="0" y="0"/>
                </a:moveTo>
                <a:lnTo>
                  <a:pt x="7042903" y="0"/>
                </a:lnTo>
                <a:lnTo>
                  <a:pt x="7042903" y="7716327"/>
                </a:lnTo>
                <a:lnTo>
                  <a:pt x="0" y="77163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7262318" y="6268136"/>
            <a:ext cx="3763364" cy="2990164"/>
          </a:xfrm>
          <a:custGeom>
            <a:avLst/>
            <a:gdLst/>
            <a:ahLst/>
            <a:cxnLst/>
            <a:rect l="l" t="t" r="r" b="b"/>
            <a:pathLst>
              <a:path w="3763364" h="2990164">
                <a:moveTo>
                  <a:pt x="0" y="0"/>
                </a:moveTo>
                <a:lnTo>
                  <a:pt x="3763364" y="0"/>
                </a:lnTo>
                <a:lnTo>
                  <a:pt x="3763364" y="2990164"/>
                </a:lnTo>
                <a:lnTo>
                  <a:pt x="0" y="29901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1307759" y="3234538"/>
            <a:ext cx="15672482" cy="1908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57"/>
              </a:lnSpc>
            </a:pPr>
            <a:r>
              <a:rPr lang="en-US" sz="9969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PIRMOJI PAGALBA: SAUGUMAS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26167" y="4953000"/>
            <a:ext cx="10435667" cy="3320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22"/>
              </a:lnSpc>
            </a:pPr>
            <a:r>
              <a:rPr lang="en-US" sz="95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Pirmoji pagalba - </a:t>
            </a:r>
          </a:p>
          <a:p>
            <a:pPr algn="ctr">
              <a:lnSpc>
                <a:spcPts val="13322"/>
              </a:lnSpc>
            </a:pPr>
            <a:r>
              <a:rPr lang="en-US" sz="95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kas tai?</a:t>
            </a:r>
          </a:p>
        </p:txBody>
      </p:sp>
      <p:sp>
        <p:nvSpPr>
          <p:cNvPr id="3" name="Freeform 3"/>
          <p:cNvSpPr/>
          <p:nvPr/>
        </p:nvSpPr>
        <p:spPr>
          <a:xfrm>
            <a:off x="6111964" y="1028700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2" y="0"/>
                </a:lnTo>
                <a:lnTo>
                  <a:pt x="6064072" y="3428957"/>
                </a:lnTo>
                <a:lnTo>
                  <a:pt x="0" y="3428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94598" y="6907610"/>
            <a:ext cx="2420488" cy="2023947"/>
          </a:xfrm>
          <a:custGeom>
            <a:avLst/>
            <a:gdLst/>
            <a:ahLst/>
            <a:cxnLst/>
            <a:rect l="l" t="t" r="r" b="b"/>
            <a:pathLst>
              <a:path w="2420488" h="2023947">
                <a:moveTo>
                  <a:pt x="0" y="0"/>
                </a:moveTo>
                <a:lnTo>
                  <a:pt x="2420487" y="0"/>
                </a:lnTo>
                <a:lnTo>
                  <a:pt x="2420487" y="2023947"/>
                </a:lnTo>
                <a:lnTo>
                  <a:pt x="0" y="20239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999"/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4400626" y="6156626"/>
            <a:ext cx="3525914" cy="3525914"/>
          </a:xfrm>
          <a:custGeom>
            <a:avLst/>
            <a:gdLst/>
            <a:ahLst/>
            <a:cxnLst/>
            <a:rect l="l" t="t" r="r" b="b"/>
            <a:pathLst>
              <a:path w="3525914" h="3525914">
                <a:moveTo>
                  <a:pt x="0" y="0"/>
                </a:moveTo>
                <a:lnTo>
                  <a:pt x="3525914" y="0"/>
                </a:lnTo>
                <a:lnTo>
                  <a:pt x="3525914" y="3525914"/>
                </a:lnTo>
                <a:lnTo>
                  <a:pt x="0" y="35259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9915085" y="5950422"/>
            <a:ext cx="3940686" cy="3938323"/>
          </a:xfrm>
          <a:custGeom>
            <a:avLst/>
            <a:gdLst/>
            <a:ahLst/>
            <a:cxnLst/>
            <a:rect l="l" t="t" r="r" b="b"/>
            <a:pathLst>
              <a:path w="3940686" h="3938323">
                <a:moveTo>
                  <a:pt x="0" y="0"/>
                </a:moveTo>
                <a:lnTo>
                  <a:pt x="3940686" y="0"/>
                </a:lnTo>
                <a:lnTo>
                  <a:pt x="3940686" y="3938323"/>
                </a:lnTo>
                <a:lnTo>
                  <a:pt x="0" y="39383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3658633" y="6757928"/>
            <a:ext cx="3161508" cy="2568726"/>
          </a:xfrm>
          <a:custGeom>
            <a:avLst/>
            <a:gdLst/>
            <a:ahLst/>
            <a:cxnLst/>
            <a:rect l="l" t="t" r="r" b="b"/>
            <a:pathLst>
              <a:path w="3161508" h="2568726">
                <a:moveTo>
                  <a:pt x="0" y="0"/>
                </a:moveTo>
                <a:lnTo>
                  <a:pt x="3161508" y="0"/>
                </a:lnTo>
                <a:lnTo>
                  <a:pt x="3161508" y="2568725"/>
                </a:lnTo>
                <a:lnTo>
                  <a:pt x="0" y="25687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028700" y="6602520"/>
            <a:ext cx="3961091" cy="2634126"/>
          </a:xfrm>
          <a:custGeom>
            <a:avLst/>
            <a:gdLst/>
            <a:ahLst/>
            <a:cxnLst/>
            <a:rect l="l" t="t" r="r" b="b"/>
            <a:pathLst>
              <a:path w="3961091" h="2634126">
                <a:moveTo>
                  <a:pt x="0" y="0"/>
                </a:moveTo>
                <a:lnTo>
                  <a:pt x="3961091" y="0"/>
                </a:lnTo>
                <a:lnTo>
                  <a:pt x="3961091" y="2634126"/>
                </a:lnTo>
                <a:lnTo>
                  <a:pt x="0" y="2634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3926167" y="876300"/>
            <a:ext cx="10435667" cy="136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23"/>
              </a:lnSpc>
            </a:pPr>
            <a:r>
              <a:rPr lang="en-US" sz="80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Pirmoji pagalba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06021" y="3190951"/>
            <a:ext cx="13475959" cy="2416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</a:pPr>
            <a:r>
              <a:rPr lang="en-US" sz="45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Tai pagalba, kurią suteikiame žmonėms, kai jie susižeidžia arba suserga, kol atvyksta gydytojai ar tėvai/globėjai/rūpintojai.</a:t>
            </a:r>
          </a:p>
        </p:txBody>
      </p:sp>
      <p:sp>
        <p:nvSpPr>
          <p:cNvPr id="9" name="Freeform 9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28208" y="1028700"/>
            <a:ext cx="7431583" cy="213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4000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P-P-P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89836" y="3105150"/>
            <a:ext cx="4308327" cy="663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4000" b="1">
                <a:solidFill>
                  <a:srgbClr val="4257A2"/>
                </a:solidFill>
                <a:latin typeface="Rubik 2 Medium"/>
                <a:ea typeface="Rubik 2 Medium"/>
                <a:cs typeface="Rubik 2 Medium"/>
                <a:sym typeface="Rubik 2 Medium"/>
              </a:rPr>
              <a:t>Taisyklė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82104" y="8247432"/>
            <a:ext cx="3950492" cy="592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3"/>
              </a:lnSpc>
            </a:pPr>
            <a:r>
              <a:rPr lang="en-US" sz="3625">
                <a:solidFill>
                  <a:srgbClr val="D34729"/>
                </a:solidFill>
                <a:latin typeface="Rubik 3"/>
                <a:ea typeface="Rubik 3"/>
                <a:cs typeface="Rubik 3"/>
                <a:sym typeface="Rubik 3"/>
              </a:rPr>
              <a:t>Patikrink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81044" y="8075624"/>
            <a:ext cx="5096706" cy="1182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3"/>
              </a:lnSpc>
            </a:pPr>
            <a:r>
              <a:rPr lang="en-US" sz="3625">
                <a:solidFill>
                  <a:srgbClr val="D34729"/>
                </a:solidFill>
                <a:latin typeface="Rubik 3"/>
                <a:ea typeface="Rubik 3"/>
                <a:cs typeface="Rubik 3"/>
                <a:sym typeface="Rubik 3"/>
              </a:rPr>
              <a:t>Paskambink/</a:t>
            </a:r>
          </a:p>
          <a:p>
            <a:pPr algn="ctr">
              <a:lnSpc>
                <a:spcPts val="4713"/>
              </a:lnSpc>
            </a:pPr>
            <a:r>
              <a:rPr lang="en-US" sz="3625">
                <a:solidFill>
                  <a:srgbClr val="D34729"/>
                </a:solidFill>
                <a:latin typeface="Rubik 3"/>
                <a:ea typeface="Rubik 3"/>
                <a:cs typeface="Rubik 3"/>
                <a:sym typeface="Rubik 3"/>
              </a:rPr>
              <a:t>Paprašyk pagalbos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502117" y="8247432"/>
            <a:ext cx="3950492" cy="592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3"/>
              </a:lnSpc>
            </a:pPr>
            <a:r>
              <a:rPr lang="en-US" sz="3625">
                <a:solidFill>
                  <a:srgbClr val="D34729"/>
                </a:solidFill>
                <a:latin typeface="Rubik 3"/>
                <a:ea typeface="Rubik 3"/>
                <a:cs typeface="Rubik 3"/>
                <a:sym typeface="Rubik 3"/>
              </a:rPr>
              <a:t>Padėk</a:t>
            </a:r>
          </a:p>
        </p:txBody>
      </p:sp>
      <p:sp>
        <p:nvSpPr>
          <p:cNvPr id="7" name="Freeform 7"/>
          <p:cNvSpPr/>
          <p:nvPr/>
        </p:nvSpPr>
        <p:spPr>
          <a:xfrm>
            <a:off x="8133396" y="3975053"/>
            <a:ext cx="2592002" cy="4320003"/>
          </a:xfrm>
          <a:custGeom>
            <a:avLst/>
            <a:gdLst/>
            <a:ahLst/>
            <a:cxnLst/>
            <a:rect l="l" t="t" r="r" b="b"/>
            <a:pathLst>
              <a:path w="2592002" h="4320003">
                <a:moveTo>
                  <a:pt x="0" y="0"/>
                </a:moveTo>
                <a:lnTo>
                  <a:pt x="2592002" y="0"/>
                </a:lnTo>
                <a:lnTo>
                  <a:pt x="2592002" y="4320004"/>
                </a:lnTo>
                <a:lnTo>
                  <a:pt x="0" y="4320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028700" y="5684367"/>
            <a:ext cx="5581699" cy="2383850"/>
          </a:xfrm>
          <a:custGeom>
            <a:avLst/>
            <a:gdLst/>
            <a:ahLst/>
            <a:cxnLst/>
            <a:rect l="l" t="t" r="r" b="b"/>
            <a:pathLst>
              <a:path w="5581699" h="2383850">
                <a:moveTo>
                  <a:pt x="0" y="0"/>
                </a:moveTo>
                <a:lnTo>
                  <a:pt x="5581699" y="0"/>
                </a:lnTo>
                <a:lnTo>
                  <a:pt x="5581699" y="2383850"/>
                </a:lnTo>
                <a:lnTo>
                  <a:pt x="0" y="23838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2244451" y="3975053"/>
            <a:ext cx="4465825" cy="4592108"/>
          </a:xfrm>
          <a:custGeom>
            <a:avLst/>
            <a:gdLst/>
            <a:ahLst/>
            <a:cxnLst/>
            <a:rect l="l" t="t" r="r" b="b"/>
            <a:pathLst>
              <a:path w="4465825" h="4592108">
                <a:moveTo>
                  <a:pt x="0" y="0"/>
                </a:moveTo>
                <a:lnTo>
                  <a:pt x="4465825" y="0"/>
                </a:lnTo>
                <a:lnTo>
                  <a:pt x="4465825" y="4592109"/>
                </a:lnTo>
                <a:lnTo>
                  <a:pt x="0" y="45921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665076">
            <a:off x="1740479" y="5451473"/>
            <a:ext cx="4844105" cy="3360457"/>
          </a:xfrm>
          <a:custGeom>
            <a:avLst/>
            <a:gdLst/>
            <a:ahLst/>
            <a:cxnLst/>
            <a:rect l="l" t="t" r="r" b="b"/>
            <a:pathLst>
              <a:path w="4844105" h="3360457">
                <a:moveTo>
                  <a:pt x="0" y="0"/>
                </a:moveTo>
                <a:lnTo>
                  <a:pt x="4844105" y="0"/>
                </a:lnTo>
                <a:lnTo>
                  <a:pt x="4844105" y="3360456"/>
                </a:lnTo>
                <a:lnTo>
                  <a:pt x="0" y="33604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20" r="-3264" b="-182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-3170057">
            <a:off x="12399589" y="6450153"/>
            <a:ext cx="3040469" cy="2766827"/>
          </a:xfrm>
          <a:custGeom>
            <a:avLst/>
            <a:gdLst/>
            <a:ahLst/>
            <a:cxnLst/>
            <a:rect l="l" t="t" r="r" b="b"/>
            <a:pathLst>
              <a:path w="3040469" h="2766827">
                <a:moveTo>
                  <a:pt x="0" y="0"/>
                </a:moveTo>
                <a:lnTo>
                  <a:pt x="3040469" y="0"/>
                </a:lnTo>
                <a:lnTo>
                  <a:pt x="3040469" y="2766827"/>
                </a:lnTo>
                <a:lnTo>
                  <a:pt x="0" y="27668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12732985" y="841957"/>
            <a:ext cx="3207677" cy="4944397"/>
          </a:xfrm>
          <a:custGeom>
            <a:avLst/>
            <a:gdLst/>
            <a:ahLst/>
            <a:cxnLst/>
            <a:rect l="l" t="t" r="r" b="b"/>
            <a:pathLst>
              <a:path w="3207677" h="4944397">
                <a:moveTo>
                  <a:pt x="0" y="0"/>
                </a:moveTo>
                <a:lnTo>
                  <a:pt x="3207677" y="0"/>
                </a:lnTo>
                <a:lnTo>
                  <a:pt x="3207677" y="4944396"/>
                </a:lnTo>
                <a:lnTo>
                  <a:pt x="0" y="49443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7126980" y="5104527"/>
            <a:ext cx="4111271" cy="1285707"/>
          </a:xfrm>
          <a:custGeom>
            <a:avLst/>
            <a:gdLst/>
            <a:ahLst/>
            <a:cxnLst/>
            <a:rect l="l" t="t" r="r" b="b"/>
            <a:pathLst>
              <a:path w="4111271" h="1285707">
                <a:moveTo>
                  <a:pt x="0" y="0"/>
                </a:moveTo>
                <a:lnTo>
                  <a:pt x="4111271" y="0"/>
                </a:lnTo>
                <a:lnTo>
                  <a:pt x="4111271" y="1285706"/>
                </a:lnTo>
                <a:lnTo>
                  <a:pt x="0" y="12857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7853960" y="7932906"/>
            <a:ext cx="1813550" cy="1813550"/>
          </a:xfrm>
          <a:custGeom>
            <a:avLst/>
            <a:gdLst/>
            <a:ahLst/>
            <a:cxnLst/>
            <a:rect l="l" t="t" r="r" b="b"/>
            <a:pathLst>
              <a:path w="1813550" h="1813550">
                <a:moveTo>
                  <a:pt x="0" y="0"/>
                </a:moveTo>
                <a:lnTo>
                  <a:pt x="1813549" y="0"/>
                </a:lnTo>
                <a:lnTo>
                  <a:pt x="1813549" y="1813549"/>
                </a:lnTo>
                <a:lnTo>
                  <a:pt x="0" y="18135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3409037">
            <a:off x="8596557" y="6947785"/>
            <a:ext cx="2141904" cy="1496655"/>
          </a:xfrm>
          <a:custGeom>
            <a:avLst/>
            <a:gdLst/>
            <a:ahLst/>
            <a:cxnLst/>
            <a:rect l="l" t="t" r="r" b="b"/>
            <a:pathLst>
              <a:path w="2141904" h="1496655">
                <a:moveTo>
                  <a:pt x="0" y="0"/>
                </a:moveTo>
                <a:lnTo>
                  <a:pt x="2141904" y="0"/>
                </a:lnTo>
                <a:lnTo>
                  <a:pt x="2141904" y="1496655"/>
                </a:lnTo>
                <a:lnTo>
                  <a:pt x="0" y="14966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2900890" y="2318261"/>
            <a:ext cx="3140524" cy="3168246"/>
          </a:xfrm>
          <a:custGeom>
            <a:avLst/>
            <a:gdLst/>
            <a:ahLst/>
            <a:cxnLst/>
            <a:rect l="l" t="t" r="r" b="b"/>
            <a:pathLst>
              <a:path w="3140524" h="3168246">
                <a:moveTo>
                  <a:pt x="0" y="0"/>
                </a:moveTo>
                <a:lnTo>
                  <a:pt x="3140524" y="0"/>
                </a:lnTo>
                <a:lnTo>
                  <a:pt x="3140524" y="3168246"/>
                </a:lnTo>
                <a:lnTo>
                  <a:pt x="0" y="31682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TextBox 9"/>
          <p:cNvSpPr txBox="1"/>
          <p:nvPr/>
        </p:nvSpPr>
        <p:spPr>
          <a:xfrm>
            <a:off x="4954957" y="614240"/>
            <a:ext cx="8455317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1 p - Patikrink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482370" y="2725400"/>
            <a:ext cx="5400492" cy="936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>
                <a:solidFill>
                  <a:srgbClr val="566FB5"/>
                </a:solidFill>
                <a:latin typeface="Blodders 2"/>
                <a:ea typeface="Blodders 2"/>
                <a:cs typeface="Blodders 2"/>
                <a:sym typeface="Blodders 2"/>
              </a:rPr>
              <a:t>AR ESI SAUGUS?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08050" y="5391257"/>
            <a:ext cx="3471900" cy="694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28"/>
              </a:lnSpc>
            </a:pPr>
            <a:r>
              <a:rPr lang="en-US" sz="3948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Galimi pavojai</a:t>
            </a:r>
          </a:p>
        </p:txBody>
      </p:sp>
      <p:sp>
        <p:nvSpPr>
          <p:cNvPr id="12" name="Freeform 12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66775"/>
            <a:ext cx="16230600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UŽDUOTIS: AR ESU SAUGUS?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3449040" y="3299077"/>
            <a:ext cx="11389920" cy="5691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55"/>
              </a:lnSpc>
            </a:pPr>
            <a:r>
              <a:rPr lang="en-US" sz="403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☐ Atviri elektros laidai</a:t>
            </a:r>
          </a:p>
          <a:p>
            <a:pPr algn="l">
              <a:lnSpc>
                <a:spcPts val="5655"/>
              </a:lnSpc>
              <a:spcBef>
                <a:spcPct val="0"/>
              </a:spcBef>
            </a:pPr>
            <a:r>
              <a:rPr lang="en-US" sz="403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☐ Slidžios grindys</a:t>
            </a:r>
          </a:p>
          <a:p>
            <a:pPr algn="l">
              <a:lnSpc>
                <a:spcPts val="5655"/>
              </a:lnSpc>
              <a:spcBef>
                <a:spcPct val="0"/>
              </a:spcBef>
            </a:pPr>
            <a:r>
              <a:rPr lang="en-US" sz="403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☐ Atviri langai ar balkonai</a:t>
            </a:r>
          </a:p>
          <a:p>
            <a:pPr algn="l">
              <a:lnSpc>
                <a:spcPts val="5655"/>
              </a:lnSpc>
              <a:spcBef>
                <a:spcPct val="0"/>
              </a:spcBef>
            </a:pPr>
            <a:r>
              <a:rPr lang="en-US" sz="403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☐ Ėjimas koridoriumi iki draugo</a:t>
            </a:r>
          </a:p>
          <a:p>
            <a:pPr algn="l">
              <a:lnSpc>
                <a:spcPts val="5655"/>
              </a:lnSpc>
              <a:spcBef>
                <a:spcPct val="0"/>
              </a:spcBef>
            </a:pPr>
            <a:r>
              <a:rPr lang="en-US" sz="403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☐ Bėgimas laiptais aukštyn arba žemyn</a:t>
            </a:r>
          </a:p>
          <a:p>
            <a:pPr algn="l">
              <a:lnSpc>
                <a:spcPts val="5655"/>
              </a:lnSpc>
              <a:spcBef>
                <a:spcPct val="0"/>
              </a:spcBef>
            </a:pPr>
            <a:r>
              <a:rPr lang="en-US" sz="403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☐ Triukšmas</a:t>
            </a:r>
          </a:p>
          <a:p>
            <a:pPr algn="l">
              <a:lnSpc>
                <a:spcPts val="5655"/>
              </a:lnSpc>
              <a:spcBef>
                <a:spcPct val="0"/>
              </a:spcBef>
            </a:pPr>
            <a:r>
              <a:rPr lang="en-US" sz="403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☐ Neprižiūrimi gyvūnai (pavyzdžiui, lojantis šuo)</a:t>
            </a:r>
          </a:p>
          <a:p>
            <a:pPr algn="l">
              <a:lnSpc>
                <a:spcPts val="5655"/>
              </a:lnSpc>
              <a:spcBef>
                <a:spcPct val="0"/>
              </a:spcBef>
            </a:pPr>
            <a:r>
              <a:rPr lang="en-US" sz="403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☐ Žaidimas arti vandens (tvenkinio, baseino)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2DACFF0-7CD1-FB0E-2488-56B8B8C9F7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26" y="2213018"/>
            <a:ext cx="17848974" cy="869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66775"/>
            <a:ext cx="16230600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UŽDUOTIS: AR ESU SAUGUS?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3449040" y="3294795"/>
            <a:ext cx="12933960" cy="5793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55"/>
              </a:lnSpc>
            </a:pP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☐ 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Atviri</a:t>
            </a: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elektros</a:t>
            </a: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laidai</a:t>
            </a:r>
            <a:endParaRPr lang="en-US" sz="4039" dirty="0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algn="l">
              <a:lnSpc>
                <a:spcPts val="5655"/>
              </a:lnSpc>
              <a:spcBef>
                <a:spcPct val="0"/>
              </a:spcBef>
            </a:pP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☐ 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Slidžios</a:t>
            </a: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grindys</a:t>
            </a:r>
            <a:endParaRPr lang="en-US" sz="4039" dirty="0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algn="l">
              <a:lnSpc>
                <a:spcPts val="5655"/>
              </a:lnSpc>
              <a:spcBef>
                <a:spcPct val="0"/>
              </a:spcBef>
            </a:pP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☐ 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Atviri</a:t>
            </a: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langai</a:t>
            </a: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ar</a:t>
            </a: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balkonai</a:t>
            </a:r>
            <a:endParaRPr lang="en-US" sz="4039" dirty="0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algn="l">
              <a:lnSpc>
                <a:spcPts val="5655"/>
              </a:lnSpc>
              <a:spcBef>
                <a:spcPct val="0"/>
              </a:spcBef>
            </a:pP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☐ 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Ėjimas</a:t>
            </a: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koridoriumi</a:t>
            </a: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iki</a:t>
            </a: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draugo</a:t>
            </a:r>
            <a:endParaRPr lang="en-US" sz="4039" dirty="0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algn="l">
              <a:lnSpc>
                <a:spcPts val="5655"/>
              </a:lnSpc>
              <a:spcBef>
                <a:spcPct val="0"/>
              </a:spcBef>
            </a:pP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☐ 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Bėgimas</a:t>
            </a: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laiptais</a:t>
            </a: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aukštyn</a:t>
            </a: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arba</a:t>
            </a: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žemyn</a:t>
            </a:r>
            <a:endParaRPr lang="en-US" sz="4039" dirty="0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algn="l">
              <a:lnSpc>
                <a:spcPts val="5655"/>
              </a:lnSpc>
              <a:spcBef>
                <a:spcPct val="0"/>
              </a:spcBef>
            </a:pP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☐ 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Triukšmas</a:t>
            </a:r>
            <a:endParaRPr lang="en-US" sz="4039" dirty="0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  <a:p>
            <a:pPr algn="l">
              <a:lnSpc>
                <a:spcPts val="5655"/>
              </a:lnSpc>
              <a:spcBef>
                <a:spcPct val="0"/>
              </a:spcBef>
            </a:pP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☐ 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Neprižiūrimi</a:t>
            </a: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gyvūnai</a:t>
            </a: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(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pavyzdžiui</a:t>
            </a: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, 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lojantis</a:t>
            </a: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šuo</a:t>
            </a: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)</a:t>
            </a:r>
          </a:p>
          <a:p>
            <a:pPr algn="l">
              <a:lnSpc>
                <a:spcPts val="5655"/>
              </a:lnSpc>
              <a:spcBef>
                <a:spcPct val="0"/>
              </a:spcBef>
            </a:pP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☐ Gilus 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vandens</a:t>
            </a:r>
            <a:r>
              <a:rPr lang="en-US" sz="403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</a:t>
            </a:r>
            <a:r>
              <a:rPr lang="en-US" sz="403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tvekinys</a:t>
            </a:r>
            <a:endParaRPr lang="en-US" sz="4039" dirty="0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3449040" y="3380520"/>
            <a:ext cx="469401" cy="556327"/>
          </a:xfrm>
          <a:custGeom>
            <a:avLst/>
            <a:gdLst/>
            <a:ahLst/>
            <a:cxnLst/>
            <a:rect l="l" t="t" r="r" b="b"/>
            <a:pathLst>
              <a:path w="469401" h="556327">
                <a:moveTo>
                  <a:pt x="0" y="0"/>
                </a:moveTo>
                <a:lnTo>
                  <a:pt x="469401" y="0"/>
                </a:lnTo>
                <a:lnTo>
                  <a:pt x="469401" y="556328"/>
                </a:lnTo>
                <a:lnTo>
                  <a:pt x="0" y="5563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3449040" y="4213073"/>
            <a:ext cx="469401" cy="556327"/>
          </a:xfrm>
          <a:custGeom>
            <a:avLst/>
            <a:gdLst/>
            <a:ahLst/>
            <a:cxnLst/>
            <a:rect l="l" t="t" r="r" b="b"/>
            <a:pathLst>
              <a:path w="469401" h="556327">
                <a:moveTo>
                  <a:pt x="0" y="0"/>
                </a:moveTo>
                <a:lnTo>
                  <a:pt x="469401" y="0"/>
                </a:lnTo>
                <a:lnTo>
                  <a:pt x="469401" y="556327"/>
                </a:lnTo>
                <a:lnTo>
                  <a:pt x="0" y="5563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3449040" y="4865336"/>
            <a:ext cx="469401" cy="556327"/>
          </a:xfrm>
          <a:custGeom>
            <a:avLst/>
            <a:gdLst/>
            <a:ahLst/>
            <a:cxnLst/>
            <a:rect l="l" t="t" r="r" b="b"/>
            <a:pathLst>
              <a:path w="469401" h="556327">
                <a:moveTo>
                  <a:pt x="0" y="0"/>
                </a:moveTo>
                <a:lnTo>
                  <a:pt x="469401" y="0"/>
                </a:lnTo>
                <a:lnTo>
                  <a:pt x="469401" y="556328"/>
                </a:lnTo>
                <a:lnTo>
                  <a:pt x="0" y="5563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3449040" y="6345589"/>
            <a:ext cx="469401" cy="556327"/>
          </a:xfrm>
          <a:custGeom>
            <a:avLst/>
            <a:gdLst/>
            <a:ahLst/>
            <a:cxnLst/>
            <a:rect l="l" t="t" r="r" b="b"/>
            <a:pathLst>
              <a:path w="469401" h="556327">
                <a:moveTo>
                  <a:pt x="0" y="0"/>
                </a:moveTo>
                <a:lnTo>
                  <a:pt x="469401" y="0"/>
                </a:lnTo>
                <a:lnTo>
                  <a:pt x="469401" y="556327"/>
                </a:lnTo>
                <a:lnTo>
                  <a:pt x="0" y="5563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3449040" y="7677787"/>
            <a:ext cx="469401" cy="556327"/>
          </a:xfrm>
          <a:custGeom>
            <a:avLst/>
            <a:gdLst/>
            <a:ahLst/>
            <a:cxnLst/>
            <a:rect l="l" t="t" r="r" b="b"/>
            <a:pathLst>
              <a:path w="469401" h="556327">
                <a:moveTo>
                  <a:pt x="0" y="0"/>
                </a:moveTo>
                <a:lnTo>
                  <a:pt x="469401" y="0"/>
                </a:lnTo>
                <a:lnTo>
                  <a:pt x="469401" y="556327"/>
                </a:lnTo>
                <a:lnTo>
                  <a:pt x="0" y="5563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3449040" y="8430350"/>
            <a:ext cx="469401" cy="556327"/>
          </a:xfrm>
          <a:custGeom>
            <a:avLst/>
            <a:gdLst/>
            <a:ahLst/>
            <a:cxnLst/>
            <a:rect l="l" t="t" r="r" b="b"/>
            <a:pathLst>
              <a:path w="469401" h="556327">
                <a:moveTo>
                  <a:pt x="0" y="0"/>
                </a:moveTo>
                <a:lnTo>
                  <a:pt x="469401" y="0"/>
                </a:lnTo>
                <a:lnTo>
                  <a:pt x="469401" y="556328"/>
                </a:lnTo>
                <a:lnTo>
                  <a:pt x="0" y="5563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TextBox 11"/>
          <p:cNvSpPr txBox="1"/>
          <p:nvPr/>
        </p:nvSpPr>
        <p:spPr>
          <a:xfrm>
            <a:off x="1028700" y="2349076"/>
            <a:ext cx="16230600" cy="755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23"/>
              </a:lnSpc>
            </a:pPr>
            <a:r>
              <a:rPr lang="en-US" sz="4016">
                <a:solidFill>
                  <a:srgbClr val="5A997D"/>
                </a:solidFill>
                <a:latin typeface="Blodders 1"/>
                <a:ea typeface="Blodders 1"/>
                <a:cs typeface="Blodders 1"/>
                <a:sym typeface="Blodders 1"/>
              </a:rPr>
              <a:t>TEISINGI ATSAKYMAI</a:t>
            </a:r>
          </a:p>
        </p:txBody>
      </p:sp>
      <p:sp>
        <p:nvSpPr>
          <p:cNvPr id="12" name="Freeform 12"/>
          <p:cNvSpPr/>
          <p:nvPr/>
        </p:nvSpPr>
        <p:spPr>
          <a:xfrm>
            <a:off x="3449040" y="5516914"/>
            <a:ext cx="666227" cy="557965"/>
          </a:xfrm>
          <a:custGeom>
            <a:avLst/>
            <a:gdLst/>
            <a:ahLst/>
            <a:cxnLst/>
            <a:rect l="l" t="t" r="r" b="b"/>
            <a:pathLst>
              <a:path w="666227" h="557965">
                <a:moveTo>
                  <a:pt x="0" y="0"/>
                </a:moveTo>
                <a:lnTo>
                  <a:pt x="666227" y="0"/>
                </a:lnTo>
                <a:lnTo>
                  <a:pt x="666227" y="557965"/>
                </a:lnTo>
                <a:lnTo>
                  <a:pt x="0" y="557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3449040" y="6901916"/>
            <a:ext cx="666227" cy="557965"/>
          </a:xfrm>
          <a:custGeom>
            <a:avLst/>
            <a:gdLst/>
            <a:ahLst/>
            <a:cxnLst/>
            <a:rect l="l" t="t" r="r" b="b"/>
            <a:pathLst>
              <a:path w="666227" h="557965">
                <a:moveTo>
                  <a:pt x="0" y="0"/>
                </a:moveTo>
                <a:lnTo>
                  <a:pt x="666227" y="0"/>
                </a:lnTo>
                <a:lnTo>
                  <a:pt x="666227" y="557965"/>
                </a:lnTo>
                <a:lnTo>
                  <a:pt x="0" y="557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306237" y="2091715"/>
            <a:ext cx="5496876" cy="4081430"/>
          </a:xfrm>
          <a:custGeom>
            <a:avLst/>
            <a:gdLst/>
            <a:ahLst/>
            <a:cxnLst/>
            <a:rect l="l" t="t" r="r" b="b"/>
            <a:pathLst>
              <a:path w="5496876" h="4081430">
                <a:moveTo>
                  <a:pt x="0" y="0"/>
                </a:moveTo>
                <a:lnTo>
                  <a:pt x="5496876" y="0"/>
                </a:lnTo>
                <a:lnTo>
                  <a:pt x="5496876" y="4081430"/>
                </a:lnTo>
                <a:lnTo>
                  <a:pt x="0" y="4081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3277665" y="4183339"/>
            <a:ext cx="6771767" cy="2544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36132" lvl="1" indent="-518066" algn="l">
              <a:lnSpc>
                <a:spcPts val="6718"/>
              </a:lnSpc>
              <a:buFont typeface="Arial"/>
              <a:buChar char="•"/>
            </a:pPr>
            <a:r>
              <a:rPr lang="en-US" sz="47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Paklauskite</a:t>
            </a:r>
          </a:p>
          <a:p>
            <a:pPr marL="1036132" lvl="1" indent="-518066" algn="l">
              <a:lnSpc>
                <a:spcPts val="6718"/>
              </a:lnSpc>
              <a:buFont typeface="Arial"/>
              <a:buChar char="•"/>
            </a:pPr>
            <a:r>
              <a:rPr lang="en-US" sz="47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Pajudinkite</a:t>
            </a:r>
          </a:p>
          <a:p>
            <a:pPr algn="l">
              <a:lnSpc>
                <a:spcPts val="6718"/>
              </a:lnSpc>
            </a:pPr>
            <a:endParaRPr lang="en-US" sz="4799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9360628" y="4687268"/>
            <a:ext cx="5496876" cy="4081430"/>
          </a:xfrm>
          <a:custGeom>
            <a:avLst/>
            <a:gdLst/>
            <a:ahLst/>
            <a:cxnLst/>
            <a:rect l="l" t="t" r="r" b="b"/>
            <a:pathLst>
              <a:path w="5496876" h="4081430">
                <a:moveTo>
                  <a:pt x="0" y="0"/>
                </a:moveTo>
                <a:lnTo>
                  <a:pt x="5496876" y="0"/>
                </a:lnTo>
                <a:lnTo>
                  <a:pt x="5496876" y="4081430"/>
                </a:lnTo>
                <a:lnTo>
                  <a:pt x="0" y="4081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3494046" y="7058123"/>
            <a:ext cx="6733852" cy="2853470"/>
          </a:xfrm>
          <a:custGeom>
            <a:avLst/>
            <a:gdLst/>
            <a:ahLst/>
            <a:cxnLst/>
            <a:rect l="l" t="t" r="r" b="b"/>
            <a:pathLst>
              <a:path w="6733852" h="2853470">
                <a:moveTo>
                  <a:pt x="0" y="0"/>
                </a:moveTo>
                <a:lnTo>
                  <a:pt x="6733852" y="0"/>
                </a:lnTo>
                <a:lnTo>
                  <a:pt x="6733852" y="2853470"/>
                </a:lnTo>
                <a:lnTo>
                  <a:pt x="0" y="28534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7668791" y="2885635"/>
            <a:ext cx="6771767" cy="1693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8"/>
              </a:lnSpc>
            </a:pPr>
            <a:r>
              <a:rPr lang="en-US" sz="47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Ar Jums </a:t>
            </a:r>
          </a:p>
          <a:p>
            <a:pPr algn="ctr">
              <a:lnSpc>
                <a:spcPts val="6718"/>
              </a:lnSpc>
            </a:pPr>
            <a:r>
              <a:rPr lang="en-US" sz="47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viskas gerai?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916341" y="730701"/>
            <a:ext cx="8455317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1 p - Patikrink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23183" y="5398511"/>
            <a:ext cx="6771767" cy="1693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8"/>
              </a:lnSpc>
            </a:pPr>
            <a:r>
              <a:rPr lang="en-US" sz="47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Ar galėčiau </a:t>
            </a:r>
          </a:p>
          <a:p>
            <a:pPr algn="ctr">
              <a:lnSpc>
                <a:spcPts val="6718"/>
              </a:lnSpc>
            </a:pPr>
            <a:r>
              <a:rPr lang="en-US" sz="47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Jums padėti?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2513041" y="-3131365"/>
            <a:ext cx="8085725" cy="5306257"/>
            <a:chOff x="0" y="0"/>
            <a:chExt cx="812800" cy="533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533400"/>
            </a:xfrm>
            <a:custGeom>
              <a:avLst/>
              <a:gdLst/>
              <a:ahLst/>
              <a:cxnLst/>
              <a:rect l="l" t="t" r="r" b="b"/>
              <a:pathLst>
                <a:path w="812800" h="533400">
                  <a:moveTo>
                    <a:pt x="461490" y="0"/>
                  </a:moveTo>
                  <a:cubicBezTo>
                    <a:pt x="470405" y="0"/>
                    <a:pt x="479374" y="0"/>
                    <a:pt x="488272" y="0"/>
                  </a:cubicBezTo>
                  <a:cubicBezTo>
                    <a:pt x="559210" y="8909"/>
                    <a:pt x="603543" y="38564"/>
                    <a:pt x="623736" y="87090"/>
                  </a:cubicBezTo>
                  <a:cubicBezTo>
                    <a:pt x="742003" y="80618"/>
                    <a:pt x="827989" y="172373"/>
                    <a:pt x="775586" y="262426"/>
                  </a:cubicBezTo>
                  <a:cubicBezTo>
                    <a:pt x="793012" y="281349"/>
                    <a:pt x="807550" y="302517"/>
                    <a:pt x="812800" y="330926"/>
                  </a:cubicBezTo>
                  <a:cubicBezTo>
                    <a:pt x="812800" y="339065"/>
                    <a:pt x="812800" y="347184"/>
                    <a:pt x="812800" y="355321"/>
                  </a:cubicBezTo>
                  <a:cubicBezTo>
                    <a:pt x="797154" y="427627"/>
                    <a:pt x="729827" y="476486"/>
                    <a:pt x="619295" y="463333"/>
                  </a:cubicBezTo>
                  <a:cubicBezTo>
                    <a:pt x="590856" y="500459"/>
                    <a:pt x="540252" y="537638"/>
                    <a:pt x="461507" y="533008"/>
                  </a:cubicBezTo>
                  <a:cubicBezTo>
                    <a:pt x="420804" y="530570"/>
                    <a:pt x="392488" y="516453"/>
                    <a:pt x="367697" y="499302"/>
                  </a:cubicBezTo>
                  <a:cubicBezTo>
                    <a:pt x="341584" y="513559"/>
                    <a:pt x="313304" y="524747"/>
                    <a:pt x="272443" y="524871"/>
                  </a:cubicBezTo>
                  <a:cubicBezTo>
                    <a:pt x="177910" y="525082"/>
                    <a:pt x="114672" y="470155"/>
                    <a:pt x="113139" y="394815"/>
                  </a:cubicBezTo>
                  <a:cubicBezTo>
                    <a:pt x="52367" y="377190"/>
                    <a:pt x="11206" y="344291"/>
                    <a:pt x="0" y="287995"/>
                  </a:cubicBezTo>
                  <a:cubicBezTo>
                    <a:pt x="0" y="279858"/>
                    <a:pt x="0" y="271704"/>
                    <a:pt x="0" y="263601"/>
                  </a:cubicBezTo>
                  <a:cubicBezTo>
                    <a:pt x="12369" y="207816"/>
                    <a:pt x="51292" y="172776"/>
                    <a:pt x="116099" y="157922"/>
                  </a:cubicBezTo>
                  <a:cubicBezTo>
                    <a:pt x="112205" y="63818"/>
                    <a:pt x="241837" y="5016"/>
                    <a:pt x="348333" y="46474"/>
                  </a:cubicBezTo>
                  <a:cubicBezTo>
                    <a:pt x="373689" y="25973"/>
                    <a:pt x="409562" y="3613"/>
                    <a:pt x="461490" y="0"/>
                  </a:cubicBezTo>
                  <a:close/>
                </a:path>
              </a:pathLst>
            </a:custGeom>
            <a:solidFill>
              <a:srgbClr val="B2B9DE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8100" y="41275"/>
              <a:ext cx="736600" cy="415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5152159">
            <a:off x="-4042863" y="6115569"/>
            <a:ext cx="8085725" cy="5306257"/>
            <a:chOff x="0" y="0"/>
            <a:chExt cx="812800" cy="5334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533400"/>
            </a:xfrm>
            <a:custGeom>
              <a:avLst/>
              <a:gdLst/>
              <a:ahLst/>
              <a:cxnLst/>
              <a:rect l="l" t="t" r="r" b="b"/>
              <a:pathLst>
                <a:path w="812800" h="533400">
                  <a:moveTo>
                    <a:pt x="461490" y="0"/>
                  </a:moveTo>
                  <a:cubicBezTo>
                    <a:pt x="470405" y="0"/>
                    <a:pt x="479374" y="0"/>
                    <a:pt x="488272" y="0"/>
                  </a:cubicBezTo>
                  <a:cubicBezTo>
                    <a:pt x="559210" y="8909"/>
                    <a:pt x="603543" y="38564"/>
                    <a:pt x="623736" y="87090"/>
                  </a:cubicBezTo>
                  <a:cubicBezTo>
                    <a:pt x="742003" y="80618"/>
                    <a:pt x="827989" y="172373"/>
                    <a:pt x="775586" y="262426"/>
                  </a:cubicBezTo>
                  <a:cubicBezTo>
                    <a:pt x="793012" y="281349"/>
                    <a:pt x="807550" y="302517"/>
                    <a:pt x="812800" y="330926"/>
                  </a:cubicBezTo>
                  <a:cubicBezTo>
                    <a:pt x="812800" y="339065"/>
                    <a:pt x="812800" y="347184"/>
                    <a:pt x="812800" y="355321"/>
                  </a:cubicBezTo>
                  <a:cubicBezTo>
                    <a:pt x="797154" y="427627"/>
                    <a:pt x="729827" y="476486"/>
                    <a:pt x="619295" y="463333"/>
                  </a:cubicBezTo>
                  <a:cubicBezTo>
                    <a:pt x="590856" y="500459"/>
                    <a:pt x="540252" y="537638"/>
                    <a:pt x="461507" y="533008"/>
                  </a:cubicBezTo>
                  <a:cubicBezTo>
                    <a:pt x="420804" y="530570"/>
                    <a:pt x="392488" y="516453"/>
                    <a:pt x="367697" y="499302"/>
                  </a:cubicBezTo>
                  <a:cubicBezTo>
                    <a:pt x="341584" y="513559"/>
                    <a:pt x="313304" y="524747"/>
                    <a:pt x="272443" y="524871"/>
                  </a:cubicBezTo>
                  <a:cubicBezTo>
                    <a:pt x="177910" y="525082"/>
                    <a:pt x="114672" y="470155"/>
                    <a:pt x="113139" y="394815"/>
                  </a:cubicBezTo>
                  <a:cubicBezTo>
                    <a:pt x="52367" y="377190"/>
                    <a:pt x="11206" y="344291"/>
                    <a:pt x="0" y="287995"/>
                  </a:cubicBezTo>
                  <a:cubicBezTo>
                    <a:pt x="0" y="279858"/>
                    <a:pt x="0" y="271704"/>
                    <a:pt x="0" y="263601"/>
                  </a:cubicBezTo>
                  <a:cubicBezTo>
                    <a:pt x="12369" y="207816"/>
                    <a:pt x="51292" y="172776"/>
                    <a:pt x="116099" y="157922"/>
                  </a:cubicBezTo>
                  <a:cubicBezTo>
                    <a:pt x="112205" y="63818"/>
                    <a:pt x="241837" y="5016"/>
                    <a:pt x="348333" y="46474"/>
                  </a:cubicBezTo>
                  <a:cubicBezTo>
                    <a:pt x="373689" y="25973"/>
                    <a:pt x="409562" y="3613"/>
                    <a:pt x="461490" y="0"/>
                  </a:cubicBezTo>
                  <a:close/>
                </a:path>
              </a:pathLst>
            </a:custGeom>
            <a:solidFill>
              <a:srgbClr val="B2B9DE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8100" y="41275"/>
              <a:ext cx="736600" cy="415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7342519-CE67-3ECA-ABDE-9C69DE3383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3476" y="2771417"/>
            <a:ext cx="4376592" cy="136101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54043" y="2560549"/>
            <a:ext cx="5979913" cy="6180789"/>
          </a:xfrm>
          <a:custGeom>
            <a:avLst/>
            <a:gdLst/>
            <a:ahLst/>
            <a:cxnLst/>
            <a:rect l="l" t="t" r="r" b="b"/>
            <a:pathLst>
              <a:path w="5979913" h="6180789">
                <a:moveTo>
                  <a:pt x="0" y="0"/>
                </a:moveTo>
                <a:lnTo>
                  <a:pt x="5979914" y="0"/>
                </a:lnTo>
                <a:lnTo>
                  <a:pt x="5979914" y="6180789"/>
                </a:lnTo>
                <a:lnTo>
                  <a:pt x="0" y="61807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2089907" y="2245016"/>
            <a:ext cx="1534865" cy="2882375"/>
          </a:xfrm>
          <a:custGeom>
            <a:avLst/>
            <a:gdLst/>
            <a:ahLst/>
            <a:cxnLst/>
            <a:rect l="l" t="t" r="r" b="b"/>
            <a:pathLst>
              <a:path w="1534865" h="2882375">
                <a:moveTo>
                  <a:pt x="0" y="0"/>
                </a:moveTo>
                <a:lnTo>
                  <a:pt x="1534864" y="0"/>
                </a:lnTo>
                <a:lnTo>
                  <a:pt x="1534864" y="2882375"/>
                </a:lnTo>
                <a:lnTo>
                  <a:pt x="0" y="28823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1192979" y="6127742"/>
            <a:ext cx="3308384" cy="3130558"/>
          </a:xfrm>
          <a:custGeom>
            <a:avLst/>
            <a:gdLst/>
            <a:ahLst/>
            <a:cxnLst/>
            <a:rect l="l" t="t" r="r" b="b"/>
            <a:pathLst>
              <a:path w="3308384" h="3130558">
                <a:moveTo>
                  <a:pt x="0" y="0"/>
                </a:moveTo>
                <a:lnTo>
                  <a:pt x="3308384" y="0"/>
                </a:lnTo>
                <a:lnTo>
                  <a:pt x="3308384" y="3130558"/>
                </a:lnTo>
                <a:lnTo>
                  <a:pt x="0" y="3130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3791646" y="2261125"/>
            <a:ext cx="3169480" cy="3389818"/>
          </a:xfrm>
          <a:custGeom>
            <a:avLst/>
            <a:gdLst/>
            <a:ahLst/>
            <a:cxnLst/>
            <a:rect l="l" t="t" r="r" b="b"/>
            <a:pathLst>
              <a:path w="3169480" h="3389818">
                <a:moveTo>
                  <a:pt x="0" y="0"/>
                </a:moveTo>
                <a:lnTo>
                  <a:pt x="3169480" y="0"/>
                </a:lnTo>
                <a:lnTo>
                  <a:pt x="3169480" y="3389819"/>
                </a:lnTo>
                <a:lnTo>
                  <a:pt x="0" y="33898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2935957" y="6762969"/>
            <a:ext cx="4523049" cy="1860104"/>
          </a:xfrm>
          <a:custGeom>
            <a:avLst/>
            <a:gdLst/>
            <a:ahLst/>
            <a:cxnLst/>
            <a:rect l="l" t="t" r="r" b="b"/>
            <a:pathLst>
              <a:path w="4523049" h="1860104">
                <a:moveTo>
                  <a:pt x="0" y="0"/>
                </a:moveTo>
                <a:lnTo>
                  <a:pt x="4523049" y="0"/>
                </a:lnTo>
                <a:lnTo>
                  <a:pt x="4523049" y="1860104"/>
                </a:lnTo>
                <a:lnTo>
                  <a:pt x="0" y="18601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4032590">
            <a:off x="11987449" y="1841739"/>
            <a:ext cx="863028" cy="2615237"/>
          </a:xfrm>
          <a:custGeom>
            <a:avLst/>
            <a:gdLst/>
            <a:ahLst/>
            <a:cxnLst/>
            <a:rect l="l" t="t" r="r" b="b"/>
            <a:pathLst>
              <a:path w="863028" h="2615237">
                <a:moveTo>
                  <a:pt x="0" y="0"/>
                </a:moveTo>
                <a:lnTo>
                  <a:pt x="863029" y="0"/>
                </a:lnTo>
                <a:lnTo>
                  <a:pt x="863029" y="2615237"/>
                </a:lnTo>
                <a:lnTo>
                  <a:pt x="0" y="26152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TextBox 8"/>
          <p:cNvSpPr txBox="1"/>
          <p:nvPr/>
        </p:nvSpPr>
        <p:spPr>
          <a:xfrm>
            <a:off x="2499794" y="533038"/>
            <a:ext cx="13288411" cy="1360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2 p - Paprašyk pagalbos</a:t>
            </a:r>
          </a:p>
        </p:txBody>
      </p:sp>
      <p:sp>
        <p:nvSpPr>
          <p:cNvPr id="9" name="Freeform 9"/>
          <p:cNvSpPr/>
          <p:nvPr/>
        </p:nvSpPr>
        <p:spPr>
          <a:xfrm rot="7174127">
            <a:off x="12683347" y="4119088"/>
            <a:ext cx="863028" cy="2615237"/>
          </a:xfrm>
          <a:custGeom>
            <a:avLst/>
            <a:gdLst/>
            <a:ahLst/>
            <a:cxnLst/>
            <a:rect l="l" t="t" r="r" b="b"/>
            <a:pathLst>
              <a:path w="863028" h="2615237">
                <a:moveTo>
                  <a:pt x="0" y="0"/>
                </a:moveTo>
                <a:lnTo>
                  <a:pt x="863028" y="0"/>
                </a:lnTo>
                <a:lnTo>
                  <a:pt x="863028" y="2615237"/>
                </a:lnTo>
                <a:lnTo>
                  <a:pt x="0" y="26152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 rot="6905039" flipV="1">
            <a:off x="4953858" y="1857848"/>
            <a:ext cx="863028" cy="2615237"/>
          </a:xfrm>
          <a:custGeom>
            <a:avLst/>
            <a:gdLst/>
            <a:ahLst/>
            <a:cxnLst/>
            <a:rect l="l" t="t" r="r" b="b"/>
            <a:pathLst>
              <a:path w="863028" h="2615237">
                <a:moveTo>
                  <a:pt x="0" y="2615237"/>
                </a:moveTo>
                <a:lnTo>
                  <a:pt x="863028" y="2615237"/>
                </a:lnTo>
                <a:lnTo>
                  <a:pt x="863028" y="0"/>
                </a:lnTo>
                <a:lnTo>
                  <a:pt x="0" y="0"/>
                </a:lnTo>
                <a:lnTo>
                  <a:pt x="0" y="261523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 rot="4224092" flipV="1">
            <a:off x="4345925" y="3591204"/>
            <a:ext cx="863028" cy="2615237"/>
          </a:xfrm>
          <a:custGeom>
            <a:avLst/>
            <a:gdLst/>
            <a:ahLst/>
            <a:cxnLst/>
            <a:rect l="l" t="t" r="r" b="b"/>
            <a:pathLst>
              <a:path w="863028" h="2615237">
                <a:moveTo>
                  <a:pt x="0" y="2615237"/>
                </a:moveTo>
                <a:lnTo>
                  <a:pt x="863028" y="2615237"/>
                </a:lnTo>
                <a:lnTo>
                  <a:pt x="863028" y="0"/>
                </a:lnTo>
                <a:lnTo>
                  <a:pt x="0" y="0"/>
                </a:lnTo>
                <a:lnTo>
                  <a:pt x="0" y="261523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78560" y="5732708"/>
            <a:ext cx="7409440" cy="4924191"/>
          </a:xfrm>
          <a:custGeom>
            <a:avLst/>
            <a:gdLst/>
            <a:ahLst/>
            <a:cxnLst/>
            <a:rect l="l" t="t" r="r" b="b"/>
            <a:pathLst>
              <a:path w="7409440" h="4924191">
                <a:moveTo>
                  <a:pt x="0" y="0"/>
                </a:moveTo>
                <a:lnTo>
                  <a:pt x="7409440" y="0"/>
                </a:lnTo>
                <a:lnTo>
                  <a:pt x="7409440" y="4924190"/>
                </a:lnTo>
                <a:lnTo>
                  <a:pt x="0" y="4924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2486566" y="1516417"/>
            <a:ext cx="4193427" cy="4114800"/>
          </a:xfrm>
          <a:custGeom>
            <a:avLst/>
            <a:gdLst/>
            <a:ahLst/>
            <a:cxnLst/>
            <a:rect l="l" t="t" r="r" b="b"/>
            <a:pathLst>
              <a:path w="4193427" h="4114800">
                <a:moveTo>
                  <a:pt x="0" y="0"/>
                </a:moveTo>
                <a:lnTo>
                  <a:pt x="4193427" y="0"/>
                </a:lnTo>
                <a:lnTo>
                  <a:pt x="41934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6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2499794" y="533038"/>
            <a:ext cx="13288411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2 p - Paskambink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870976"/>
            <a:ext cx="10878560" cy="5561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 u="sng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klausimas: </a:t>
            </a:r>
          </a:p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KOkiu numeriu reikia skambinti, atsitikus nelaimei?</a:t>
            </a:r>
          </a:p>
        </p:txBody>
      </p:sp>
      <p:sp>
        <p:nvSpPr>
          <p:cNvPr id="6" name="Freeform 6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78560" y="5631217"/>
            <a:ext cx="7409440" cy="4924191"/>
          </a:xfrm>
          <a:custGeom>
            <a:avLst/>
            <a:gdLst/>
            <a:ahLst/>
            <a:cxnLst/>
            <a:rect l="l" t="t" r="r" b="b"/>
            <a:pathLst>
              <a:path w="7409440" h="4924191">
                <a:moveTo>
                  <a:pt x="0" y="0"/>
                </a:moveTo>
                <a:lnTo>
                  <a:pt x="7409440" y="0"/>
                </a:lnTo>
                <a:lnTo>
                  <a:pt x="7409440" y="4924190"/>
                </a:lnTo>
                <a:lnTo>
                  <a:pt x="0" y="4924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2486566" y="1516417"/>
            <a:ext cx="4193427" cy="4114800"/>
          </a:xfrm>
          <a:custGeom>
            <a:avLst/>
            <a:gdLst/>
            <a:ahLst/>
            <a:cxnLst/>
            <a:rect l="l" t="t" r="r" b="b"/>
            <a:pathLst>
              <a:path w="4193427" h="4114800">
                <a:moveTo>
                  <a:pt x="0" y="0"/>
                </a:moveTo>
                <a:lnTo>
                  <a:pt x="4193427" y="0"/>
                </a:lnTo>
                <a:lnTo>
                  <a:pt x="41934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6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2499794" y="533038"/>
            <a:ext cx="13288411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2 p - Paskambink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17207" y="5202592"/>
            <a:ext cx="2617412" cy="3840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378"/>
              </a:lnSpc>
            </a:pPr>
            <a:r>
              <a:rPr lang="en-US" sz="22413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737390" y="5202592"/>
            <a:ext cx="2617412" cy="3840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378"/>
              </a:lnSpc>
            </a:pPr>
            <a:r>
              <a:rPr lang="en-US" sz="22413">
                <a:solidFill>
                  <a:srgbClr val="D34729"/>
                </a:solidFill>
                <a:latin typeface="Blodders 2"/>
                <a:ea typeface="Blodders 2"/>
                <a:cs typeface="Blodders 2"/>
                <a:sym typeface="Blodders 2"/>
              </a:rPr>
              <a:t>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499794" y="5202592"/>
            <a:ext cx="2617412" cy="3840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378"/>
              </a:lnSpc>
            </a:pPr>
            <a:r>
              <a:rPr lang="en-US" sz="22413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75975" y="2930310"/>
            <a:ext cx="9699876" cy="166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3"/>
              </a:lnSpc>
            </a:pPr>
            <a:r>
              <a:rPr lang="en-US" sz="4716">
                <a:solidFill>
                  <a:srgbClr val="566FB5"/>
                </a:solidFill>
                <a:latin typeface="Rubik 3"/>
                <a:ea typeface="Rubik 3"/>
                <a:cs typeface="Rubik 3"/>
                <a:sym typeface="Rubik 3"/>
              </a:rPr>
              <a:t>Bendras numeris, skirtas iškviesti pagalbos tarnybas:</a:t>
            </a:r>
          </a:p>
        </p:txBody>
      </p:sp>
      <p:sp>
        <p:nvSpPr>
          <p:cNvPr id="9" name="Freeform 9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74392" y="1185029"/>
            <a:ext cx="6476774" cy="5413503"/>
          </a:xfrm>
          <a:custGeom>
            <a:avLst/>
            <a:gdLst/>
            <a:ahLst/>
            <a:cxnLst/>
            <a:rect l="l" t="t" r="r" b="b"/>
            <a:pathLst>
              <a:path w="6476774" h="5413503">
                <a:moveTo>
                  <a:pt x="0" y="0"/>
                </a:moveTo>
                <a:lnTo>
                  <a:pt x="6476774" y="0"/>
                </a:lnTo>
                <a:lnTo>
                  <a:pt x="6476774" y="5413503"/>
                </a:lnTo>
                <a:lnTo>
                  <a:pt x="0" y="54135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1720093" y="1185029"/>
            <a:ext cx="5596390" cy="5592892"/>
          </a:xfrm>
          <a:custGeom>
            <a:avLst/>
            <a:gdLst/>
            <a:ahLst/>
            <a:cxnLst/>
            <a:rect l="l" t="t" r="r" b="b"/>
            <a:pathLst>
              <a:path w="5596390" h="5592892">
                <a:moveTo>
                  <a:pt x="0" y="0"/>
                </a:moveTo>
                <a:lnTo>
                  <a:pt x="5596390" y="0"/>
                </a:lnTo>
                <a:lnTo>
                  <a:pt x="5596390" y="5592892"/>
                </a:lnTo>
                <a:lnTo>
                  <a:pt x="0" y="55928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8048684" y="8314690"/>
            <a:ext cx="6238745" cy="943610"/>
          </a:xfrm>
          <a:custGeom>
            <a:avLst/>
            <a:gdLst/>
            <a:ahLst/>
            <a:cxnLst/>
            <a:rect l="l" t="t" r="r" b="b"/>
            <a:pathLst>
              <a:path w="6238745" h="943610">
                <a:moveTo>
                  <a:pt x="0" y="0"/>
                </a:moveTo>
                <a:lnTo>
                  <a:pt x="6238745" y="0"/>
                </a:lnTo>
                <a:lnTo>
                  <a:pt x="6238745" y="943610"/>
                </a:lnTo>
                <a:lnTo>
                  <a:pt x="0" y="9436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7950980" y="3043917"/>
            <a:ext cx="3092747" cy="2738487"/>
          </a:xfrm>
          <a:custGeom>
            <a:avLst/>
            <a:gdLst/>
            <a:ahLst/>
            <a:cxnLst/>
            <a:rect l="l" t="t" r="r" b="b"/>
            <a:pathLst>
              <a:path w="3092747" h="2738487">
                <a:moveTo>
                  <a:pt x="0" y="0"/>
                </a:moveTo>
                <a:lnTo>
                  <a:pt x="3092747" y="0"/>
                </a:lnTo>
                <a:lnTo>
                  <a:pt x="3092747" y="2738487"/>
                </a:lnTo>
                <a:lnTo>
                  <a:pt x="0" y="27384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2499794" y="866775"/>
            <a:ext cx="13288411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3 p - Padek</a:t>
            </a:r>
          </a:p>
        </p:txBody>
      </p:sp>
      <p:sp>
        <p:nvSpPr>
          <p:cNvPr id="7" name="TextBox 7"/>
          <p:cNvSpPr txBox="1"/>
          <p:nvPr/>
        </p:nvSpPr>
        <p:spPr>
          <a:xfrm rot="-1692287">
            <a:off x="10244029" y="103811"/>
            <a:ext cx="785615" cy="1378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69"/>
              </a:lnSpc>
            </a:pPr>
            <a:r>
              <a:rPr lang="en-US" sz="7978" dirty="0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97841" y="8576627"/>
            <a:ext cx="5261952" cy="467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0"/>
              </a:lnSpc>
            </a:pPr>
            <a:r>
              <a:rPr lang="en-US" sz="340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Vertinti sąmonę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16636" y="8362315"/>
            <a:ext cx="5261952" cy="895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0"/>
              </a:lnSpc>
            </a:pPr>
            <a:r>
              <a:rPr lang="en-US" sz="340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Nuraminti, kad jau atvyksta pagalba.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12779" y="6825546"/>
            <a:ext cx="5261952" cy="895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0"/>
              </a:lnSpc>
            </a:pPr>
            <a:r>
              <a:rPr lang="en-US" sz="340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Padėti surasti patogią, saugią padėtį.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997348" y="6825546"/>
            <a:ext cx="5261952" cy="895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0"/>
              </a:lnSpc>
            </a:pPr>
            <a:r>
              <a:rPr lang="en-US" sz="340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Nuimti papuošalus, šiltai apkloti.</a:t>
            </a:r>
          </a:p>
        </p:txBody>
      </p:sp>
      <p:sp>
        <p:nvSpPr>
          <p:cNvPr id="12" name="Freeform 12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111964" y="1028700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2" y="0"/>
                </a:lnTo>
                <a:lnTo>
                  <a:pt x="6064072" y="3428957"/>
                </a:lnTo>
                <a:lnTo>
                  <a:pt x="0" y="3428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86CAE0-1397-F847-95D6-D274366353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2569" y="5017503"/>
            <a:ext cx="14782862" cy="25590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27708" y="4474085"/>
            <a:ext cx="7232585" cy="5032062"/>
          </a:xfrm>
          <a:custGeom>
            <a:avLst/>
            <a:gdLst/>
            <a:ahLst/>
            <a:cxnLst/>
            <a:rect l="l" t="t" r="r" b="b"/>
            <a:pathLst>
              <a:path w="7232585" h="5032062">
                <a:moveTo>
                  <a:pt x="0" y="0"/>
                </a:moveTo>
                <a:lnTo>
                  <a:pt x="7232584" y="0"/>
                </a:lnTo>
                <a:lnTo>
                  <a:pt x="7232584" y="5032062"/>
                </a:lnTo>
                <a:lnTo>
                  <a:pt x="0" y="50320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038" r="-4038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9620871" y="4726946"/>
            <a:ext cx="2519986" cy="200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28"/>
              </a:lnSpc>
              <a:spcBef>
                <a:spcPct val="0"/>
              </a:spcBef>
            </a:pPr>
            <a:r>
              <a:rPr lang="en-US" sz="13228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30:2</a:t>
            </a:r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FADCCF-CCD0-21A0-8542-F691AF0681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3409" y="1181100"/>
            <a:ext cx="12921182" cy="272721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82292" y="4183700"/>
            <a:ext cx="13923416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kas yra defibriliatorius?</a:t>
            </a:r>
          </a:p>
        </p:txBody>
      </p:sp>
      <p:sp>
        <p:nvSpPr>
          <p:cNvPr id="3" name="Freeform 3"/>
          <p:cNvSpPr/>
          <p:nvPr/>
        </p:nvSpPr>
        <p:spPr>
          <a:xfrm>
            <a:off x="6119041" y="716644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1" y="0"/>
                </a:lnTo>
                <a:lnTo>
                  <a:pt x="6064071" y="3428956"/>
                </a:lnTo>
                <a:lnTo>
                  <a:pt x="0" y="34289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7070365" y="5744739"/>
            <a:ext cx="4161424" cy="4161424"/>
          </a:xfrm>
          <a:custGeom>
            <a:avLst/>
            <a:gdLst/>
            <a:ahLst/>
            <a:cxnLst/>
            <a:rect l="l" t="t" r="r" b="b"/>
            <a:pathLst>
              <a:path w="4161424" h="4161424">
                <a:moveTo>
                  <a:pt x="0" y="0"/>
                </a:moveTo>
                <a:lnTo>
                  <a:pt x="4161424" y="0"/>
                </a:lnTo>
                <a:lnTo>
                  <a:pt x="4161424" y="4161424"/>
                </a:lnTo>
                <a:lnTo>
                  <a:pt x="0" y="41614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72802" y="1192536"/>
            <a:ext cx="14742396" cy="3435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56"/>
              </a:lnSpc>
            </a:pPr>
            <a:r>
              <a:rPr lang="en-US" sz="6325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DEfibriliatorius (AID) – </a:t>
            </a:r>
            <a:r>
              <a:rPr lang="en-US" sz="6325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tai prietaisas, kuris gali atkurti normalų širdies ritmą, kai žmogus yra be sąmonės ir be kvėpavimo.</a:t>
            </a:r>
          </a:p>
        </p:txBody>
      </p:sp>
      <p:sp>
        <p:nvSpPr>
          <p:cNvPr id="3" name="Freeform 3"/>
          <p:cNvSpPr/>
          <p:nvPr/>
        </p:nvSpPr>
        <p:spPr>
          <a:xfrm flipH="1">
            <a:off x="4268668" y="4851312"/>
            <a:ext cx="8113071" cy="5070669"/>
          </a:xfrm>
          <a:custGeom>
            <a:avLst/>
            <a:gdLst/>
            <a:ahLst/>
            <a:cxnLst/>
            <a:rect l="l" t="t" r="r" b="b"/>
            <a:pathLst>
              <a:path w="8113071" h="5070669">
                <a:moveTo>
                  <a:pt x="8113071" y="0"/>
                </a:moveTo>
                <a:lnTo>
                  <a:pt x="0" y="0"/>
                </a:lnTo>
                <a:lnTo>
                  <a:pt x="0" y="5070669"/>
                </a:lnTo>
                <a:lnTo>
                  <a:pt x="8113071" y="5070669"/>
                </a:lnTo>
                <a:lnTo>
                  <a:pt x="81130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6104888" y="5743044"/>
            <a:ext cx="6078224" cy="4060771"/>
          </a:xfrm>
          <a:custGeom>
            <a:avLst/>
            <a:gdLst/>
            <a:ahLst/>
            <a:cxnLst/>
            <a:rect l="l" t="t" r="r" b="b"/>
            <a:pathLst>
              <a:path w="6078224" h="4060771">
                <a:moveTo>
                  <a:pt x="0" y="0"/>
                </a:moveTo>
                <a:lnTo>
                  <a:pt x="6078224" y="0"/>
                </a:lnTo>
                <a:lnTo>
                  <a:pt x="6078224" y="4060772"/>
                </a:lnTo>
                <a:lnTo>
                  <a:pt x="0" y="40607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6224830" y="304800"/>
            <a:ext cx="5838339" cy="3301315"/>
          </a:xfrm>
          <a:custGeom>
            <a:avLst/>
            <a:gdLst/>
            <a:ahLst/>
            <a:cxnLst/>
            <a:rect l="l" t="t" r="r" b="b"/>
            <a:pathLst>
              <a:path w="5838339" h="3301315">
                <a:moveTo>
                  <a:pt x="0" y="0"/>
                </a:moveTo>
                <a:lnTo>
                  <a:pt x="5838340" y="0"/>
                </a:lnTo>
                <a:lnTo>
                  <a:pt x="5838340" y="3301315"/>
                </a:lnTo>
                <a:lnTo>
                  <a:pt x="0" y="33013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8C2EC4-BE63-2B82-A72B-D25E23F3FD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271" y="4343930"/>
            <a:ext cx="16085457" cy="159913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97800" y="3954074"/>
            <a:ext cx="12890442" cy="1539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Pirmosios pagalbos situacijos</a:t>
            </a:r>
          </a:p>
        </p:txBody>
      </p:sp>
      <p:sp>
        <p:nvSpPr>
          <p:cNvPr id="3" name="Freeform 3"/>
          <p:cNvSpPr/>
          <p:nvPr/>
        </p:nvSpPr>
        <p:spPr>
          <a:xfrm>
            <a:off x="10748381" y="2514755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3307513" y="2514755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6900613" y="2514755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4874081" y="2514755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8675952" y="5535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4828185" y="5535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2801652" y="5535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246224" y="674171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0887347" y="6745884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3307513" y="6745884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6900613" y="6745884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14874081" y="6745884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16158525" y="8827571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8740654" y="88593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>
            <a:off x="1299785" y="88593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>
            <a:off x="4892886" y="88593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>
            <a:off x="12866354" y="88593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>
            <a:off x="16170024" y="459855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1" name="Freeform 21"/>
          <p:cNvSpPr/>
          <p:nvPr/>
        </p:nvSpPr>
        <p:spPr>
          <a:xfrm>
            <a:off x="8752152" y="4630319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2" name="Freeform 22"/>
          <p:cNvSpPr/>
          <p:nvPr/>
        </p:nvSpPr>
        <p:spPr>
          <a:xfrm>
            <a:off x="1311284" y="4630319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3" name="Freeform 23"/>
          <p:cNvSpPr/>
          <p:nvPr/>
        </p:nvSpPr>
        <p:spPr>
          <a:xfrm>
            <a:off x="4904385" y="4630319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4" name="Freeform 24"/>
          <p:cNvSpPr/>
          <p:nvPr/>
        </p:nvSpPr>
        <p:spPr>
          <a:xfrm>
            <a:off x="12877852" y="4630319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5" name="Freeform 25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224830" y="304800"/>
            <a:ext cx="5838339" cy="3301315"/>
          </a:xfrm>
          <a:custGeom>
            <a:avLst/>
            <a:gdLst/>
            <a:ahLst/>
            <a:cxnLst/>
            <a:rect l="l" t="t" r="r" b="b"/>
            <a:pathLst>
              <a:path w="5838339" h="3301315">
                <a:moveTo>
                  <a:pt x="0" y="0"/>
                </a:moveTo>
                <a:lnTo>
                  <a:pt x="5838340" y="0"/>
                </a:lnTo>
                <a:lnTo>
                  <a:pt x="5838340" y="3301315"/>
                </a:lnTo>
                <a:lnTo>
                  <a:pt x="0" y="33013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7166746" y="5777536"/>
            <a:ext cx="4152549" cy="4210442"/>
          </a:xfrm>
          <a:custGeom>
            <a:avLst/>
            <a:gdLst/>
            <a:ahLst/>
            <a:cxnLst/>
            <a:rect l="l" t="t" r="r" b="b"/>
            <a:pathLst>
              <a:path w="4152549" h="4210442">
                <a:moveTo>
                  <a:pt x="0" y="0"/>
                </a:moveTo>
                <a:lnTo>
                  <a:pt x="4152549" y="0"/>
                </a:lnTo>
                <a:lnTo>
                  <a:pt x="4152549" y="4210442"/>
                </a:lnTo>
                <a:lnTo>
                  <a:pt x="0" y="42104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76EE22-3DD9-BEE2-0F84-86E01BAF2C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1136" y="4064564"/>
            <a:ext cx="13643767" cy="154843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69100" y="2249171"/>
            <a:ext cx="5613342" cy="1387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Užspringimas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144000" y="3112349"/>
            <a:ext cx="8115300" cy="589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B</a:t>
            </a:r>
            <a:r>
              <a:rPr lang="en-US" sz="3399" u="none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an</a:t>
            </a:r>
            <a:r>
              <a:rPr lang="en-US" sz="33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dy</a:t>
            </a:r>
            <a:r>
              <a:rPr lang="en-US" sz="3399" u="none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k </a:t>
            </a:r>
            <a:r>
              <a:rPr lang="en-US" sz="33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stipriai kosėti ir kviesti pagalbą.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0" y="6868160"/>
            <a:ext cx="8115300" cy="2390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Nedelsiant pakviesk suaugusį.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Paskatink draugą kosėti.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Neduok vandens ar maisto, kol viskas nepraeina.</a:t>
            </a:r>
          </a:p>
        </p:txBody>
      </p:sp>
      <p:sp>
        <p:nvSpPr>
          <p:cNvPr id="7" name="Freeform 7"/>
          <p:cNvSpPr/>
          <p:nvPr/>
        </p:nvSpPr>
        <p:spPr>
          <a:xfrm>
            <a:off x="2367386" y="4176015"/>
            <a:ext cx="4416769" cy="4478347"/>
          </a:xfrm>
          <a:custGeom>
            <a:avLst/>
            <a:gdLst/>
            <a:ahLst/>
            <a:cxnLst/>
            <a:rect l="l" t="t" r="r" b="b"/>
            <a:pathLst>
              <a:path w="4416769" h="4478347">
                <a:moveTo>
                  <a:pt x="0" y="0"/>
                </a:moveTo>
                <a:lnTo>
                  <a:pt x="4416769" y="0"/>
                </a:lnTo>
                <a:lnTo>
                  <a:pt x="4416769" y="4478347"/>
                </a:lnTo>
                <a:lnTo>
                  <a:pt x="0" y="44783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7FF0B7-563C-23D3-EACE-ECE9F7665F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9039" y="1216672"/>
            <a:ext cx="5235547" cy="15163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2612F34-B541-DDFF-8098-ABF3CA86E0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9039" y="4834164"/>
            <a:ext cx="5864959" cy="151630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24830" y="304800"/>
            <a:ext cx="5838339" cy="3301315"/>
          </a:xfrm>
          <a:custGeom>
            <a:avLst/>
            <a:gdLst/>
            <a:ahLst/>
            <a:cxnLst/>
            <a:rect l="l" t="t" r="r" b="b"/>
            <a:pathLst>
              <a:path w="5838339" h="3301315">
                <a:moveTo>
                  <a:pt x="0" y="0"/>
                </a:moveTo>
                <a:lnTo>
                  <a:pt x="5838340" y="0"/>
                </a:lnTo>
                <a:lnTo>
                  <a:pt x="5838340" y="3301315"/>
                </a:lnTo>
                <a:lnTo>
                  <a:pt x="0" y="33013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7912863" y="5812194"/>
            <a:ext cx="2462274" cy="4326679"/>
          </a:xfrm>
          <a:custGeom>
            <a:avLst/>
            <a:gdLst/>
            <a:ahLst/>
            <a:cxnLst/>
            <a:rect l="l" t="t" r="r" b="b"/>
            <a:pathLst>
              <a:path w="2462274" h="4326679">
                <a:moveTo>
                  <a:pt x="0" y="0"/>
                </a:moveTo>
                <a:lnTo>
                  <a:pt x="2462274" y="0"/>
                </a:lnTo>
                <a:lnTo>
                  <a:pt x="2462274" y="4326679"/>
                </a:lnTo>
                <a:lnTo>
                  <a:pt x="0" y="4326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-1821288">
            <a:off x="8539639" y="8225741"/>
            <a:ext cx="822209" cy="965884"/>
          </a:xfrm>
          <a:custGeom>
            <a:avLst/>
            <a:gdLst/>
            <a:ahLst/>
            <a:cxnLst/>
            <a:rect l="l" t="t" r="r" b="b"/>
            <a:pathLst>
              <a:path w="822209" h="965884">
                <a:moveTo>
                  <a:pt x="0" y="0"/>
                </a:moveTo>
                <a:lnTo>
                  <a:pt x="822208" y="0"/>
                </a:lnTo>
                <a:lnTo>
                  <a:pt x="822208" y="965884"/>
                </a:lnTo>
                <a:lnTo>
                  <a:pt x="0" y="9658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9BAD48-B8C2-0B56-ED9E-7062B92377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3687" y="4211979"/>
            <a:ext cx="14460624" cy="180757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024461" y="5123322"/>
            <a:ext cx="1596502" cy="2021230"/>
          </a:xfrm>
          <a:custGeom>
            <a:avLst/>
            <a:gdLst/>
            <a:ahLst/>
            <a:cxnLst/>
            <a:rect l="l" t="t" r="r" b="b"/>
            <a:pathLst>
              <a:path w="1596502" h="2021230">
                <a:moveTo>
                  <a:pt x="0" y="0"/>
                </a:moveTo>
                <a:lnTo>
                  <a:pt x="1596502" y="0"/>
                </a:lnTo>
                <a:lnTo>
                  <a:pt x="1596502" y="2021230"/>
                </a:lnTo>
                <a:lnTo>
                  <a:pt x="0" y="2021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26743" b="-11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4520532" y="5262098"/>
            <a:ext cx="1827397" cy="1406334"/>
          </a:xfrm>
          <a:custGeom>
            <a:avLst/>
            <a:gdLst/>
            <a:ahLst/>
            <a:cxnLst/>
            <a:rect l="l" t="t" r="r" b="b"/>
            <a:pathLst>
              <a:path w="1827397" h="1406334">
                <a:moveTo>
                  <a:pt x="0" y="0"/>
                </a:moveTo>
                <a:lnTo>
                  <a:pt x="1827397" y="0"/>
                </a:lnTo>
                <a:lnTo>
                  <a:pt x="1827397" y="1406335"/>
                </a:lnTo>
                <a:lnTo>
                  <a:pt x="0" y="14063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9002766" y="1855732"/>
            <a:ext cx="2033245" cy="2649179"/>
          </a:xfrm>
          <a:custGeom>
            <a:avLst/>
            <a:gdLst/>
            <a:ahLst/>
            <a:cxnLst/>
            <a:rect l="l" t="t" r="r" b="b"/>
            <a:pathLst>
              <a:path w="2033245" h="2649179">
                <a:moveTo>
                  <a:pt x="0" y="0"/>
                </a:moveTo>
                <a:lnTo>
                  <a:pt x="2033245" y="0"/>
                </a:lnTo>
                <a:lnTo>
                  <a:pt x="2033245" y="2649179"/>
                </a:lnTo>
                <a:lnTo>
                  <a:pt x="0" y="26491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4822137" y="2153704"/>
            <a:ext cx="1168477" cy="2053235"/>
          </a:xfrm>
          <a:custGeom>
            <a:avLst/>
            <a:gdLst/>
            <a:ahLst/>
            <a:cxnLst/>
            <a:rect l="l" t="t" r="r" b="b"/>
            <a:pathLst>
              <a:path w="1168477" h="2053235">
                <a:moveTo>
                  <a:pt x="0" y="0"/>
                </a:moveTo>
                <a:lnTo>
                  <a:pt x="1168478" y="0"/>
                </a:lnTo>
                <a:lnTo>
                  <a:pt x="1168478" y="2053235"/>
                </a:lnTo>
                <a:lnTo>
                  <a:pt x="0" y="20532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5163203" y="3317726"/>
            <a:ext cx="247956" cy="212622"/>
          </a:xfrm>
          <a:custGeom>
            <a:avLst/>
            <a:gdLst/>
            <a:ahLst/>
            <a:cxnLst/>
            <a:rect l="l" t="t" r="r" b="b"/>
            <a:pathLst>
              <a:path w="247956" h="212622">
                <a:moveTo>
                  <a:pt x="0" y="0"/>
                </a:moveTo>
                <a:lnTo>
                  <a:pt x="247956" y="0"/>
                </a:lnTo>
                <a:lnTo>
                  <a:pt x="247956" y="212622"/>
                </a:lnTo>
                <a:lnTo>
                  <a:pt x="0" y="2126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10026585" y="2815363"/>
            <a:ext cx="529811" cy="407734"/>
          </a:xfrm>
          <a:custGeom>
            <a:avLst/>
            <a:gdLst/>
            <a:ahLst/>
            <a:cxnLst/>
            <a:rect l="l" t="t" r="r" b="b"/>
            <a:pathLst>
              <a:path w="529811" h="407734">
                <a:moveTo>
                  <a:pt x="0" y="0"/>
                </a:moveTo>
                <a:lnTo>
                  <a:pt x="529811" y="0"/>
                </a:lnTo>
                <a:lnTo>
                  <a:pt x="529811" y="407733"/>
                </a:lnTo>
                <a:lnTo>
                  <a:pt x="0" y="4077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-3860060">
            <a:off x="9981144" y="3304442"/>
            <a:ext cx="1493599" cy="451814"/>
          </a:xfrm>
          <a:custGeom>
            <a:avLst/>
            <a:gdLst/>
            <a:ahLst/>
            <a:cxnLst/>
            <a:rect l="l" t="t" r="r" b="b"/>
            <a:pathLst>
              <a:path w="1493599" h="451814">
                <a:moveTo>
                  <a:pt x="0" y="0"/>
                </a:moveTo>
                <a:lnTo>
                  <a:pt x="1493600" y="0"/>
                </a:lnTo>
                <a:lnTo>
                  <a:pt x="1493600" y="451813"/>
                </a:lnTo>
                <a:lnTo>
                  <a:pt x="0" y="4518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TextBox 9"/>
          <p:cNvSpPr txBox="1"/>
          <p:nvPr/>
        </p:nvSpPr>
        <p:spPr>
          <a:xfrm>
            <a:off x="199432" y="2742052"/>
            <a:ext cx="6434310" cy="1076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Silpno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6183023" y="2448135"/>
            <a:ext cx="2627334" cy="2354926"/>
            <a:chOff x="0" y="0"/>
            <a:chExt cx="3503112" cy="3139902"/>
          </a:xfrm>
        </p:grpSpPr>
        <p:sp>
          <p:nvSpPr>
            <p:cNvPr id="11" name="Freeform 11"/>
            <p:cNvSpPr/>
            <p:nvPr/>
          </p:nvSpPr>
          <p:spPr>
            <a:xfrm>
              <a:off x="181605" y="0"/>
              <a:ext cx="3139902" cy="3139902"/>
            </a:xfrm>
            <a:custGeom>
              <a:avLst/>
              <a:gdLst/>
              <a:ahLst/>
              <a:cxnLst/>
              <a:rect l="l" t="t" r="r" b="b"/>
              <a:pathLst>
                <a:path w="3139902" h="3139902">
                  <a:moveTo>
                    <a:pt x="0" y="0"/>
                  </a:moveTo>
                  <a:lnTo>
                    <a:pt x="3139902" y="0"/>
                  </a:lnTo>
                  <a:lnTo>
                    <a:pt x="3139902" y="3139902"/>
                  </a:lnTo>
                  <a:lnTo>
                    <a:pt x="0" y="31399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38057"/>
              <a:ext cx="3503112" cy="2809787"/>
            </a:xfrm>
            <a:custGeom>
              <a:avLst/>
              <a:gdLst/>
              <a:ahLst/>
              <a:cxnLst/>
              <a:rect l="l" t="t" r="r" b="b"/>
              <a:pathLst>
                <a:path w="3503112" h="2809787">
                  <a:moveTo>
                    <a:pt x="0" y="0"/>
                  </a:moveTo>
                  <a:lnTo>
                    <a:pt x="3503112" y="0"/>
                  </a:lnTo>
                  <a:lnTo>
                    <a:pt x="3503112" y="2809788"/>
                  </a:lnTo>
                  <a:lnTo>
                    <a:pt x="0" y="2809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13" name="Freeform 13"/>
          <p:cNvSpPr/>
          <p:nvPr/>
        </p:nvSpPr>
        <p:spPr>
          <a:xfrm>
            <a:off x="15680498" y="5660178"/>
            <a:ext cx="2236346" cy="1484374"/>
          </a:xfrm>
          <a:custGeom>
            <a:avLst/>
            <a:gdLst/>
            <a:ahLst/>
            <a:cxnLst/>
            <a:rect l="l" t="t" r="r" b="b"/>
            <a:pathLst>
              <a:path w="2236346" h="1484374">
                <a:moveTo>
                  <a:pt x="0" y="0"/>
                </a:moveTo>
                <a:lnTo>
                  <a:pt x="2236346" y="0"/>
                </a:lnTo>
                <a:lnTo>
                  <a:pt x="2236346" y="1484374"/>
                </a:lnTo>
                <a:lnTo>
                  <a:pt x="0" y="14843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TextBox 15"/>
          <p:cNvSpPr txBox="1"/>
          <p:nvPr/>
        </p:nvSpPr>
        <p:spPr>
          <a:xfrm>
            <a:off x="5098541" y="5312486"/>
            <a:ext cx="5973681" cy="1076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Stipraus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945374" y="4787802"/>
            <a:ext cx="2627334" cy="2354926"/>
            <a:chOff x="0" y="0"/>
            <a:chExt cx="3503112" cy="3139902"/>
          </a:xfrm>
        </p:grpSpPr>
        <p:sp>
          <p:nvSpPr>
            <p:cNvPr id="18" name="Freeform 18"/>
            <p:cNvSpPr/>
            <p:nvPr/>
          </p:nvSpPr>
          <p:spPr>
            <a:xfrm>
              <a:off x="181605" y="0"/>
              <a:ext cx="3139902" cy="3139902"/>
            </a:xfrm>
            <a:custGeom>
              <a:avLst/>
              <a:gdLst/>
              <a:ahLst/>
              <a:cxnLst/>
              <a:rect l="l" t="t" r="r" b="b"/>
              <a:pathLst>
                <a:path w="3139902" h="3139902">
                  <a:moveTo>
                    <a:pt x="0" y="0"/>
                  </a:moveTo>
                  <a:lnTo>
                    <a:pt x="3139902" y="0"/>
                  </a:lnTo>
                  <a:lnTo>
                    <a:pt x="3139902" y="3139902"/>
                  </a:lnTo>
                  <a:lnTo>
                    <a:pt x="0" y="31399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38057"/>
              <a:ext cx="3503112" cy="2809787"/>
            </a:xfrm>
            <a:custGeom>
              <a:avLst/>
              <a:gdLst/>
              <a:ahLst/>
              <a:cxnLst/>
              <a:rect l="l" t="t" r="r" b="b"/>
              <a:pathLst>
                <a:path w="3503112" h="2809787">
                  <a:moveTo>
                    <a:pt x="0" y="0"/>
                  </a:moveTo>
                  <a:lnTo>
                    <a:pt x="3503112" y="0"/>
                  </a:lnTo>
                  <a:lnTo>
                    <a:pt x="3503112" y="2809788"/>
                  </a:lnTo>
                  <a:lnTo>
                    <a:pt x="0" y="2809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20" name="Freeform 20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05F5002-F7F6-63B4-7A07-9498F58B1B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37996" y="428059"/>
            <a:ext cx="12542502" cy="131634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FDD7D16-567E-6B54-2B9D-F5C8DD96F9C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52813" y="8101715"/>
            <a:ext cx="15042682" cy="155411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10051-8E9C-C254-5CC8-8BD95ADF6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0FE71F80-5FA1-8F3F-8490-FB55D7633CB7}"/>
              </a:ext>
            </a:extLst>
          </p:cNvPr>
          <p:cNvSpPr/>
          <p:nvPr/>
        </p:nvSpPr>
        <p:spPr>
          <a:xfrm>
            <a:off x="6224830" y="304800"/>
            <a:ext cx="5838339" cy="3301315"/>
          </a:xfrm>
          <a:custGeom>
            <a:avLst/>
            <a:gdLst/>
            <a:ahLst/>
            <a:cxnLst/>
            <a:rect l="l" t="t" r="r" b="b"/>
            <a:pathLst>
              <a:path w="5838339" h="3301315">
                <a:moveTo>
                  <a:pt x="0" y="0"/>
                </a:moveTo>
                <a:lnTo>
                  <a:pt x="5838340" y="0"/>
                </a:lnTo>
                <a:lnTo>
                  <a:pt x="5838340" y="3301315"/>
                </a:lnTo>
                <a:lnTo>
                  <a:pt x="0" y="33013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420A558-7034-C2A1-C1C3-E40252415ACE}"/>
              </a:ext>
            </a:extLst>
          </p:cNvPr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F7F2735F-3080-FF67-1639-80FB9BE55872}"/>
              </a:ext>
            </a:extLst>
          </p:cNvPr>
          <p:cNvSpPr/>
          <p:nvPr/>
        </p:nvSpPr>
        <p:spPr>
          <a:xfrm flipH="1">
            <a:off x="7200900" y="6286500"/>
            <a:ext cx="3886200" cy="3518510"/>
          </a:xfrm>
          <a:custGeom>
            <a:avLst/>
            <a:gdLst/>
            <a:ahLst/>
            <a:cxnLst/>
            <a:rect l="l" t="t" r="r" b="b"/>
            <a:pathLst>
              <a:path w="3489501" h="2974800">
                <a:moveTo>
                  <a:pt x="0" y="0"/>
                </a:moveTo>
                <a:lnTo>
                  <a:pt x="3489501" y="0"/>
                </a:lnTo>
                <a:lnTo>
                  <a:pt x="3489501" y="2974799"/>
                </a:lnTo>
                <a:lnTo>
                  <a:pt x="0" y="29747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CEFF759F-A9D9-B4EF-9029-06A791545EFD}"/>
              </a:ext>
            </a:extLst>
          </p:cNvPr>
          <p:cNvSpPr txBox="1"/>
          <p:nvPr/>
        </p:nvSpPr>
        <p:spPr>
          <a:xfrm>
            <a:off x="1581082" y="3593415"/>
            <a:ext cx="15125834" cy="2922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</a:pPr>
            <a:r>
              <a:rPr lang="en-US" sz="8310" dirty="0">
                <a:solidFill>
                  <a:srgbClr val="CF4C35"/>
                </a:solidFill>
                <a:latin typeface="Blodders 1" panose="020B0604020202020204" charset="0"/>
                <a:ea typeface="Blodders 2"/>
                <a:cs typeface="Blodders 2"/>
                <a:sym typeface="Blodders 2"/>
              </a:rPr>
              <a:t>KĄ DARYTI, JEI KAM NORS PRASIDĖJO STIPRI ALERGIJA?</a:t>
            </a:r>
          </a:p>
        </p:txBody>
      </p:sp>
    </p:spTree>
    <p:extLst>
      <p:ext uri="{BB962C8B-B14F-4D97-AF65-F5344CB8AC3E}">
        <p14:creationId xmlns:p14="http://schemas.microsoft.com/office/powerpoint/2010/main" val="10483410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3">
            <a:extLst>
              <a:ext uri="{FF2B5EF4-FFF2-40B4-BE49-F238E27FC236}">
                <a16:creationId xmlns:a16="http://schemas.microsoft.com/office/drawing/2014/main" id="{D6EBDDCF-E29B-0A29-C5B0-6D9E87A9E1B5}"/>
              </a:ext>
            </a:extLst>
          </p:cNvPr>
          <p:cNvSpPr/>
          <p:nvPr/>
        </p:nvSpPr>
        <p:spPr>
          <a:xfrm rot="20550000" flipH="1" flipV="1">
            <a:off x="-5386935" y="-4266030"/>
            <a:ext cx="9310780" cy="8532060"/>
          </a:xfrm>
          <a:custGeom>
            <a:avLst/>
            <a:gdLst/>
            <a:ahLst/>
            <a:cxnLst/>
            <a:rect l="l" t="t" r="r" b="b"/>
            <a:pathLst>
              <a:path w="9310780" h="8532060">
                <a:moveTo>
                  <a:pt x="0" y="0"/>
                </a:moveTo>
                <a:lnTo>
                  <a:pt x="9310780" y="0"/>
                </a:lnTo>
                <a:lnTo>
                  <a:pt x="9310780" y="8532060"/>
                </a:lnTo>
                <a:lnTo>
                  <a:pt x="0" y="85320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69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3">
            <a:extLst>
              <a:ext uri="{FF2B5EF4-FFF2-40B4-BE49-F238E27FC236}">
                <a16:creationId xmlns:a16="http://schemas.microsoft.com/office/drawing/2014/main" id="{DFE380DD-FD34-BBD7-6516-B390DF6A641A}"/>
              </a:ext>
            </a:extLst>
          </p:cNvPr>
          <p:cNvSpPr/>
          <p:nvPr/>
        </p:nvSpPr>
        <p:spPr>
          <a:xfrm rot="-1050000">
            <a:off x="10559303" y="6839660"/>
            <a:ext cx="9310780" cy="8532060"/>
          </a:xfrm>
          <a:custGeom>
            <a:avLst/>
            <a:gdLst/>
            <a:ahLst/>
            <a:cxnLst/>
            <a:rect l="l" t="t" r="r" b="b"/>
            <a:pathLst>
              <a:path w="9310780" h="8532060">
                <a:moveTo>
                  <a:pt x="0" y="0"/>
                </a:moveTo>
                <a:lnTo>
                  <a:pt x="9310780" y="0"/>
                </a:lnTo>
                <a:lnTo>
                  <a:pt x="9310780" y="8532060"/>
                </a:lnTo>
                <a:lnTo>
                  <a:pt x="0" y="85320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69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4">
            <a:extLst>
              <a:ext uri="{FF2B5EF4-FFF2-40B4-BE49-F238E27FC236}">
                <a16:creationId xmlns:a16="http://schemas.microsoft.com/office/drawing/2014/main" id="{E5D5AD6C-D517-0FC8-74A8-4D6DE44CF3F8}"/>
              </a:ext>
            </a:extLst>
          </p:cNvPr>
          <p:cNvSpPr/>
          <p:nvPr/>
        </p:nvSpPr>
        <p:spPr>
          <a:xfrm rot="8749422">
            <a:off x="-4660945" y="6130750"/>
            <a:ext cx="8242396" cy="7553032"/>
          </a:xfrm>
          <a:custGeom>
            <a:avLst/>
            <a:gdLst/>
            <a:ahLst/>
            <a:cxnLst/>
            <a:rect l="l" t="t" r="r" b="b"/>
            <a:pathLst>
              <a:path w="8242396" h="7553032">
                <a:moveTo>
                  <a:pt x="0" y="0"/>
                </a:moveTo>
                <a:lnTo>
                  <a:pt x="8242396" y="0"/>
                </a:lnTo>
                <a:lnTo>
                  <a:pt x="8242396" y="7553032"/>
                </a:lnTo>
                <a:lnTo>
                  <a:pt x="0" y="75530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6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7B1B342C-CFA0-EA10-3ADC-1BAEE1E0B693}"/>
              </a:ext>
            </a:extLst>
          </p:cNvPr>
          <p:cNvSpPr/>
          <p:nvPr/>
        </p:nvSpPr>
        <p:spPr>
          <a:xfrm rot="10682860">
            <a:off x="15516340" y="-3370993"/>
            <a:ext cx="8242396" cy="7553032"/>
          </a:xfrm>
          <a:custGeom>
            <a:avLst/>
            <a:gdLst/>
            <a:ahLst/>
            <a:cxnLst/>
            <a:rect l="l" t="t" r="r" b="b"/>
            <a:pathLst>
              <a:path w="8242396" h="7553032">
                <a:moveTo>
                  <a:pt x="0" y="0"/>
                </a:moveTo>
                <a:lnTo>
                  <a:pt x="8242396" y="0"/>
                </a:lnTo>
                <a:lnTo>
                  <a:pt x="8242396" y="7553032"/>
                </a:lnTo>
                <a:lnTo>
                  <a:pt x="0" y="75530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6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12">
            <a:extLst>
              <a:ext uri="{FF2B5EF4-FFF2-40B4-BE49-F238E27FC236}">
                <a16:creationId xmlns:a16="http://schemas.microsoft.com/office/drawing/2014/main" id="{38AB21C8-FBBC-DA1E-B8C2-7CEB48BBFD6A}"/>
              </a:ext>
            </a:extLst>
          </p:cNvPr>
          <p:cNvSpPr txBox="1"/>
          <p:nvPr/>
        </p:nvSpPr>
        <p:spPr>
          <a:xfrm>
            <a:off x="6023074" y="857250"/>
            <a:ext cx="6241852" cy="1427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</a:pPr>
            <a:r>
              <a:rPr lang="en-US" sz="8310" dirty="0">
                <a:solidFill>
                  <a:srgbClr val="CF4C35"/>
                </a:solidFill>
                <a:latin typeface="Blodders 1" panose="020B0604020202020204" charset="0"/>
                <a:ea typeface="Blodders 2"/>
                <a:cs typeface="Blodders 2"/>
                <a:sym typeface="Blodders 2"/>
              </a:rPr>
              <a:t>ANAFILAKSIJA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A16787-B89B-3A13-F4C2-F603F65D9C64}"/>
              </a:ext>
            </a:extLst>
          </p:cNvPr>
          <p:cNvSpPr txBox="1"/>
          <p:nvPr/>
        </p:nvSpPr>
        <p:spPr>
          <a:xfrm>
            <a:off x="4572000" y="2318861"/>
            <a:ext cx="9144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t">
              <a:lnSpc>
                <a:spcPct val="100000"/>
              </a:lnSpc>
            </a:pPr>
            <a:r>
              <a:rPr lang="lt-LT" sz="3400" b="1" dirty="0" err="1">
                <a:solidFill>
                  <a:srgbClr val="586BB0"/>
                </a:solidFill>
                <a:latin typeface="Rubik 3" panose="020B0604020202020204" charset="-79"/>
                <a:cs typeface="Rubik 3" panose="020B0604020202020204" charset="-79"/>
              </a:rPr>
              <a:t>Anafilaksija</a:t>
            </a:r>
            <a:r>
              <a:rPr lang="lt-LT" sz="3400" dirty="0">
                <a:solidFill>
                  <a:srgbClr val="586BB0"/>
                </a:solidFill>
                <a:latin typeface="Rubik 3" panose="020B0604020202020204" charset="-79"/>
                <a:cs typeface="Rubik 3" panose="020B0604020202020204" charset="-79"/>
              </a:rPr>
              <a:t> – labai stipri alerginė reakcija.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1B040F98-E50F-9401-A56B-BBE3365454A8}"/>
              </a:ext>
            </a:extLst>
          </p:cNvPr>
          <p:cNvSpPr txBox="1"/>
          <p:nvPr/>
        </p:nvSpPr>
        <p:spPr>
          <a:xfrm>
            <a:off x="1349538" y="4230293"/>
            <a:ext cx="6444924" cy="28450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41" lvl="1" algn="l">
              <a:lnSpc>
                <a:spcPts val="4480"/>
              </a:lnSpc>
            </a:pPr>
            <a:r>
              <a:rPr lang="lt-LT" sz="3200" b="1" dirty="0">
                <a:solidFill>
                  <a:srgbClr val="CF4C35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Anafilaksijos požymiai:</a:t>
            </a:r>
          </a:p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Sunku kvėpuoti </a:t>
            </a:r>
          </a:p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Tinsta lūpos ar veidas</a:t>
            </a:r>
          </a:p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Atsiranda bėrimas</a:t>
            </a:r>
          </a:p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Svaigsta galva</a:t>
            </a:r>
            <a:endParaRPr lang="en-US" sz="3200" dirty="0">
              <a:solidFill>
                <a:srgbClr val="5D6FBD"/>
              </a:solidFill>
              <a:latin typeface="Rubik 1" panose="020B0604020202020204" charset="0"/>
              <a:ea typeface="Rubik Light"/>
              <a:cs typeface="Rubik 1" panose="020B0604020202020204" charset="0"/>
              <a:sym typeface="Rubik Light"/>
            </a:endParaRP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CFA914F7-DAD2-01CC-EB28-54C5E03DBB74}"/>
              </a:ext>
            </a:extLst>
          </p:cNvPr>
          <p:cNvSpPr txBox="1"/>
          <p:nvPr/>
        </p:nvSpPr>
        <p:spPr>
          <a:xfrm>
            <a:off x="9546586" y="4230293"/>
            <a:ext cx="5508462" cy="28450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41" lvl="1" algn="l">
              <a:lnSpc>
                <a:spcPts val="4480"/>
              </a:lnSpc>
            </a:pPr>
            <a:r>
              <a:rPr lang="lt-LT" sz="3200" b="1" dirty="0">
                <a:solidFill>
                  <a:srgbClr val="CF4C35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Ką daryti?</a:t>
            </a:r>
          </a:p>
          <a:p>
            <a:pPr marL="802641" lvl="1" indent="-457200" algn="l">
              <a:lnSpc>
                <a:spcPts val="4480"/>
              </a:lnSpc>
              <a:buFont typeface="Arial" panose="020B0604020202020204" pitchFamily="34" charset="0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Pranešti mokytojui ar kitam suaugusiajam.</a:t>
            </a:r>
          </a:p>
          <a:p>
            <a:pPr marL="802641" lvl="1" indent="-457200" algn="l">
              <a:lnSpc>
                <a:spcPts val="4480"/>
              </a:lnSpc>
              <a:buFont typeface="Arial" panose="020B0604020202020204" pitchFamily="34" charset="0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Skambinti 112.</a:t>
            </a:r>
          </a:p>
          <a:p>
            <a:pPr marL="802641" lvl="1" indent="-457200" algn="l">
              <a:lnSpc>
                <a:spcPts val="4480"/>
              </a:lnSpc>
              <a:buFont typeface="Arial" panose="020B0604020202020204" pitchFamily="34" charset="0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Laukti pagalbos.</a:t>
            </a:r>
            <a:endParaRPr lang="en-US" sz="3200" dirty="0">
              <a:solidFill>
                <a:srgbClr val="5D6FBD"/>
              </a:solidFill>
              <a:latin typeface="Rubik 1" panose="020B0604020202020204" charset="0"/>
              <a:ea typeface="Rubik Light"/>
              <a:cs typeface="Rubik 1" panose="020B0604020202020204" charset="0"/>
              <a:sym typeface="Rubik Light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562E7BFB-2529-76F1-7B6F-5886A8B8C6DD}"/>
              </a:ext>
            </a:extLst>
          </p:cNvPr>
          <p:cNvSpPr/>
          <p:nvPr/>
        </p:nvSpPr>
        <p:spPr>
          <a:xfrm rot="512595">
            <a:off x="1678773" y="163411"/>
            <a:ext cx="2731888" cy="4163189"/>
          </a:xfrm>
          <a:custGeom>
            <a:avLst/>
            <a:gdLst/>
            <a:ahLst/>
            <a:cxnLst/>
            <a:rect l="l" t="t" r="r" b="b"/>
            <a:pathLst>
              <a:path w="2161218" h="3602031">
                <a:moveTo>
                  <a:pt x="0" y="0"/>
                </a:moveTo>
                <a:lnTo>
                  <a:pt x="2161218" y="0"/>
                </a:lnTo>
                <a:lnTo>
                  <a:pt x="2161218" y="3602030"/>
                </a:lnTo>
                <a:lnTo>
                  <a:pt x="0" y="36020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6">
            <a:extLst>
              <a:ext uri="{FF2B5EF4-FFF2-40B4-BE49-F238E27FC236}">
                <a16:creationId xmlns:a16="http://schemas.microsoft.com/office/drawing/2014/main" id="{E37EF5B4-F2B1-1F04-D245-1F8D1396C8E5}"/>
              </a:ext>
            </a:extLst>
          </p:cNvPr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6A368D5D-43F9-52F1-AC41-170A6EBBC3C3}"/>
              </a:ext>
            </a:extLst>
          </p:cNvPr>
          <p:cNvSpPr/>
          <p:nvPr/>
        </p:nvSpPr>
        <p:spPr>
          <a:xfrm>
            <a:off x="5285345" y="6538593"/>
            <a:ext cx="4163244" cy="3609718"/>
          </a:xfrm>
          <a:custGeom>
            <a:avLst/>
            <a:gdLst/>
            <a:ahLst/>
            <a:cxnLst/>
            <a:rect l="l" t="t" r="r" b="b"/>
            <a:pathLst>
              <a:path w="4991111" h="4598061">
                <a:moveTo>
                  <a:pt x="0" y="0"/>
                </a:moveTo>
                <a:lnTo>
                  <a:pt x="4991110" y="0"/>
                </a:lnTo>
                <a:lnTo>
                  <a:pt x="4991110" y="4598061"/>
                </a:lnTo>
                <a:lnTo>
                  <a:pt x="0" y="45980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DEBD96B2-13A1-F45B-5F41-2F6CE2725F24}"/>
              </a:ext>
            </a:extLst>
          </p:cNvPr>
          <p:cNvSpPr/>
          <p:nvPr/>
        </p:nvSpPr>
        <p:spPr>
          <a:xfrm rot="553299">
            <a:off x="14401019" y="1694650"/>
            <a:ext cx="2987886" cy="7778426"/>
          </a:xfrm>
          <a:custGeom>
            <a:avLst/>
            <a:gdLst/>
            <a:ahLst/>
            <a:cxnLst/>
            <a:rect l="l" t="t" r="r" b="b"/>
            <a:pathLst>
              <a:path w="7316340" h="7316340">
                <a:moveTo>
                  <a:pt x="0" y="0"/>
                </a:moveTo>
                <a:lnTo>
                  <a:pt x="7316340" y="0"/>
                </a:lnTo>
                <a:lnTo>
                  <a:pt x="7316340" y="7316339"/>
                </a:lnTo>
                <a:lnTo>
                  <a:pt x="0" y="73163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05032" r="-98835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0671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35597" y="1867566"/>
            <a:ext cx="14816806" cy="2922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</a:pPr>
            <a:r>
              <a:rPr lang="en-US" sz="8299" dirty="0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UŽDUOTIS</a:t>
            </a:r>
          </a:p>
          <a:p>
            <a:pPr algn="ctr">
              <a:lnSpc>
                <a:spcPts val="11619"/>
              </a:lnSpc>
            </a:pPr>
            <a:endParaRPr lang="en-US" sz="8299" dirty="0">
              <a:solidFill>
                <a:srgbClr val="586BB0"/>
              </a:solidFill>
              <a:latin typeface="Blodders 1"/>
              <a:ea typeface="Blodders 1"/>
              <a:cs typeface="Blodders 1"/>
              <a:sym typeface="Blodders 1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5690367" y="4839291"/>
            <a:ext cx="6907266" cy="4590454"/>
          </a:xfrm>
          <a:custGeom>
            <a:avLst/>
            <a:gdLst/>
            <a:ahLst/>
            <a:cxnLst/>
            <a:rect l="l" t="t" r="r" b="b"/>
            <a:pathLst>
              <a:path w="6907266" h="4590454">
                <a:moveTo>
                  <a:pt x="0" y="0"/>
                </a:moveTo>
                <a:lnTo>
                  <a:pt x="6907266" y="0"/>
                </a:lnTo>
                <a:lnTo>
                  <a:pt x="6907266" y="4590453"/>
                </a:lnTo>
                <a:lnTo>
                  <a:pt x="0" y="45904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CDC659-261F-242D-1C59-1DCEB32E3E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179" y="3156921"/>
            <a:ext cx="17062528" cy="169322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2274984" y="2656722"/>
            <a:ext cx="2540863" cy="2576287"/>
          </a:xfrm>
          <a:custGeom>
            <a:avLst/>
            <a:gdLst/>
            <a:ahLst/>
            <a:cxnLst/>
            <a:rect l="l" t="t" r="r" b="b"/>
            <a:pathLst>
              <a:path w="2540863" h="2576287">
                <a:moveTo>
                  <a:pt x="0" y="0"/>
                </a:moveTo>
                <a:lnTo>
                  <a:pt x="2540863" y="0"/>
                </a:lnTo>
                <a:lnTo>
                  <a:pt x="2540863" y="2576286"/>
                </a:lnTo>
                <a:lnTo>
                  <a:pt x="0" y="25762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1028700" y="3173977"/>
            <a:ext cx="1007744" cy="1284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6800">
                <a:solidFill>
                  <a:srgbClr val="586BB0"/>
                </a:solidFill>
                <a:latin typeface="Blodders 1"/>
                <a:ea typeface="Blodders 1"/>
                <a:cs typeface="Blodders 1"/>
                <a:sym typeface="Blodders 1"/>
              </a:rPr>
              <a:t>1.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6597989"/>
            <a:ext cx="1007744" cy="1284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6800">
                <a:solidFill>
                  <a:srgbClr val="586BB0"/>
                </a:solidFill>
                <a:latin typeface="Blodders 1"/>
                <a:ea typeface="Blodders 1"/>
                <a:cs typeface="Blodders 1"/>
                <a:sym typeface="Blodders 1"/>
              </a:rPr>
              <a:t>2.</a:t>
            </a:r>
          </a:p>
        </p:txBody>
      </p:sp>
      <p:sp>
        <p:nvSpPr>
          <p:cNvPr id="7" name="Freeform 7"/>
          <p:cNvSpPr/>
          <p:nvPr/>
        </p:nvSpPr>
        <p:spPr>
          <a:xfrm rot="-5400000">
            <a:off x="2218921" y="6696737"/>
            <a:ext cx="2652988" cy="1760921"/>
          </a:xfrm>
          <a:custGeom>
            <a:avLst/>
            <a:gdLst/>
            <a:ahLst/>
            <a:cxnLst/>
            <a:rect l="l" t="t" r="r" b="b"/>
            <a:pathLst>
              <a:path w="2652988" h="1760921">
                <a:moveTo>
                  <a:pt x="0" y="0"/>
                </a:moveTo>
                <a:lnTo>
                  <a:pt x="2652989" y="0"/>
                </a:lnTo>
                <a:lnTo>
                  <a:pt x="2652989" y="1760921"/>
                </a:lnTo>
                <a:lnTo>
                  <a:pt x="0" y="17609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TextBox 8"/>
          <p:cNvSpPr txBox="1"/>
          <p:nvPr/>
        </p:nvSpPr>
        <p:spPr>
          <a:xfrm>
            <a:off x="6507146" y="3173977"/>
            <a:ext cx="1007744" cy="1284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6800">
                <a:solidFill>
                  <a:srgbClr val="586BB0"/>
                </a:solidFill>
                <a:latin typeface="Blodders 1"/>
                <a:ea typeface="Blodders 1"/>
                <a:cs typeface="Blodders 1"/>
                <a:sym typeface="Blodders 1"/>
              </a:rPr>
              <a:t>3.</a:t>
            </a:r>
          </a:p>
        </p:txBody>
      </p:sp>
      <p:sp>
        <p:nvSpPr>
          <p:cNvPr id="9" name="Freeform 9"/>
          <p:cNvSpPr/>
          <p:nvPr/>
        </p:nvSpPr>
        <p:spPr>
          <a:xfrm>
            <a:off x="7753015" y="2656722"/>
            <a:ext cx="2579686" cy="2759023"/>
          </a:xfrm>
          <a:custGeom>
            <a:avLst/>
            <a:gdLst/>
            <a:ahLst/>
            <a:cxnLst/>
            <a:rect l="l" t="t" r="r" b="b"/>
            <a:pathLst>
              <a:path w="2579686" h="2759023">
                <a:moveTo>
                  <a:pt x="0" y="0"/>
                </a:moveTo>
                <a:lnTo>
                  <a:pt x="2579686" y="0"/>
                </a:lnTo>
                <a:lnTo>
                  <a:pt x="2579686" y="2759022"/>
                </a:lnTo>
                <a:lnTo>
                  <a:pt x="0" y="27590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TextBox 10"/>
          <p:cNvSpPr txBox="1"/>
          <p:nvPr/>
        </p:nvSpPr>
        <p:spPr>
          <a:xfrm>
            <a:off x="6507146" y="6506621"/>
            <a:ext cx="1007744" cy="1284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6800">
                <a:solidFill>
                  <a:srgbClr val="586BB0"/>
                </a:solidFill>
                <a:latin typeface="Blodders 1"/>
                <a:ea typeface="Blodders 1"/>
                <a:cs typeface="Blodders 1"/>
                <a:sym typeface="Blodders 1"/>
              </a:rPr>
              <a:t>4.</a:t>
            </a:r>
          </a:p>
        </p:txBody>
      </p:sp>
      <p:sp>
        <p:nvSpPr>
          <p:cNvPr id="11" name="Freeform 11"/>
          <p:cNvSpPr/>
          <p:nvPr/>
        </p:nvSpPr>
        <p:spPr>
          <a:xfrm rot="1665076">
            <a:off x="6620805" y="5393104"/>
            <a:ext cx="4844105" cy="3360457"/>
          </a:xfrm>
          <a:custGeom>
            <a:avLst/>
            <a:gdLst/>
            <a:ahLst/>
            <a:cxnLst/>
            <a:rect l="l" t="t" r="r" b="b"/>
            <a:pathLst>
              <a:path w="4844105" h="3360457">
                <a:moveTo>
                  <a:pt x="0" y="0"/>
                </a:moveTo>
                <a:lnTo>
                  <a:pt x="4844105" y="0"/>
                </a:lnTo>
                <a:lnTo>
                  <a:pt x="4844105" y="3360456"/>
                </a:lnTo>
                <a:lnTo>
                  <a:pt x="0" y="33604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820" r="-3264" b="-182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TextBox 12"/>
          <p:cNvSpPr txBox="1"/>
          <p:nvPr/>
        </p:nvSpPr>
        <p:spPr>
          <a:xfrm>
            <a:off x="11968691" y="3173977"/>
            <a:ext cx="1007744" cy="1284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6800">
                <a:solidFill>
                  <a:srgbClr val="586BB0"/>
                </a:solidFill>
                <a:latin typeface="Blodders 1"/>
                <a:ea typeface="Blodders 1"/>
                <a:cs typeface="Blodders 1"/>
                <a:sym typeface="Blodders 1"/>
              </a:rPr>
              <a:t>5.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3214559" y="2159586"/>
            <a:ext cx="3128181" cy="4091118"/>
            <a:chOff x="0" y="0"/>
            <a:chExt cx="4170909" cy="5454824"/>
          </a:xfrm>
        </p:grpSpPr>
        <p:sp>
          <p:nvSpPr>
            <p:cNvPr id="14" name="Freeform 14"/>
            <p:cNvSpPr/>
            <p:nvPr/>
          </p:nvSpPr>
          <p:spPr>
            <a:xfrm>
              <a:off x="1043094" y="0"/>
              <a:ext cx="3127815" cy="3197085"/>
            </a:xfrm>
            <a:custGeom>
              <a:avLst/>
              <a:gdLst/>
              <a:ahLst/>
              <a:cxnLst/>
              <a:rect l="l" t="t" r="r" b="b"/>
              <a:pathLst>
                <a:path w="3127815" h="3197085">
                  <a:moveTo>
                    <a:pt x="0" y="0"/>
                  </a:moveTo>
                  <a:lnTo>
                    <a:pt x="3127815" y="0"/>
                  </a:lnTo>
                  <a:lnTo>
                    <a:pt x="3127815" y="3197085"/>
                  </a:lnTo>
                  <a:lnTo>
                    <a:pt x="0" y="31970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316849" y="1310267"/>
              <a:ext cx="1164377" cy="1237605"/>
            </a:xfrm>
            <a:custGeom>
              <a:avLst/>
              <a:gdLst/>
              <a:ahLst/>
              <a:cxnLst/>
              <a:rect l="l" t="t" r="r" b="b"/>
              <a:pathLst>
                <a:path w="1164377" h="1237605">
                  <a:moveTo>
                    <a:pt x="0" y="0"/>
                  </a:moveTo>
                  <a:lnTo>
                    <a:pt x="1164377" y="0"/>
                  </a:lnTo>
                  <a:lnTo>
                    <a:pt x="1164377" y="1237605"/>
                  </a:lnTo>
                  <a:lnTo>
                    <a:pt x="0" y="1237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t="-97651" r="-2677"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6" name="Freeform 16"/>
            <p:cNvSpPr/>
            <p:nvPr/>
          </p:nvSpPr>
          <p:spPr>
            <a:xfrm rot="-1295119">
              <a:off x="285880" y="2887679"/>
              <a:ext cx="2901622" cy="2107303"/>
            </a:xfrm>
            <a:custGeom>
              <a:avLst/>
              <a:gdLst/>
              <a:ahLst/>
              <a:cxnLst/>
              <a:rect l="l" t="t" r="r" b="b"/>
              <a:pathLst>
                <a:path w="2901622" h="2107303">
                  <a:moveTo>
                    <a:pt x="0" y="0"/>
                  </a:moveTo>
                  <a:lnTo>
                    <a:pt x="2901622" y="0"/>
                  </a:lnTo>
                  <a:lnTo>
                    <a:pt x="2901622" y="2107303"/>
                  </a:lnTo>
                  <a:lnTo>
                    <a:pt x="0" y="21073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1968691" y="6597989"/>
            <a:ext cx="1007744" cy="1284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6800">
                <a:solidFill>
                  <a:srgbClr val="586BB0"/>
                </a:solidFill>
                <a:latin typeface="Blodders 1"/>
                <a:ea typeface="Blodders 1"/>
                <a:cs typeface="Blodders 1"/>
                <a:sym typeface="Blodders 1"/>
              </a:rPr>
              <a:t>6.</a:t>
            </a:r>
          </a:p>
        </p:txBody>
      </p:sp>
      <p:sp>
        <p:nvSpPr>
          <p:cNvPr id="18" name="Freeform 18"/>
          <p:cNvSpPr/>
          <p:nvPr/>
        </p:nvSpPr>
        <p:spPr>
          <a:xfrm>
            <a:off x="12976434" y="6378665"/>
            <a:ext cx="4439996" cy="2131198"/>
          </a:xfrm>
          <a:custGeom>
            <a:avLst/>
            <a:gdLst/>
            <a:ahLst/>
            <a:cxnLst/>
            <a:rect l="l" t="t" r="r" b="b"/>
            <a:pathLst>
              <a:path w="4439996" h="2131198">
                <a:moveTo>
                  <a:pt x="0" y="0"/>
                </a:moveTo>
                <a:lnTo>
                  <a:pt x="4439996" y="0"/>
                </a:lnTo>
                <a:lnTo>
                  <a:pt x="4439996" y="2131198"/>
                </a:lnTo>
                <a:lnTo>
                  <a:pt x="0" y="21311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>
            <a:off x="14982653" y="6045154"/>
            <a:ext cx="1506192" cy="1125879"/>
          </a:xfrm>
          <a:custGeom>
            <a:avLst/>
            <a:gdLst/>
            <a:ahLst/>
            <a:cxnLst/>
            <a:rect l="l" t="t" r="r" b="b"/>
            <a:pathLst>
              <a:path w="1506192" h="1125879">
                <a:moveTo>
                  <a:pt x="0" y="0"/>
                </a:moveTo>
                <a:lnTo>
                  <a:pt x="1506192" y="0"/>
                </a:lnTo>
                <a:lnTo>
                  <a:pt x="1506192" y="1125879"/>
                </a:lnTo>
                <a:lnTo>
                  <a:pt x="0" y="11258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4A9F11E-90F4-D813-A73E-9CF781D5AC3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74984" y="372607"/>
            <a:ext cx="15517141" cy="153986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93946" y="3048073"/>
            <a:ext cx="13900108" cy="4752951"/>
            <a:chOff x="0" y="0"/>
            <a:chExt cx="3660934" cy="12518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60934" cy="1251806"/>
            </a:xfrm>
            <a:custGeom>
              <a:avLst/>
              <a:gdLst/>
              <a:ahLst/>
              <a:cxnLst/>
              <a:rect l="l" t="t" r="r" b="b"/>
              <a:pathLst>
                <a:path w="3660934" h="1251806">
                  <a:moveTo>
                    <a:pt x="28405" y="0"/>
                  </a:moveTo>
                  <a:lnTo>
                    <a:pt x="3632529" y="0"/>
                  </a:lnTo>
                  <a:cubicBezTo>
                    <a:pt x="3640062" y="0"/>
                    <a:pt x="3647287" y="2993"/>
                    <a:pt x="3652614" y="8320"/>
                  </a:cubicBezTo>
                  <a:cubicBezTo>
                    <a:pt x="3657941" y="13647"/>
                    <a:pt x="3660934" y="20872"/>
                    <a:pt x="3660934" y="28405"/>
                  </a:cubicBezTo>
                  <a:lnTo>
                    <a:pt x="3660934" y="1223401"/>
                  </a:lnTo>
                  <a:cubicBezTo>
                    <a:pt x="3660934" y="1230934"/>
                    <a:pt x="3657941" y="1238159"/>
                    <a:pt x="3652614" y="1243486"/>
                  </a:cubicBezTo>
                  <a:cubicBezTo>
                    <a:pt x="3647287" y="1248813"/>
                    <a:pt x="3640062" y="1251806"/>
                    <a:pt x="3632529" y="1251806"/>
                  </a:cubicBezTo>
                  <a:lnTo>
                    <a:pt x="28405" y="1251806"/>
                  </a:lnTo>
                  <a:cubicBezTo>
                    <a:pt x="20872" y="1251806"/>
                    <a:pt x="13647" y="1248813"/>
                    <a:pt x="8320" y="1243486"/>
                  </a:cubicBezTo>
                  <a:cubicBezTo>
                    <a:pt x="2993" y="1238159"/>
                    <a:pt x="0" y="1230934"/>
                    <a:pt x="0" y="1223401"/>
                  </a:cubicBezTo>
                  <a:lnTo>
                    <a:pt x="0" y="28405"/>
                  </a:lnTo>
                  <a:cubicBezTo>
                    <a:pt x="0" y="20872"/>
                    <a:pt x="2993" y="13647"/>
                    <a:pt x="8320" y="8320"/>
                  </a:cubicBezTo>
                  <a:cubicBezTo>
                    <a:pt x="13647" y="2993"/>
                    <a:pt x="20872" y="0"/>
                    <a:pt x="28405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660934" cy="12994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981865" y="480738"/>
            <a:ext cx="14816806" cy="1579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</a:pPr>
            <a:r>
              <a:rPr lang="en-US" sz="8299">
                <a:solidFill>
                  <a:srgbClr val="586BB0"/>
                </a:solidFill>
                <a:latin typeface="Blodders 1"/>
                <a:ea typeface="Blodders 1"/>
                <a:cs typeface="Blodders 1"/>
                <a:sym typeface="Blodders 1"/>
              </a:rPr>
              <a:t>prisiminkime: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05084" y="3275074"/>
            <a:ext cx="12877833" cy="4213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6" lvl="1" indent="-431798" algn="l">
              <a:lnSpc>
                <a:spcPts val="5599"/>
              </a:lnSpc>
              <a:buAutoNum type="arabicPeriod"/>
            </a:pPr>
            <a:r>
              <a:rPr lang="en-US" sz="39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 PPP taisyklė?</a:t>
            </a:r>
          </a:p>
          <a:p>
            <a:pPr marL="863596" lvl="1" indent="-431798" algn="l">
              <a:lnSpc>
                <a:spcPts val="5599"/>
              </a:lnSpc>
              <a:buAutoNum type="arabicPeriod"/>
            </a:pPr>
            <a:r>
              <a:rPr lang="en-US" sz="39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 Kur galime rasti defibriliatorių? Kada galime jį naudoti?</a:t>
            </a:r>
          </a:p>
          <a:p>
            <a:pPr marL="863596" lvl="1" indent="-431798" algn="l">
              <a:lnSpc>
                <a:spcPts val="5599"/>
              </a:lnSpc>
              <a:buAutoNum type="arabicPeriod"/>
            </a:pPr>
            <a:r>
              <a:rPr lang="en-US" sz="39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 Ką darysite užspringus ar pamačius springstantį žmogų?</a:t>
            </a:r>
          </a:p>
          <a:p>
            <a:pPr marL="863596" lvl="1" indent="-431798" algn="l">
              <a:lnSpc>
                <a:spcPts val="5599"/>
              </a:lnSpc>
              <a:buAutoNum type="arabicPeriod"/>
            </a:pPr>
            <a:r>
              <a:rPr lang="en-US" sz="39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 Koks yra geriausias būdas sustabdyti kraujavimą?</a:t>
            </a:r>
          </a:p>
        </p:txBody>
      </p:sp>
      <p:sp>
        <p:nvSpPr>
          <p:cNvPr id="7" name="Freeform 7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9747" y="2409973"/>
            <a:ext cx="7042903" cy="7716328"/>
          </a:xfrm>
          <a:custGeom>
            <a:avLst/>
            <a:gdLst/>
            <a:ahLst/>
            <a:cxnLst/>
            <a:rect l="l" t="t" r="r" b="b"/>
            <a:pathLst>
              <a:path w="7042903" h="7716328">
                <a:moveTo>
                  <a:pt x="0" y="0"/>
                </a:moveTo>
                <a:lnTo>
                  <a:pt x="7042903" y="0"/>
                </a:lnTo>
                <a:lnTo>
                  <a:pt x="7042903" y="7716327"/>
                </a:lnTo>
                <a:lnTo>
                  <a:pt x="0" y="77163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7262318" y="6268136"/>
            <a:ext cx="3763364" cy="2990164"/>
          </a:xfrm>
          <a:custGeom>
            <a:avLst/>
            <a:gdLst/>
            <a:ahLst/>
            <a:cxnLst/>
            <a:rect l="l" t="t" r="r" b="b"/>
            <a:pathLst>
              <a:path w="3763364" h="2990164">
                <a:moveTo>
                  <a:pt x="0" y="0"/>
                </a:moveTo>
                <a:lnTo>
                  <a:pt x="3763364" y="0"/>
                </a:lnTo>
                <a:lnTo>
                  <a:pt x="3763364" y="2990164"/>
                </a:lnTo>
                <a:lnTo>
                  <a:pt x="0" y="29901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1307759" y="3234538"/>
            <a:ext cx="15672482" cy="1908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57"/>
              </a:lnSpc>
            </a:pPr>
            <a:r>
              <a:rPr lang="en-US" sz="9969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PIRMOJI PAGALBA: SAUGUMAS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8F0B20EAD0ED42861EC04042B8CF78" ma:contentTypeVersion="16" ma:contentTypeDescription="Create a new document." ma:contentTypeScope="" ma:versionID="a10cdb6f1440986ff72bef72225b7ff3">
  <xsd:schema xmlns:xsd="http://www.w3.org/2001/XMLSchema" xmlns:xs="http://www.w3.org/2001/XMLSchema" xmlns:p="http://schemas.microsoft.com/office/2006/metadata/properties" xmlns:ns2="cabd5df1-5f08-4f90-9bac-4a7cce7f8312" xmlns:ns3="aff30535-832f-4824-b8ff-1bcc43a78f38" targetNamespace="http://schemas.microsoft.com/office/2006/metadata/properties" ma:root="true" ma:fieldsID="69d0bbfd8ce205cc333c266cf1a922a5" ns2:_="" ns3:_="">
    <xsd:import namespace="cabd5df1-5f08-4f90-9bac-4a7cce7f8312"/>
    <xsd:import namespace="aff30535-832f-4824-b8ff-1bcc43a78f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bd5df1-5f08-4f90-9bac-4a7cce7f8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65037e2-2d4a-4f7b-924b-8065d5afc5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f30535-832f-4824-b8ff-1bcc43a78f3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af61cee-26be-406a-a8a5-d4d56260f800}" ma:internalName="TaxCatchAll" ma:showField="CatchAllData" ma:web="aff30535-832f-4824-b8ff-1bcc43a78f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abd5df1-5f08-4f90-9bac-4a7cce7f8312">
      <Terms xmlns="http://schemas.microsoft.com/office/infopath/2007/PartnerControls"/>
    </lcf76f155ced4ddcb4097134ff3c332f>
    <TaxCatchAll xmlns="aff30535-832f-4824-b8ff-1bcc43a78f38" xsi:nil="true"/>
  </documentManagement>
</p:properties>
</file>

<file path=customXml/itemProps1.xml><?xml version="1.0" encoding="utf-8"?>
<ds:datastoreItem xmlns:ds="http://schemas.openxmlformats.org/officeDocument/2006/customXml" ds:itemID="{AD7DBE1D-0E62-444D-9CE8-E186502D52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28B8782-9D34-44D1-A0B1-034C8C3354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bd5df1-5f08-4f90-9bac-4a7cce7f8312"/>
    <ds:schemaRef ds:uri="aff30535-832f-4824-b8ff-1bcc43a78f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CCEE417-224A-46BF-ABC7-A050618392D2}">
  <ds:schemaRefs>
    <ds:schemaRef ds:uri="http://schemas.microsoft.com/office/2006/metadata/properties"/>
    <ds:schemaRef ds:uri="http://schemas.microsoft.com/office/infopath/2007/PartnerControls"/>
    <ds:schemaRef ds:uri="cabd5df1-5f08-4f90-9bac-4a7cce7f8312"/>
    <ds:schemaRef ds:uri="aff30535-832f-4824-b8ff-1bcc43a78f3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385</Words>
  <Application>Microsoft Office PowerPoint</Application>
  <PresentationFormat>Custom</PresentationFormat>
  <Paragraphs>95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Calibri</vt:lpstr>
      <vt:lpstr>Blodders 2</vt:lpstr>
      <vt:lpstr>Arial</vt:lpstr>
      <vt:lpstr>Rubik 2 Medium</vt:lpstr>
      <vt:lpstr>Blodders 1</vt:lpstr>
      <vt:lpstr>Rubik 2</vt:lpstr>
      <vt:lpstr>Rubik 4</vt:lpstr>
      <vt:lpstr>Rubik 1</vt:lpstr>
      <vt:lpstr>Rubik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GĮP Pirmoji pagalba 3 kl.</dc:title>
  <cp:lastModifiedBy>Gustė Burneckytė</cp:lastModifiedBy>
  <cp:revision>4</cp:revision>
  <dcterms:created xsi:type="dcterms:W3CDTF">2006-08-16T00:00:00Z</dcterms:created>
  <dcterms:modified xsi:type="dcterms:W3CDTF">2026-10-08T08:40:27Z</dcterms:modified>
  <dc:identifier>DAG2O-xMgS8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0x010100D08F0B20EAD0ED42861EC04042B8CF78</vt:lpwstr>
  </property>
</Properties>
</file>