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4"/>
  </p:sld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  <p:sldId id="272" r:id="rId21"/>
    <p:sldId id="273" r:id="rId22"/>
    <p:sldId id="274" r:id="rId23"/>
    <p:sldId id="301" r:id="rId24"/>
    <p:sldId id="277" r:id="rId25"/>
    <p:sldId id="275" r:id="rId26"/>
    <p:sldId id="276" r:id="rId27"/>
  </p:sldIdLst>
  <p:sldSz cx="18288000" cy="10287000"/>
  <p:notesSz cx="6858000" cy="9144000"/>
  <p:embeddedFontLst>
    <p:embeddedFont>
      <p:font typeface="Blodders 1" panose="020B0604020202020204" charset="0"/>
      <p:regular r:id="rId28"/>
    </p:embeddedFont>
    <p:embeddedFont>
      <p:font typeface="Blodders 2" panose="020B0604020202020204" charset="0"/>
      <p:regular r:id="rId29"/>
    </p:embeddedFont>
    <p:embeddedFont>
      <p:font typeface="Montserrat Bold" panose="020B0604020202020204" charset="0"/>
      <p:regular r:id="rId30"/>
    </p:embeddedFont>
    <p:embeddedFont>
      <p:font typeface="Rubik 1" panose="020B0604020202020204" charset="-79"/>
      <p:regular r:id="rId31"/>
      <p:bold r:id="rId32"/>
    </p:embeddedFont>
    <p:embeddedFont>
      <p:font typeface="Rubik 1 Bold" panose="020B0604020202020204" charset="-79"/>
      <p:regular r:id="rId33"/>
    </p:embeddedFont>
    <p:embeddedFont>
      <p:font typeface="Rubik 2" panose="020B0604020202020204" charset="-79"/>
      <p:regular r:id="rId34"/>
      <p:bold r:id="rId35"/>
    </p:embeddedFont>
    <p:embeddedFont>
      <p:font typeface="Rubik 3" panose="020B0604020202020204" charset="-79"/>
      <p:regular r:id="rId36"/>
      <p:bold r:id="rId37"/>
    </p:embeddedFont>
    <p:embeddedFont>
      <p:font typeface="Rubik Medium" panose="020B0604020202020204" charset="-79"/>
      <p:regular r:id="rId3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F4C3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703" autoAdjust="0"/>
    <p:restoredTop sz="94605" autoAdjust="0"/>
  </p:normalViewPr>
  <p:slideViewPr>
    <p:cSldViewPr>
      <p:cViewPr varScale="1">
        <p:scale>
          <a:sx n="39" d="100"/>
          <a:sy n="39" d="100"/>
        </p:scale>
        <p:origin x="1088" y="5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presProps" Target="presProps.xml"/><Relationship Id="rId21" Type="http://schemas.openxmlformats.org/officeDocument/2006/relationships/slide" Target="slides/slide17.xml"/><Relationship Id="rId34" Type="http://schemas.openxmlformats.org/officeDocument/2006/relationships/font" Target="fonts/font7.fntdata"/><Relationship Id="rId42" Type="http://schemas.openxmlformats.org/officeDocument/2006/relationships/tableStyles" Target="tableStyles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font" Target="fonts/font2.fntdata"/><Relationship Id="rId41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font" Target="fonts/font5.fntdata"/><Relationship Id="rId37" Type="http://schemas.openxmlformats.org/officeDocument/2006/relationships/font" Target="fonts/font10.fntdata"/><Relationship Id="rId40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font" Target="fonts/font1.fntdata"/><Relationship Id="rId36" Type="http://schemas.openxmlformats.org/officeDocument/2006/relationships/font" Target="fonts/font9.fntdata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font" Target="fonts/font4.fntdata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font" Target="fonts/font3.fntdata"/><Relationship Id="rId35" Type="http://schemas.openxmlformats.org/officeDocument/2006/relationships/font" Target="fonts/font8.fntdata"/><Relationship Id="rId8" Type="http://schemas.openxmlformats.org/officeDocument/2006/relationships/slide" Target="slides/slide4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font" Target="fonts/font6.fntdata"/><Relationship Id="rId38" Type="http://schemas.openxmlformats.org/officeDocument/2006/relationships/font" Target="fonts/font11.fntdata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10/8/2026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10/8/2026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10/8/2026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10/8/2026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sv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sv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svg"/><Relationship Id="rId5" Type="http://schemas.openxmlformats.org/officeDocument/2006/relationships/image" Target="../media/image7.svg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12.png"/><Relationship Id="rId7" Type="http://schemas.openxmlformats.org/officeDocument/2006/relationships/image" Target="../media/image16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sv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sv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2.sv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svg"/><Relationship Id="rId2" Type="http://schemas.openxmlformats.org/officeDocument/2006/relationships/image" Target="../media/image3.sv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4.png"/><Relationship Id="rId4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3.sv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svg"/><Relationship Id="rId2" Type="http://schemas.openxmlformats.org/officeDocument/2006/relationships/image" Target="../media/image3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9.png"/><Relationship Id="rId5" Type="http://schemas.openxmlformats.org/officeDocument/2006/relationships/image" Target="../media/image2.png"/><Relationship Id="rId4" Type="http://schemas.openxmlformats.org/officeDocument/2006/relationships/image" Target="../media/image28.sv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svg"/><Relationship Id="rId13" Type="http://schemas.openxmlformats.org/officeDocument/2006/relationships/image" Target="../media/image40.png"/><Relationship Id="rId3" Type="http://schemas.openxmlformats.org/officeDocument/2006/relationships/image" Target="../media/image31.png"/><Relationship Id="rId7" Type="http://schemas.openxmlformats.org/officeDocument/2006/relationships/image" Target="../media/image35.svg"/><Relationship Id="rId12" Type="http://schemas.openxmlformats.org/officeDocument/2006/relationships/image" Target="../media/image39.png"/><Relationship Id="rId2" Type="http://schemas.openxmlformats.org/officeDocument/2006/relationships/image" Target="../media/image30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4.svg"/><Relationship Id="rId11" Type="http://schemas.openxmlformats.org/officeDocument/2006/relationships/image" Target="../media/image2.png"/><Relationship Id="rId5" Type="http://schemas.openxmlformats.org/officeDocument/2006/relationships/image" Target="../media/image33.svg"/><Relationship Id="rId10" Type="http://schemas.openxmlformats.org/officeDocument/2006/relationships/image" Target="../media/image38.svg"/><Relationship Id="rId4" Type="http://schemas.openxmlformats.org/officeDocument/2006/relationships/image" Target="../media/image32.svg"/><Relationship Id="rId9" Type="http://schemas.openxmlformats.org/officeDocument/2006/relationships/image" Target="../media/image37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sv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2.png"/><Relationship Id="rId4" Type="http://schemas.openxmlformats.org/officeDocument/2006/relationships/image" Target="../media/image41.sv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svg"/><Relationship Id="rId2" Type="http://schemas.openxmlformats.org/officeDocument/2006/relationships/image" Target="../media/image3.sv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6.png"/><Relationship Id="rId4" Type="http://schemas.openxmlformats.org/officeDocument/2006/relationships/image" Target="../media/image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7.sv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3.sv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2.png"/><Relationship Id="rId4" Type="http://schemas.openxmlformats.org/officeDocument/2006/relationships/image" Target="../media/image2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sv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3.sv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sv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6.png"/><Relationship Id="rId4" Type="http://schemas.openxmlformats.org/officeDocument/2006/relationships/image" Target="../media/image2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2.sv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8.png"/><Relationship Id="rId4" Type="http://schemas.openxmlformats.org/officeDocument/2006/relationships/image" Target="../media/image43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sv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369747" y="2409973"/>
            <a:ext cx="7042903" cy="7716328"/>
          </a:xfrm>
          <a:custGeom>
            <a:avLst/>
            <a:gdLst/>
            <a:ahLst/>
            <a:cxnLst/>
            <a:rect l="l" t="t" r="r" b="b"/>
            <a:pathLst>
              <a:path w="7042903" h="7716328">
                <a:moveTo>
                  <a:pt x="0" y="0"/>
                </a:moveTo>
                <a:lnTo>
                  <a:pt x="7042903" y="0"/>
                </a:lnTo>
                <a:lnTo>
                  <a:pt x="7042903" y="7716327"/>
                </a:lnTo>
                <a:lnTo>
                  <a:pt x="0" y="771632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30000"/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3" name="Freeform 3"/>
          <p:cNvSpPr/>
          <p:nvPr/>
        </p:nvSpPr>
        <p:spPr>
          <a:xfrm>
            <a:off x="7262318" y="6268136"/>
            <a:ext cx="3763364" cy="2990164"/>
          </a:xfrm>
          <a:custGeom>
            <a:avLst/>
            <a:gdLst/>
            <a:ahLst/>
            <a:cxnLst/>
            <a:rect l="l" t="t" r="r" b="b"/>
            <a:pathLst>
              <a:path w="3763364" h="2990164">
                <a:moveTo>
                  <a:pt x="0" y="0"/>
                </a:moveTo>
                <a:lnTo>
                  <a:pt x="3763364" y="0"/>
                </a:lnTo>
                <a:lnTo>
                  <a:pt x="3763364" y="2990164"/>
                </a:lnTo>
                <a:lnTo>
                  <a:pt x="0" y="299016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4" name="TextBox 4"/>
          <p:cNvSpPr txBox="1"/>
          <p:nvPr/>
        </p:nvSpPr>
        <p:spPr>
          <a:xfrm>
            <a:off x="1307759" y="1647576"/>
            <a:ext cx="15672482" cy="368058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3957"/>
              </a:lnSpc>
            </a:pPr>
            <a:r>
              <a:rPr lang="en-US" sz="9969">
                <a:solidFill>
                  <a:srgbClr val="D34729"/>
                </a:solidFill>
                <a:latin typeface="Blodders 1"/>
                <a:ea typeface="Blodders 1"/>
                <a:cs typeface="Blodders 1"/>
                <a:sym typeface="Blodders 1"/>
              </a:rPr>
              <a:t>PIRMOJI PAGALBA: Sveikatos sutrikimai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3926167" y="4953000"/>
            <a:ext cx="10435667" cy="332063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3322"/>
              </a:lnSpc>
            </a:pPr>
            <a:r>
              <a:rPr lang="en-US" sz="9516">
                <a:solidFill>
                  <a:srgbClr val="CF4C35"/>
                </a:solidFill>
                <a:latin typeface="Blodders 2"/>
                <a:ea typeface="Blodders 2"/>
                <a:cs typeface="Blodders 2"/>
                <a:sym typeface="Blodders 2"/>
              </a:rPr>
              <a:t>Pirmoji pagalba - </a:t>
            </a:r>
          </a:p>
          <a:p>
            <a:pPr algn="ctr">
              <a:lnSpc>
                <a:spcPts val="13322"/>
              </a:lnSpc>
            </a:pPr>
            <a:r>
              <a:rPr lang="en-US" sz="9516">
                <a:solidFill>
                  <a:srgbClr val="CF4C35"/>
                </a:solidFill>
                <a:latin typeface="Blodders 2"/>
                <a:ea typeface="Blodders 2"/>
                <a:cs typeface="Blodders 2"/>
                <a:sym typeface="Blodders 2"/>
              </a:rPr>
              <a:t>kas tai?</a:t>
            </a:r>
          </a:p>
        </p:txBody>
      </p:sp>
      <p:sp>
        <p:nvSpPr>
          <p:cNvPr id="3" name="Freeform 3"/>
          <p:cNvSpPr/>
          <p:nvPr/>
        </p:nvSpPr>
        <p:spPr>
          <a:xfrm>
            <a:off x="6111964" y="1028700"/>
            <a:ext cx="6064071" cy="3428957"/>
          </a:xfrm>
          <a:custGeom>
            <a:avLst/>
            <a:gdLst/>
            <a:ahLst/>
            <a:cxnLst/>
            <a:rect l="l" t="t" r="r" b="b"/>
            <a:pathLst>
              <a:path w="6064071" h="3428957">
                <a:moveTo>
                  <a:pt x="0" y="0"/>
                </a:moveTo>
                <a:lnTo>
                  <a:pt x="6064072" y="0"/>
                </a:lnTo>
                <a:lnTo>
                  <a:pt x="6064072" y="3428957"/>
                </a:lnTo>
                <a:lnTo>
                  <a:pt x="0" y="342895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4" name="Freeform 4"/>
          <p:cNvSpPr/>
          <p:nvPr/>
        </p:nvSpPr>
        <p:spPr>
          <a:xfrm>
            <a:off x="0" y="0"/>
            <a:ext cx="2274984" cy="1807578"/>
          </a:xfrm>
          <a:custGeom>
            <a:avLst/>
            <a:gdLst/>
            <a:ahLst/>
            <a:cxnLst/>
            <a:rect l="l" t="t" r="r" b="b"/>
            <a:pathLst>
              <a:path w="2274984" h="1807578">
                <a:moveTo>
                  <a:pt x="0" y="0"/>
                </a:moveTo>
                <a:lnTo>
                  <a:pt x="2274984" y="0"/>
                </a:lnTo>
                <a:lnTo>
                  <a:pt x="2274984" y="1807578"/>
                </a:lnTo>
                <a:lnTo>
                  <a:pt x="0" y="180757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7494598" y="6907610"/>
            <a:ext cx="2420488" cy="2023947"/>
          </a:xfrm>
          <a:custGeom>
            <a:avLst/>
            <a:gdLst/>
            <a:ahLst/>
            <a:cxnLst/>
            <a:rect l="l" t="t" r="r" b="b"/>
            <a:pathLst>
              <a:path w="2420488" h="2023947">
                <a:moveTo>
                  <a:pt x="0" y="0"/>
                </a:moveTo>
                <a:lnTo>
                  <a:pt x="2420487" y="0"/>
                </a:lnTo>
                <a:lnTo>
                  <a:pt x="2420487" y="2023947"/>
                </a:lnTo>
                <a:lnTo>
                  <a:pt x="0" y="202394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65999"/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3" name="Freeform 3"/>
          <p:cNvSpPr/>
          <p:nvPr/>
        </p:nvSpPr>
        <p:spPr>
          <a:xfrm>
            <a:off x="4400626" y="6156626"/>
            <a:ext cx="3525914" cy="3525914"/>
          </a:xfrm>
          <a:custGeom>
            <a:avLst/>
            <a:gdLst/>
            <a:ahLst/>
            <a:cxnLst/>
            <a:rect l="l" t="t" r="r" b="b"/>
            <a:pathLst>
              <a:path w="3525914" h="3525914">
                <a:moveTo>
                  <a:pt x="0" y="0"/>
                </a:moveTo>
                <a:lnTo>
                  <a:pt x="3525914" y="0"/>
                </a:lnTo>
                <a:lnTo>
                  <a:pt x="3525914" y="3525914"/>
                </a:lnTo>
                <a:lnTo>
                  <a:pt x="0" y="352591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4" name="Freeform 4"/>
          <p:cNvSpPr/>
          <p:nvPr/>
        </p:nvSpPr>
        <p:spPr>
          <a:xfrm>
            <a:off x="9915085" y="5950422"/>
            <a:ext cx="3940686" cy="3938323"/>
          </a:xfrm>
          <a:custGeom>
            <a:avLst/>
            <a:gdLst/>
            <a:ahLst/>
            <a:cxnLst/>
            <a:rect l="l" t="t" r="r" b="b"/>
            <a:pathLst>
              <a:path w="3940686" h="3938323">
                <a:moveTo>
                  <a:pt x="0" y="0"/>
                </a:moveTo>
                <a:lnTo>
                  <a:pt x="3940686" y="0"/>
                </a:lnTo>
                <a:lnTo>
                  <a:pt x="3940686" y="3938323"/>
                </a:lnTo>
                <a:lnTo>
                  <a:pt x="0" y="3938323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5" name="Freeform 5"/>
          <p:cNvSpPr/>
          <p:nvPr/>
        </p:nvSpPr>
        <p:spPr>
          <a:xfrm>
            <a:off x="13658633" y="6757928"/>
            <a:ext cx="3161508" cy="2568726"/>
          </a:xfrm>
          <a:custGeom>
            <a:avLst/>
            <a:gdLst/>
            <a:ahLst/>
            <a:cxnLst/>
            <a:rect l="l" t="t" r="r" b="b"/>
            <a:pathLst>
              <a:path w="3161508" h="2568726">
                <a:moveTo>
                  <a:pt x="0" y="0"/>
                </a:moveTo>
                <a:lnTo>
                  <a:pt x="3161508" y="0"/>
                </a:lnTo>
                <a:lnTo>
                  <a:pt x="3161508" y="2568725"/>
                </a:lnTo>
                <a:lnTo>
                  <a:pt x="0" y="256872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6" name="Freeform 6"/>
          <p:cNvSpPr/>
          <p:nvPr/>
        </p:nvSpPr>
        <p:spPr>
          <a:xfrm>
            <a:off x="1028700" y="6602520"/>
            <a:ext cx="3961091" cy="2634126"/>
          </a:xfrm>
          <a:custGeom>
            <a:avLst/>
            <a:gdLst/>
            <a:ahLst/>
            <a:cxnLst/>
            <a:rect l="l" t="t" r="r" b="b"/>
            <a:pathLst>
              <a:path w="3961091" h="2634126">
                <a:moveTo>
                  <a:pt x="0" y="0"/>
                </a:moveTo>
                <a:lnTo>
                  <a:pt x="3961091" y="0"/>
                </a:lnTo>
                <a:lnTo>
                  <a:pt x="3961091" y="2634126"/>
                </a:lnTo>
                <a:lnTo>
                  <a:pt x="0" y="263412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7" name="TextBox 7"/>
          <p:cNvSpPr txBox="1"/>
          <p:nvPr/>
        </p:nvSpPr>
        <p:spPr>
          <a:xfrm>
            <a:off x="3926167" y="876300"/>
            <a:ext cx="10435667" cy="13680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223"/>
              </a:lnSpc>
            </a:pPr>
            <a:r>
              <a:rPr lang="en-US" sz="8016">
                <a:solidFill>
                  <a:srgbClr val="CF4C35"/>
                </a:solidFill>
                <a:latin typeface="Blodders 2"/>
                <a:ea typeface="Blodders 2"/>
                <a:cs typeface="Blodders 2"/>
                <a:sym typeface="Blodders 2"/>
              </a:rPr>
              <a:t>Pirmoji pagalba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2406021" y="3190951"/>
            <a:ext cx="13475959" cy="24168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439"/>
              </a:lnSpc>
            </a:pPr>
            <a:r>
              <a:rPr lang="en-US" sz="4599">
                <a:solidFill>
                  <a:srgbClr val="566FB5"/>
                </a:solidFill>
                <a:latin typeface="Rubik 1"/>
                <a:ea typeface="Rubik 1"/>
                <a:cs typeface="Rubik 1"/>
                <a:sym typeface="Rubik 1"/>
              </a:rPr>
              <a:t>Tai pagalba, kurią suteikiame žmonėms, kai jie susižeidžia arba suserga, kol atvyksta gydytojai ar tėvai/globėjai/rūpintojai.</a:t>
            </a:r>
          </a:p>
        </p:txBody>
      </p:sp>
      <p:sp>
        <p:nvSpPr>
          <p:cNvPr id="9" name="Freeform 9"/>
          <p:cNvSpPr/>
          <p:nvPr/>
        </p:nvSpPr>
        <p:spPr>
          <a:xfrm>
            <a:off x="0" y="0"/>
            <a:ext cx="2274984" cy="1807578"/>
          </a:xfrm>
          <a:custGeom>
            <a:avLst/>
            <a:gdLst/>
            <a:ahLst/>
            <a:cxnLst/>
            <a:rect l="l" t="t" r="r" b="b"/>
            <a:pathLst>
              <a:path w="2274984" h="1807578">
                <a:moveTo>
                  <a:pt x="0" y="0"/>
                </a:moveTo>
                <a:lnTo>
                  <a:pt x="2274984" y="0"/>
                </a:lnTo>
                <a:lnTo>
                  <a:pt x="2274984" y="1807578"/>
                </a:lnTo>
                <a:lnTo>
                  <a:pt x="0" y="1807578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3926167" y="4991100"/>
            <a:ext cx="10435667" cy="27872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223"/>
              </a:lnSpc>
            </a:pPr>
            <a:r>
              <a:rPr lang="en-US" sz="8016">
                <a:solidFill>
                  <a:srgbClr val="CF4C35"/>
                </a:solidFill>
                <a:latin typeface="Blodders 2"/>
                <a:ea typeface="Blodders 2"/>
                <a:cs typeface="Blodders 2"/>
                <a:sym typeface="Blodders 2"/>
              </a:rPr>
              <a:t>kas yra sveikatos sutrikimas?</a:t>
            </a:r>
          </a:p>
        </p:txBody>
      </p:sp>
      <p:sp>
        <p:nvSpPr>
          <p:cNvPr id="3" name="Freeform 3"/>
          <p:cNvSpPr/>
          <p:nvPr/>
        </p:nvSpPr>
        <p:spPr>
          <a:xfrm>
            <a:off x="0" y="0"/>
            <a:ext cx="2274984" cy="1807578"/>
          </a:xfrm>
          <a:custGeom>
            <a:avLst/>
            <a:gdLst/>
            <a:ahLst/>
            <a:cxnLst/>
            <a:rect l="l" t="t" r="r" b="b"/>
            <a:pathLst>
              <a:path w="2274984" h="1807578">
                <a:moveTo>
                  <a:pt x="0" y="0"/>
                </a:moveTo>
                <a:lnTo>
                  <a:pt x="2274984" y="0"/>
                </a:lnTo>
                <a:lnTo>
                  <a:pt x="2274984" y="1807578"/>
                </a:lnTo>
                <a:lnTo>
                  <a:pt x="0" y="180757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4" name="Freeform 4"/>
          <p:cNvSpPr/>
          <p:nvPr/>
        </p:nvSpPr>
        <p:spPr>
          <a:xfrm>
            <a:off x="6111964" y="1028700"/>
            <a:ext cx="6064071" cy="3428957"/>
          </a:xfrm>
          <a:custGeom>
            <a:avLst/>
            <a:gdLst/>
            <a:ahLst/>
            <a:cxnLst/>
            <a:rect l="l" t="t" r="r" b="b"/>
            <a:pathLst>
              <a:path w="6064071" h="3428957">
                <a:moveTo>
                  <a:pt x="0" y="0"/>
                </a:moveTo>
                <a:lnTo>
                  <a:pt x="6064072" y="0"/>
                </a:lnTo>
                <a:lnTo>
                  <a:pt x="6064072" y="3428957"/>
                </a:lnTo>
                <a:lnTo>
                  <a:pt x="0" y="342895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2274984" cy="1807578"/>
          </a:xfrm>
          <a:custGeom>
            <a:avLst/>
            <a:gdLst/>
            <a:ahLst/>
            <a:cxnLst/>
            <a:rect l="l" t="t" r="r" b="b"/>
            <a:pathLst>
              <a:path w="2274984" h="1807578">
                <a:moveTo>
                  <a:pt x="0" y="0"/>
                </a:moveTo>
                <a:lnTo>
                  <a:pt x="2274984" y="0"/>
                </a:lnTo>
                <a:lnTo>
                  <a:pt x="2274984" y="1807578"/>
                </a:lnTo>
                <a:lnTo>
                  <a:pt x="0" y="180757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3" name="Freeform 3"/>
          <p:cNvSpPr/>
          <p:nvPr/>
        </p:nvSpPr>
        <p:spPr>
          <a:xfrm rot="5400000" flipH="1">
            <a:off x="4888659" y="5257267"/>
            <a:ext cx="1323136" cy="1828167"/>
          </a:xfrm>
          <a:custGeom>
            <a:avLst/>
            <a:gdLst/>
            <a:ahLst/>
            <a:cxnLst/>
            <a:rect l="l" t="t" r="r" b="b"/>
            <a:pathLst>
              <a:path w="1323136" h="1828167">
                <a:moveTo>
                  <a:pt x="1323136" y="0"/>
                </a:moveTo>
                <a:lnTo>
                  <a:pt x="0" y="0"/>
                </a:lnTo>
                <a:lnTo>
                  <a:pt x="0" y="1828166"/>
                </a:lnTo>
                <a:lnTo>
                  <a:pt x="1323136" y="1828166"/>
                </a:lnTo>
                <a:lnTo>
                  <a:pt x="1323136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4" name="Freeform 4"/>
          <p:cNvSpPr/>
          <p:nvPr/>
        </p:nvSpPr>
        <p:spPr>
          <a:xfrm rot="5400000" flipH="1" flipV="1">
            <a:off x="11625569" y="5257267"/>
            <a:ext cx="1323136" cy="1828167"/>
          </a:xfrm>
          <a:custGeom>
            <a:avLst/>
            <a:gdLst/>
            <a:ahLst/>
            <a:cxnLst/>
            <a:rect l="l" t="t" r="r" b="b"/>
            <a:pathLst>
              <a:path w="1323136" h="1828167">
                <a:moveTo>
                  <a:pt x="1323135" y="1828166"/>
                </a:moveTo>
                <a:lnTo>
                  <a:pt x="0" y="1828166"/>
                </a:lnTo>
                <a:lnTo>
                  <a:pt x="0" y="0"/>
                </a:lnTo>
                <a:lnTo>
                  <a:pt x="1323135" y="0"/>
                </a:lnTo>
                <a:lnTo>
                  <a:pt x="1323135" y="1828166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5" name="TextBox 5"/>
          <p:cNvSpPr txBox="1"/>
          <p:nvPr/>
        </p:nvSpPr>
        <p:spPr>
          <a:xfrm>
            <a:off x="3926167" y="876300"/>
            <a:ext cx="10435667" cy="13680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223"/>
              </a:lnSpc>
            </a:pPr>
            <a:r>
              <a:rPr lang="en-US" sz="8016">
                <a:solidFill>
                  <a:srgbClr val="CF4C35"/>
                </a:solidFill>
                <a:latin typeface="Blodders 2"/>
                <a:ea typeface="Blodders 2"/>
                <a:cs typeface="Blodders 2"/>
                <a:sym typeface="Blodders 2"/>
              </a:rPr>
              <a:t>Sveikatos sutrikimas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2406021" y="2726689"/>
            <a:ext cx="13475959" cy="322643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439"/>
              </a:lnSpc>
            </a:pPr>
            <a:r>
              <a:rPr lang="en-US" sz="4599">
                <a:solidFill>
                  <a:srgbClr val="566FB5"/>
                </a:solidFill>
                <a:latin typeface="Rubik 1"/>
                <a:ea typeface="Rubik 1"/>
                <a:cs typeface="Rubik 1"/>
                <a:sym typeface="Rubik 1"/>
              </a:rPr>
              <a:t>Sveikatos sutrikimas - tai būsena, kai žmogaus kūnas, mintys ar socialinis gyvenimas (bendravimas su kitais) veikia ne taip sklandžiai, kaip įprasta.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9709476" y="7020451"/>
            <a:ext cx="7549824" cy="2020660"/>
            <a:chOff x="0" y="0"/>
            <a:chExt cx="1988431" cy="532190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1988431" cy="532190"/>
            </a:xfrm>
            <a:custGeom>
              <a:avLst/>
              <a:gdLst/>
              <a:ahLst/>
              <a:cxnLst/>
              <a:rect l="l" t="t" r="r" b="b"/>
              <a:pathLst>
                <a:path w="1988431" h="532190">
                  <a:moveTo>
                    <a:pt x="52298" y="0"/>
                  </a:moveTo>
                  <a:lnTo>
                    <a:pt x="1936133" y="0"/>
                  </a:lnTo>
                  <a:cubicBezTo>
                    <a:pt x="1950003" y="0"/>
                    <a:pt x="1963306" y="5510"/>
                    <a:pt x="1973113" y="15318"/>
                  </a:cubicBezTo>
                  <a:cubicBezTo>
                    <a:pt x="1982921" y="25125"/>
                    <a:pt x="1988431" y="38427"/>
                    <a:pt x="1988431" y="52298"/>
                  </a:cubicBezTo>
                  <a:lnTo>
                    <a:pt x="1988431" y="479893"/>
                  </a:lnTo>
                  <a:cubicBezTo>
                    <a:pt x="1988431" y="493763"/>
                    <a:pt x="1982921" y="507065"/>
                    <a:pt x="1973113" y="516873"/>
                  </a:cubicBezTo>
                  <a:cubicBezTo>
                    <a:pt x="1963306" y="526680"/>
                    <a:pt x="1950003" y="532190"/>
                    <a:pt x="1936133" y="532190"/>
                  </a:cubicBezTo>
                  <a:lnTo>
                    <a:pt x="52298" y="532190"/>
                  </a:lnTo>
                  <a:cubicBezTo>
                    <a:pt x="38427" y="532190"/>
                    <a:pt x="25125" y="526680"/>
                    <a:pt x="15318" y="516873"/>
                  </a:cubicBezTo>
                  <a:cubicBezTo>
                    <a:pt x="5510" y="507065"/>
                    <a:pt x="0" y="493763"/>
                    <a:pt x="0" y="479893"/>
                  </a:cubicBezTo>
                  <a:lnTo>
                    <a:pt x="0" y="52298"/>
                  </a:lnTo>
                  <a:cubicBezTo>
                    <a:pt x="0" y="38427"/>
                    <a:pt x="5510" y="25125"/>
                    <a:pt x="15318" y="15318"/>
                  </a:cubicBezTo>
                  <a:cubicBezTo>
                    <a:pt x="25125" y="5510"/>
                    <a:pt x="38427" y="0"/>
                    <a:pt x="52298" y="0"/>
                  </a:cubicBezTo>
                  <a:close/>
                </a:path>
              </a:pathLst>
            </a:custGeom>
            <a:solidFill>
              <a:srgbClr val="F6E4E3"/>
            </a:solidFill>
          </p:spPr>
          <p:txBody>
            <a:bodyPr/>
            <a:lstStyle/>
            <a:p>
              <a:endParaRPr lang="lt-LT"/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0" y="-47625"/>
              <a:ext cx="1988431" cy="57981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359"/>
                </a:lnSpc>
              </a:pPr>
              <a:endParaRPr/>
            </a:p>
          </p:txBody>
        </p:sp>
      </p:grpSp>
      <p:sp>
        <p:nvSpPr>
          <p:cNvPr id="10" name="Freeform 10"/>
          <p:cNvSpPr/>
          <p:nvPr/>
        </p:nvSpPr>
        <p:spPr>
          <a:xfrm>
            <a:off x="14989385" y="7170230"/>
            <a:ext cx="2119583" cy="1722075"/>
          </a:xfrm>
          <a:custGeom>
            <a:avLst/>
            <a:gdLst/>
            <a:ahLst/>
            <a:cxnLst/>
            <a:rect l="l" t="t" r="r" b="b"/>
            <a:pathLst>
              <a:path w="2119583" h="1722075">
                <a:moveTo>
                  <a:pt x="0" y="0"/>
                </a:moveTo>
                <a:lnTo>
                  <a:pt x="2119583" y="0"/>
                </a:lnTo>
                <a:lnTo>
                  <a:pt x="2119583" y="1722075"/>
                </a:lnTo>
                <a:lnTo>
                  <a:pt x="0" y="1722075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grpSp>
        <p:nvGrpSpPr>
          <p:cNvPr id="11" name="Group 11"/>
          <p:cNvGrpSpPr/>
          <p:nvPr/>
        </p:nvGrpSpPr>
        <p:grpSpPr>
          <a:xfrm>
            <a:off x="1137492" y="7020451"/>
            <a:ext cx="8006508" cy="2020660"/>
            <a:chOff x="0" y="0"/>
            <a:chExt cx="2108710" cy="532190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2108710" cy="532190"/>
            </a:xfrm>
            <a:custGeom>
              <a:avLst/>
              <a:gdLst/>
              <a:ahLst/>
              <a:cxnLst/>
              <a:rect l="l" t="t" r="r" b="b"/>
              <a:pathLst>
                <a:path w="2108710" h="532190">
                  <a:moveTo>
                    <a:pt x="49315" y="0"/>
                  </a:moveTo>
                  <a:lnTo>
                    <a:pt x="2059395" y="0"/>
                  </a:lnTo>
                  <a:cubicBezTo>
                    <a:pt x="2086631" y="0"/>
                    <a:pt x="2108710" y="22079"/>
                    <a:pt x="2108710" y="49315"/>
                  </a:cubicBezTo>
                  <a:lnTo>
                    <a:pt x="2108710" y="482876"/>
                  </a:lnTo>
                  <a:cubicBezTo>
                    <a:pt x="2108710" y="495955"/>
                    <a:pt x="2103514" y="508498"/>
                    <a:pt x="2094266" y="517746"/>
                  </a:cubicBezTo>
                  <a:cubicBezTo>
                    <a:pt x="2085018" y="526995"/>
                    <a:pt x="2072474" y="532190"/>
                    <a:pt x="2059395" y="532190"/>
                  </a:cubicBezTo>
                  <a:lnTo>
                    <a:pt x="49315" y="532190"/>
                  </a:lnTo>
                  <a:cubicBezTo>
                    <a:pt x="22079" y="532190"/>
                    <a:pt x="0" y="510111"/>
                    <a:pt x="0" y="482876"/>
                  </a:cubicBezTo>
                  <a:lnTo>
                    <a:pt x="0" y="49315"/>
                  </a:lnTo>
                  <a:cubicBezTo>
                    <a:pt x="0" y="36236"/>
                    <a:pt x="5196" y="23692"/>
                    <a:pt x="14444" y="14444"/>
                  </a:cubicBezTo>
                  <a:cubicBezTo>
                    <a:pt x="23692" y="5196"/>
                    <a:pt x="36236" y="0"/>
                    <a:pt x="49315" y="0"/>
                  </a:cubicBezTo>
                  <a:close/>
                </a:path>
              </a:pathLst>
            </a:custGeom>
            <a:solidFill>
              <a:srgbClr val="F6E4E3"/>
            </a:solidFill>
          </p:spPr>
          <p:txBody>
            <a:bodyPr/>
            <a:lstStyle/>
            <a:p>
              <a:endParaRPr lang="lt-LT"/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0" y="-47625"/>
              <a:ext cx="2108710" cy="57981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359"/>
                </a:lnSpc>
              </a:pPr>
              <a:endParaRPr/>
            </a:p>
          </p:txBody>
        </p:sp>
      </p:grpSp>
      <p:sp>
        <p:nvSpPr>
          <p:cNvPr id="14" name="Freeform 14"/>
          <p:cNvSpPr/>
          <p:nvPr/>
        </p:nvSpPr>
        <p:spPr>
          <a:xfrm>
            <a:off x="6464310" y="6692226"/>
            <a:ext cx="2679690" cy="2678083"/>
          </a:xfrm>
          <a:custGeom>
            <a:avLst/>
            <a:gdLst/>
            <a:ahLst/>
            <a:cxnLst/>
            <a:rect l="l" t="t" r="r" b="b"/>
            <a:pathLst>
              <a:path w="2679690" h="2678083">
                <a:moveTo>
                  <a:pt x="0" y="0"/>
                </a:moveTo>
                <a:lnTo>
                  <a:pt x="2679690" y="0"/>
                </a:lnTo>
                <a:lnTo>
                  <a:pt x="2679690" y="2678083"/>
                </a:lnTo>
                <a:lnTo>
                  <a:pt x="0" y="2678083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15" name="TextBox 15"/>
          <p:cNvSpPr txBox="1"/>
          <p:nvPr/>
        </p:nvSpPr>
        <p:spPr>
          <a:xfrm>
            <a:off x="1137492" y="7270581"/>
            <a:ext cx="5796853" cy="13680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223"/>
              </a:lnSpc>
            </a:pPr>
            <a:r>
              <a:rPr lang="en-US" sz="8016">
                <a:solidFill>
                  <a:srgbClr val="CF4C35"/>
                </a:solidFill>
                <a:latin typeface="Blodders 2"/>
                <a:ea typeface="Blodders 2"/>
                <a:cs typeface="Blodders 2"/>
                <a:sym typeface="Blodders 2"/>
              </a:rPr>
              <a:t>trumpalaikis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0105970" y="7271068"/>
            <a:ext cx="4658625" cy="13680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223"/>
              </a:lnSpc>
            </a:pPr>
            <a:r>
              <a:rPr lang="en-US" sz="8016">
                <a:solidFill>
                  <a:srgbClr val="CF4C35"/>
                </a:solidFill>
                <a:latin typeface="Blodders 2"/>
                <a:ea typeface="Blodders 2"/>
                <a:cs typeface="Blodders 2"/>
                <a:sym typeface="Blodders 2"/>
              </a:rPr>
              <a:t>ilgalaikis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2274984" cy="1807578"/>
          </a:xfrm>
          <a:custGeom>
            <a:avLst/>
            <a:gdLst/>
            <a:ahLst/>
            <a:cxnLst/>
            <a:rect l="l" t="t" r="r" b="b"/>
            <a:pathLst>
              <a:path w="2274984" h="1807578">
                <a:moveTo>
                  <a:pt x="0" y="0"/>
                </a:moveTo>
                <a:lnTo>
                  <a:pt x="2274984" y="0"/>
                </a:lnTo>
                <a:lnTo>
                  <a:pt x="2274984" y="1807578"/>
                </a:lnTo>
                <a:lnTo>
                  <a:pt x="0" y="180757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grpSp>
        <p:nvGrpSpPr>
          <p:cNvPr id="3" name="Group 3"/>
          <p:cNvGrpSpPr/>
          <p:nvPr/>
        </p:nvGrpSpPr>
        <p:grpSpPr>
          <a:xfrm>
            <a:off x="12303539" y="3875291"/>
            <a:ext cx="4760117" cy="1070240"/>
            <a:chOff x="0" y="0"/>
            <a:chExt cx="1486525" cy="334222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486525" cy="334222"/>
            </a:xfrm>
            <a:custGeom>
              <a:avLst/>
              <a:gdLst/>
              <a:ahLst/>
              <a:cxnLst/>
              <a:rect l="l" t="t" r="r" b="b"/>
              <a:pathLst>
                <a:path w="1486525" h="334222">
                  <a:moveTo>
                    <a:pt x="82947" y="0"/>
                  </a:moveTo>
                  <a:lnTo>
                    <a:pt x="1403578" y="0"/>
                  </a:lnTo>
                  <a:cubicBezTo>
                    <a:pt x="1425577" y="0"/>
                    <a:pt x="1446674" y="8739"/>
                    <a:pt x="1462230" y="24295"/>
                  </a:cubicBezTo>
                  <a:cubicBezTo>
                    <a:pt x="1477786" y="39850"/>
                    <a:pt x="1486525" y="60948"/>
                    <a:pt x="1486525" y="82947"/>
                  </a:cubicBezTo>
                  <a:lnTo>
                    <a:pt x="1486525" y="251275"/>
                  </a:lnTo>
                  <a:cubicBezTo>
                    <a:pt x="1486525" y="273274"/>
                    <a:pt x="1477786" y="294372"/>
                    <a:pt x="1462230" y="309928"/>
                  </a:cubicBezTo>
                  <a:cubicBezTo>
                    <a:pt x="1446674" y="325483"/>
                    <a:pt x="1425577" y="334222"/>
                    <a:pt x="1403578" y="334222"/>
                  </a:cubicBezTo>
                  <a:lnTo>
                    <a:pt x="82947" y="334222"/>
                  </a:lnTo>
                  <a:cubicBezTo>
                    <a:pt x="60948" y="334222"/>
                    <a:pt x="39850" y="325483"/>
                    <a:pt x="24295" y="309928"/>
                  </a:cubicBezTo>
                  <a:cubicBezTo>
                    <a:pt x="8739" y="294372"/>
                    <a:pt x="0" y="273274"/>
                    <a:pt x="0" y="251275"/>
                  </a:cubicBezTo>
                  <a:lnTo>
                    <a:pt x="0" y="82947"/>
                  </a:lnTo>
                  <a:cubicBezTo>
                    <a:pt x="0" y="60948"/>
                    <a:pt x="8739" y="39850"/>
                    <a:pt x="24295" y="24295"/>
                  </a:cubicBezTo>
                  <a:cubicBezTo>
                    <a:pt x="39850" y="8739"/>
                    <a:pt x="60948" y="0"/>
                    <a:pt x="82947" y="0"/>
                  </a:cubicBezTo>
                  <a:close/>
                </a:path>
              </a:pathLst>
            </a:custGeom>
            <a:solidFill>
              <a:srgbClr val="F6E4E3"/>
            </a:solidFill>
          </p:spPr>
          <p:txBody>
            <a:bodyPr/>
            <a:lstStyle/>
            <a:p>
              <a:endParaRPr lang="lt-LT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19050"/>
              <a:ext cx="1486525" cy="35327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80"/>
                </a:lnSpc>
              </a:pPr>
              <a:endParaRPr/>
            </a:p>
          </p:txBody>
        </p:sp>
      </p:grpSp>
      <p:sp>
        <p:nvSpPr>
          <p:cNvPr id="6" name="Freeform 6"/>
          <p:cNvSpPr/>
          <p:nvPr/>
        </p:nvSpPr>
        <p:spPr>
          <a:xfrm>
            <a:off x="568129" y="2510407"/>
            <a:ext cx="3800008" cy="3800008"/>
          </a:xfrm>
          <a:custGeom>
            <a:avLst/>
            <a:gdLst/>
            <a:ahLst/>
            <a:cxnLst/>
            <a:rect l="l" t="t" r="r" b="b"/>
            <a:pathLst>
              <a:path w="3800008" h="3800008">
                <a:moveTo>
                  <a:pt x="0" y="0"/>
                </a:moveTo>
                <a:lnTo>
                  <a:pt x="3800008" y="0"/>
                </a:lnTo>
                <a:lnTo>
                  <a:pt x="3800008" y="3800007"/>
                </a:lnTo>
                <a:lnTo>
                  <a:pt x="0" y="3800007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grpSp>
        <p:nvGrpSpPr>
          <p:cNvPr id="7" name="Group 7"/>
          <p:cNvGrpSpPr/>
          <p:nvPr/>
        </p:nvGrpSpPr>
        <p:grpSpPr>
          <a:xfrm>
            <a:off x="12303539" y="5397837"/>
            <a:ext cx="4760117" cy="1070240"/>
            <a:chOff x="0" y="0"/>
            <a:chExt cx="1486525" cy="334222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1486525" cy="334222"/>
            </a:xfrm>
            <a:custGeom>
              <a:avLst/>
              <a:gdLst/>
              <a:ahLst/>
              <a:cxnLst/>
              <a:rect l="l" t="t" r="r" b="b"/>
              <a:pathLst>
                <a:path w="1486525" h="334222">
                  <a:moveTo>
                    <a:pt x="82947" y="0"/>
                  </a:moveTo>
                  <a:lnTo>
                    <a:pt x="1403578" y="0"/>
                  </a:lnTo>
                  <a:cubicBezTo>
                    <a:pt x="1425577" y="0"/>
                    <a:pt x="1446674" y="8739"/>
                    <a:pt x="1462230" y="24295"/>
                  </a:cubicBezTo>
                  <a:cubicBezTo>
                    <a:pt x="1477786" y="39850"/>
                    <a:pt x="1486525" y="60948"/>
                    <a:pt x="1486525" y="82947"/>
                  </a:cubicBezTo>
                  <a:lnTo>
                    <a:pt x="1486525" y="251275"/>
                  </a:lnTo>
                  <a:cubicBezTo>
                    <a:pt x="1486525" y="273274"/>
                    <a:pt x="1477786" y="294372"/>
                    <a:pt x="1462230" y="309928"/>
                  </a:cubicBezTo>
                  <a:cubicBezTo>
                    <a:pt x="1446674" y="325483"/>
                    <a:pt x="1425577" y="334222"/>
                    <a:pt x="1403578" y="334222"/>
                  </a:cubicBezTo>
                  <a:lnTo>
                    <a:pt x="82947" y="334222"/>
                  </a:lnTo>
                  <a:cubicBezTo>
                    <a:pt x="60948" y="334222"/>
                    <a:pt x="39850" y="325483"/>
                    <a:pt x="24295" y="309928"/>
                  </a:cubicBezTo>
                  <a:cubicBezTo>
                    <a:pt x="8739" y="294372"/>
                    <a:pt x="0" y="273274"/>
                    <a:pt x="0" y="251275"/>
                  </a:cubicBezTo>
                  <a:lnTo>
                    <a:pt x="0" y="82947"/>
                  </a:lnTo>
                  <a:cubicBezTo>
                    <a:pt x="0" y="60948"/>
                    <a:pt x="8739" y="39850"/>
                    <a:pt x="24295" y="24295"/>
                  </a:cubicBezTo>
                  <a:cubicBezTo>
                    <a:pt x="39850" y="8739"/>
                    <a:pt x="60948" y="0"/>
                    <a:pt x="82947" y="0"/>
                  </a:cubicBezTo>
                  <a:close/>
                </a:path>
              </a:pathLst>
            </a:custGeom>
            <a:solidFill>
              <a:srgbClr val="F6E4E3"/>
            </a:solidFill>
          </p:spPr>
          <p:txBody>
            <a:bodyPr/>
            <a:lstStyle/>
            <a:p>
              <a:endParaRPr lang="lt-LT"/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0" y="-19050"/>
              <a:ext cx="1486525" cy="35327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80"/>
                </a:lnSpc>
              </a:pPr>
              <a:endParaRPr/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12303539" y="6917931"/>
            <a:ext cx="4760117" cy="1070240"/>
            <a:chOff x="0" y="0"/>
            <a:chExt cx="1486525" cy="334222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1486525" cy="334222"/>
            </a:xfrm>
            <a:custGeom>
              <a:avLst/>
              <a:gdLst/>
              <a:ahLst/>
              <a:cxnLst/>
              <a:rect l="l" t="t" r="r" b="b"/>
              <a:pathLst>
                <a:path w="1486525" h="334222">
                  <a:moveTo>
                    <a:pt x="82947" y="0"/>
                  </a:moveTo>
                  <a:lnTo>
                    <a:pt x="1403578" y="0"/>
                  </a:lnTo>
                  <a:cubicBezTo>
                    <a:pt x="1425577" y="0"/>
                    <a:pt x="1446674" y="8739"/>
                    <a:pt x="1462230" y="24295"/>
                  </a:cubicBezTo>
                  <a:cubicBezTo>
                    <a:pt x="1477786" y="39850"/>
                    <a:pt x="1486525" y="60948"/>
                    <a:pt x="1486525" y="82947"/>
                  </a:cubicBezTo>
                  <a:lnTo>
                    <a:pt x="1486525" y="251275"/>
                  </a:lnTo>
                  <a:cubicBezTo>
                    <a:pt x="1486525" y="273274"/>
                    <a:pt x="1477786" y="294372"/>
                    <a:pt x="1462230" y="309928"/>
                  </a:cubicBezTo>
                  <a:cubicBezTo>
                    <a:pt x="1446674" y="325483"/>
                    <a:pt x="1425577" y="334222"/>
                    <a:pt x="1403578" y="334222"/>
                  </a:cubicBezTo>
                  <a:lnTo>
                    <a:pt x="82947" y="334222"/>
                  </a:lnTo>
                  <a:cubicBezTo>
                    <a:pt x="60948" y="334222"/>
                    <a:pt x="39850" y="325483"/>
                    <a:pt x="24295" y="309928"/>
                  </a:cubicBezTo>
                  <a:cubicBezTo>
                    <a:pt x="8739" y="294372"/>
                    <a:pt x="0" y="273274"/>
                    <a:pt x="0" y="251275"/>
                  </a:cubicBezTo>
                  <a:lnTo>
                    <a:pt x="0" y="82947"/>
                  </a:lnTo>
                  <a:cubicBezTo>
                    <a:pt x="0" y="60948"/>
                    <a:pt x="8739" y="39850"/>
                    <a:pt x="24295" y="24295"/>
                  </a:cubicBezTo>
                  <a:cubicBezTo>
                    <a:pt x="39850" y="8739"/>
                    <a:pt x="60948" y="0"/>
                    <a:pt x="82947" y="0"/>
                  </a:cubicBezTo>
                  <a:close/>
                </a:path>
              </a:pathLst>
            </a:custGeom>
            <a:solidFill>
              <a:srgbClr val="F6E4E3"/>
            </a:solidFill>
          </p:spPr>
          <p:txBody>
            <a:bodyPr/>
            <a:lstStyle/>
            <a:p>
              <a:endParaRPr lang="lt-LT"/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0" y="-19050"/>
              <a:ext cx="1486525" cy="35327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80"/>
                </a:lnSpc>
              </a:pPr>
              <a:endParaRPr/>
            </a:p>
          </p:txBody>
        </p:sp>
      </p:grpSp>
      <p:sp>
        <p:nvSpPr>
          <p:cNvPr id="13" name="Freeform 13"/>
          <p:cNvSpPr/>
          <p:nvPr/>
        </p:nvSpPr>
        <p:spPr>
          <a:xfrm>
            <a:off x="6461466" y="2238941"/>
            <a:ext cx="2682534" cy="2681248"/>
          </a:xfrm>
          <a:custGeom>
            <a:avLst/>
            <a:gdLst/>
            <a:ahLst/>
            <a:cxnLst/>
            <a:rect l="l" t="t" r="r" b="b"/>
            <a:pathLst>
              <a:path w="2682534" h="2681248">
                <a:moveTo>
                  <a:pt x="0" y="0"/>
                </a:moveTo>
                <a:lnTo>
                  <a:pt x="2682534" y="0"/>
                </a:lnTo>
                <a:lnTo>
                  <a:pt x="2682534" y="2681248"/>
                </a:lnTo>
                <a:lnTo>
                  <a:pt x="0" y="268124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14" name="TextBox 14"/>
          <p:cNvSpPr txBox="1"/>
          <p:nvPr/>
        </p:nvSpPr>
        <p:spPr>
          <a:xfrm>
            <a:off x="3926167" y="876300"/>
            <a:ext cx="10435667" cy="13680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223"/>
              </a:lnSpc>
            </a:pPr>
            <a:r>
              <a:rPr lang="en-US" sz="8016">
                <a:solidFill>
                  <a:srgbClr val="CF4C35"/>
                </a:solidFill>
                <a:latin typeface="Blodders 2"/>
                <a:ea typeface="Blodders 2"/>
                <a:cs typeface="Blodders 2"/>
                <a:sym typeface="Blodders 2"/>
              </a:rPr>
              <a:t>Sveikatos sutrikimas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2960393" y="3818703"/>
            <a:ext cx="3446408" cy="10595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639"/>
              </a:lnSpc>
            </a:pPr>
            <a:r>
              <a:rPr lang="en-US" sz="6170">
                <a:solidFill>
                  <a:srgbClr val="CF4C35"/>
                </a:solidFill>
                <a:latin typeface="Blodders 2"/>
                <a:ea typeface="Blodders 2"/>
                <a:cs typeface="Blodders 2"/>
                <a:sym typeface="Blodders 2"/>
              </a:rPr>
              <a:t>fizinis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2960393" y="5341250"/>
            <a:ext cx="3446408" cy="10595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639"/>
              </a:lnSpc>
            </a:pPr>
            <a:r>
              <a:rPr lang="en-US" sz="6170">
                <a:solidFill>
                  <a:srgbClr val="CF4C35"/>
                </a:solidFill>
                <a:latin typeface="Blodders 2"/>
                <a:ea typeface="Blodders 2"/>
                <a:cs typeface="Blodders 2"/>
                <a:sym typeface="Blodders 2"/>
              </a:rPr>
              <a:t>psichinis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12960393" y="6861344"/>
            <a:ext cx="3446408" cy="10595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639"/>
              </a:lnSpc>
            </a:pPr>
            <a:r>
              <a:rPr lang="en-US" sz="6170">
                <a:solidFill>
                  <a:srgbClr val="CF4C35"/>
                </a:solidFill>
                <a:latin typeface="Blodders 2"/>
                <a:ea typeface="Blodders 2"/>
                <a:cs typeface="Blodders 2"/>
                <a:sym typeface="Blodders 2"/>
              </a:rPr>
              <a:t>socialinis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1028700" y="3837043"/>
            <a:ext cx="974718" cy="11516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312"/>
              </a:lnSpc>
            </a:pPr>
            <a:r>
              <a:rPr lang="en-US" sz="6652">
                <a:solidFill>
                  <a:srgbClr val="CF4C35"/>
                </a:solidFill>
                <a:latin typeface="Blodders 2"/>
                <a:ea typeface="Blodders 2"/>
                <a:cs typeface="Blodders 2"/>
                <a:sym typeface="Blodders 2"/>
              </a:rPr>
              <a:t>1.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1028700" y="6932131"/>
            <a:ext cx="961559" cy="111894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187"/>
              </a:lnSpc>
            </a:pPr>
            <a:r>
              <a:rPr lang="en-US" sz="6562">
                <a:solidFill>
                  <a:srgbClr val="CF4C35"/>
                </a:solidFill>
                <a:latin typeface="Blodders 2"/>
                <a:ea typeface="Blodders 2"/>
                <a:cs typeface="Blodders 2"/>
                <a:sym typeface="Blodders 2"/>
              </a:rPr>
              <a:t>2.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5832094" y="3837043"/>
            <a:ext cx="974718" cy="11516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312"/>
              </a:lnSpc>
            </a:pPr>
            <a:r>
              <a:rPr lang="en-US" sz="6652">
                <a:solidFill>
                  <a:srgbClr val="CF4C35"/>
                </a:solidFill>
                <a:latin typeface="Blodders 2"/>
                <a:ea typeface="Blodders 2"/>
                <a:cs typeface="Blodders 2"/>
                <a:sym typeface="Blodders 2"/>
              </a:rPr>
              <a:t>3.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5980686" y="7018307"/>
            <a:ext cx="961559" cy="111894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187"/>
              </a:lnSpc>
            </a:pPr>
            <a:r>
              <a:rPr lang="en-US" sz="6562">
                <a:solidFill>
                  <a:srgbClr val="CF4C35"/>
                </a:solidFill>
                <a:latin typeface="Blodders 2"/>
                <a:ea typeface="Blodders 2"/>
                <a:cs typeface="Blodders 2"/>
                <a:sym typeface="Blodders 2"/>
              </a:rPr>
              <a:t>4.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7977939" y="5774413"/>
            <a:ext cx="3482216" cy="3483887"/>
            <a:chOff x="0" y="0"/>
            <a:chExt cx="4642955" cy="4645183"/>
          </a:xfrm>
        </p:grpSpPr>
        <p:sp>
          <p:nvSpPr>
            <p:cNvPr id="23" name="Freeform 23"/>
            <p:cNvSpPr/>
            <p:nvPr/>
          </p:nvSpPr>
          <p:spPr>
            <a:xfrm>
              <a:off x="0" y="0"/>
              <a:ext cx="4642955" cy="4645183"/>
            </a:xfrm>
            <a:custGeom>
              <a:avLst/>
              <a:gdLst/>
              <a:ahLst/>
              <a:cxnLst/>
              <a:rect l="l" t="t" r="r" b="b"/>
              <a:pathLst>
                <a:path w="4642955" h="4645183">
                  <a:moveTo>
                    <a:pt x="0" y="0"/>
                  </a:moveTo>
                  <a:lnTo>
                    <a:pt x="4642955" y="0"/>
                  </a:lnTo>
                  <a:lnTo>
                    <a:pt x="4642955" y="4645183"/>
                  </a:lnTo>
                  <a:lnTo>
                    <a:pt x="0" y="464518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/>
              </a:stretch>
            </a:blipFill>
          </p:spPr>
          <p:txBody>
            <a:bodyPr/>
            <a:lstStyle/>
            <a:p>
              <a:endParaRPr lang="lt-LT"/>
            </a:p>
          </p:txBody>
        </p:sp>
        <p:grpSp>
          <p:nvGrpSpPr>
            <p:cNvPr id="24" name="Group 24"/>
            <p:cNvGrpSpPr/>
            <p:nvPr/>
          </p:nvGrpSpPr>
          <p:grpSpPr>
            <a:xfrm>
              <a:off x="1432051" y="1928102"/>
              <a:ext cx="847601" cy="136222"/>
              <a:chOff x="0" y="0"/>
              <a:chExt cx="367212" cy="59016"/>
            </a:xfrm>
          </p:grpSpPr>
          <p:sp>
            <p:nvSpPr>
              <p:cNvPr id="25" name="Freeform 25"/>
              <p:cNvSpPr/>
              <p:nvPr/>
            </p:nvSpPr>
            <p:spPr>
              <a:xfrm>
                <a:off x="0" y="0"/>
                <a:ext cx="367212" cy="59016"/>
              </a:xfrm>
              <a:custGeom>
                <a:avLst/>
                <a:gdLst/>
                <a:ahLst/>
                <a:cxnLst/>
                <a:rect l="l" t="t" r="r" b="b"/>
                <a:pathLst>
                  <a:path w="367212" h="59016">
                    <a:moveTo>
                      <a:pt x="29508" y="0"/>
                    </a:moveTo>
                    <a:lnTo>
                      <a:pt x="337704" y="0"/>
                    </a:lnTo>
                    <a:cubicBezTo>
                      <a:pt x="354001" y="0"/>
                      <a:pt x="367212" y="13211"/>
                      <a:pt x="367212" y="29508"/>
                    </a:cubicBezTo>
                    <a:lnTo>
                      <a:pt x="367212" y="29508"/>
                    </a:lnTo>
                    <a:cubicBezTo>
                      <a:pt x="367212" y="45805"/>
                      <a:pt x="354001" y="59016"/>
                      <a:pt x="337704" y="59016"/>
                    </a:cubicBezTo>
                    <a:lnTo>
                      <a:pt x="29508" y="59016"/>
                    </a:lnTo>
                    <a:cubicBezTo>
                      <a:pt x="13211" y="59016"/>
                      <a:pt x="0" y="45805"/>
                      <a:pt x="0" y="29508"/>
                    </a:cubicBezTo>
                    <a:lnTo>
                      <a:pt x="0" y="29508"/>
                    </a:lnTo>
                    <a:cubicBezTo>
                      <a:pt x="0" y="13211"/>
                      <a:pt x="13211" y="0"/>
                      <a:pt x="29508" y="0"/>
                    </a:cubicBezTo>
                    <a:close/>
                  </a:path>
                </a:pathLst>
              </a:custGeom>
              <a:solidFill>
                <a:srgbClr val="F3D4C3"/>
              </a:solidFill>
            </p:spPr>
            <p:txBody>
              <a:bodyPr/>
              <a:lstStyle/>
              <a:p>
                <a:endParaRPr lang="lt-LT"/>
              </a:p>
            </p:txBody>
          </p:sp>
          <p:sp>
            <p:nvSpPr>
              <p:cNvPr id="26" name="TextBox 26"/>
              <p:cNvSpPr txBox="1"/>
              <p:nvPr/>
            </p:nvSpPr>
            <p:spPr>
              <a:xfrm>
                <a:off x="0" y="-19050"/>
                <a:ext cx="367212" cy="78066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379"/>
                  </a:lnSpc>
                </a:pPr>
                <a:endParaRPr/>
              </a:p>
            </p:txBody>
          </p:sp>
        </p:grpSp>
        <p:sp>
          <p:nvSpPr>
            <p:cNvPr id="27" name="Freeform 27"/>
            <p:cNvSpPr/>
            <p:nvPr/>
          </p:nvSpPr>
          <p:spPr>
            <a:xfrm rot="2594171">
              <a:off x="1653285" y="1716608"/>
              <a:ext cx="551520" cy="559210"/>
            </a:xfrm>
            <a:custGeom>
              <a:avLst/>
              <a:gdLst/>
              <a:ahLst/>
              <a:cxnLst/>
              <a:rect l="l" t="t" r="r" b="b"/>
              <a:pathLst>
                <a:path w="551520" h="559210">
                  <a:moveTo>
                    <a:pt x="0" y="0"/>
                  </a:moveTo>
                  <a:lnTo>
                    <a:pt x="551520" y="0"/>
                  </a:lnTo>
                  <a:lnTo>
                    <a:pt x="551520" y="559209"/>
                  </a:lnTo>
                  <a:lnTo>
                    <a:pt x="0" y="55920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lt-LT"/>
            </a:p>
          </p:txBody>
        </p:sp>
      </p:grpSp>
      <p:grpSp>
        <p:nvGrpSpPr>
          <p:cNvPr id="28" name="Group 28"/>
          <p:cNvGrpSpPr/>
          <p:nvPr/>
        </p:nvGrpSpPr>
        <p:grpSpPr>
          <a:xfrm>
            <a:off x="2601690" y="1908443"/>
            <a:ext cx="2648954" cy="1966848"/>
            <a:chOff x="0" y="0"/>
            <a:chExt cx="3531938" cy="2622464"/>
          </a:xfrm>
        </p:grpSpPr>
        <p:sp>
          <p:nvSpPr>
            <p:cNvPr id="29" name="Freeform 29"/>
            <p:cNvSpPr/>
            <p:nvPr/>
          </p:nvSpPr>
          <p:spPr>
            <a:xfrm>
              <a:off x="0" y="0"/>
              <a:ext cx="3531938" cy="2622464"/>
            </a:xfrm>
            <a:custGeom>
              <a:avLst/>
              <a:gdLst/>
              <a:ahLst/>
              <a:cxnLst/>
              <a:rect l="l" t="t" r="r" b="b"/>
              <a:pathLst>
                <a:path w="3531938" h="2622464">
                  <a:moveTo>
                    <a:pt x="0" y="0"/>
                  </a:moveTo>
                  <a:lnTo>
                    <a:pt x="3531938" y="0"/>
                  </a:lnTo>
                  <a:lnTo>
                    <a:pt x="3531938" y="2622464"/>
                  </a:lnTo>
                  <a:lnTo>
                    <a:pt x="0" y="262246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lt-LT"/>
            </a:p>
          </p:txBody>
        </p:sp>
        <p:sp>
          <p:nvSpPr>
            <p:cNvPr id="30" name="TextBox 30"/>
            <p:cNvSpPr txBox="1"/>
            <p:nvPr/>
          </p:nvSpPr>
          <p:spPr>
            <a:xfrm>
              <a:off x="250188" y="698950"/>
              <a:ext cx="3031563" cy="86567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608"/>
                </a:lnSpc>
              </a:pPr>
              <a:r>
                <a:rPr lang="en-US" sz="1863">
                  <a:solidFill>
                    <a:srgbClr val="5D6FBD"/>
                  </a:solidFill>
                  <a:latin typeface="Rubik 2"/>
                  <a:ea typeface="Rubik 2"/>
                  <a:cs typeface="Rubik 2"/>
                  <a:sym typeface="Rubik 2"/>
                </a:rPr>
                <a:t>Kaip man skauda nugarą!</a:t>
              </a:r>
            </a:p>
          </p:txBody>
        </p:sp>
      </p:grpSp>
      <p:sp>
        <p:nvSpPr>
          <p:cNvPr id="31" name="Freeform 31"/>
          <p:cNvSpPr/>
          <p:nvPr/>
        </p:nvSpPr>
        <p:spPr>
          <a:xfrm flipV="1">
            <a:off x="8654662" y="3498226"/>
            <a:ext cx="2648954" cy="1966848"/>
          </a:xfrm>
          <a:custGeom>
            <a:avLst/>
            <a:gdLst/>
            <a:ahLst/>
            <a:cxnLst/>
            <a:rect l="l" t="t" r="r" b="b"/>
            <a:pathLst>
              <a:path w="2648954" h="1966848">
                <a:moveTo>
                  <a:pt x="0" y="1966849"/>
                </a:moveTo>
                <a:lnTo>
                  <a:pt x="2648954" y="1966849"/>
                </a:lnTo>
                <a:lnTo>
                  <a:pt x="2648954" y="0"/>
                </a:lnTo>
                <a:lnTo>
                  <a:pt x="0" y="0"/>
                </a:lnTo>
                <a:lnTo>
                  <a:pt x="0" y="1966849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32" name="TextBox 32"/>
          <p:cNvSpPr txBox="1"/>
          <p:nvPr/>
        </p:nvSpPr>
        <p:spPr>
          <a:xfrm>
            <a:off x="8842303" y="4253868"/>
            <a:ext cx="2273672" cy="66116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608"/>
              </a:lnSpc>
            </a:pPr>
            <a:r>
              <a:rPr lang="en-US" sz="1863">
                <a:solidFill>
                  <a:srgbClr val="5D6FBD"/>
                </a:solidFill>
                <a:latin typeface="Rubik 2"/>
                <a:ea typeface="Rubik 2"/>
                <a:cs typeface="Rubik 2"/>
                <a:sym typeface="Rubik 2"/>
              </a:rPr>
              <a:t>Man liūdna, bet nežinau kodėl</a:t>
            </a:r>
          </a:p>
        </p:txBody>
      </p:sp>
      <p:grpSp>
        <p:nvGrpSpPr>
          <p:cNvPr id="33" name="Group 33"/>
          <p:cNvGrpSpPr/>
          <p:nvPr/>
        </p:nvGrpSpPr>
        <p:grpSpPr>
          <a:xfrm>
            <a:off x="1675116" y="6130875"/>
            <a:ext cx="2693020" cy="2691406"/>
            <a:chOff x="0" y="0"/>
            <a:chExt cx="3590694" cy="3588541"/>
          </a:xfrm>
        </p:grpSpPr>
        <p:sp>
          <p:nvSpPr>
            <p:cNvPr id="34" name="Freeform 34"/>
            <p:cNvSpPr/>
            <p:nvPr/>
          </p:nvSpPr>
          <p:spPr>
            <a:xfrm>
              <a:off x="0" y="0"/>
              <a:ext cx="3590694" cy="3588541"/>
            </a:xfrm>
            <a:custGeom>
              <a:avLst/>
              <a:gdLst/>
              <a:ahLst/>
              <a:cxnLst/>
              <a:rect l="l" t="t" r="r" b="b"/>
              <a:pathLst>
                <a:path w="3590694" h="3588541">
                  <a:moveTo>
                    <a:pt x="0" y="0"/>
                  </a:moveTo>
                  <a:lnTo>
                    <a:pt x="3590694" y="0"/>
                  </a:lnTo>
                  <a:lnTo>
                    <a:pt x="3590694" y="3588541"/>
                  </a:lnTo>
                  <a:lnTo>
                    <a:pt x="0" y="358854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/>
              </a:stretch>
            </a:blipFill>
          </p:spPr>
          <p:txBody>
            <a:bodyPr/>
            <a:lstStyle/>
            <a:p>
              <a:endParaRPr lang="lt-LT"/>
            </a:p>
          </p:txBody>
        </p:sp>
        <p:grpSp>
          <p:nvGrpSpPr>
            <p:cNvPr id="35" name="Group 35"/>
            <p:cNvGrpSpPr/>
            <p:nvPr/>
          </p:nvGrpSpPr>
          <p:grpSpPr>
            <a:xfrm>
              <a:off x="1593958" y="425566"/>
              <a:ext cx="1755503" cy="1426986"/>
              <a:chOff x="0" y="0"/>
              <a:chExt cx="411166" cy="334222"/>
            </a:xfrm>
          </p:grpSpPr>
          <p:sp>
            <p:nvSpPr>
              <p:cNvPr id="36" name="Freeform 36"/>
              <p:cNvSpPr/>
              <p:nvPr/>
            </p:nvSpPr>
            <p:spPr>
              <a:xfrm>
                <a:off x="0" y="0"/>
                <a:ext cx="411166" cy="334222"/>
              </a:xfrm>
              <a:custGeom>
                <a:avLst/>
                <a:gdLst/>
                <a:ahLst/>
                <a:cxnLst/>
                <a:rect l="l" t="t" r="r" b="b"/>
                <a:pathLst>
                  <a:path w="411166" h="334222">
                    <a:moveTo>
                      <a:pt x="167111" y="0"/>
                    </a:moveTo>
                    <a:lnTo>
                      <a:pt x="244055" y="0"/>
                    </a:lnTo>
                    <a:cubicBezTo>
                      <a:pt x="336348" y="0"/>
                      <a:pt x="411166" y="74818"/>
                      <a:pt x="411166" y="167111"/>
                    </a:cubicBezTo>
                    <a:lnTo>
                      <a:pt x="411166" y="167111"/>
                    </a:lnTo>
                    <a:cubicBezTo>
                      <a:pt x="411166" y="211432"/>
                      <a:pt x="393560" y="253937"/>
                      <a:pt x="362221" y="285277"/>
                    </a:cubicBezTo>
                    <a:cubicBezTo>
                      <a:pt x="330881" y="316616"/>
                      <a:pt x="288376" y="334222"/>
                      <a:pt x="244055" y="334222"/>
                    </a:cubicBezTo>
                    <a:lnTo>
                      <a:pt x="167111" y="334222"/>
                    </a:lnTo>
                    <a:cubicBezTo>
                      <a:pt x="74818" y="334222"/>
                      <a:pt x="0" y="259404"/>
                      <a:pt x="0" y="167111"/>
                    </a:cubicBezTo>
                    <a:lnTo>
                      <a:pt x="0" y="167111"/>
                    </a:lnTo>
                    <a:cubicBezTo>
                      <a:pt x="0" y="74818"/>
                      <a:pt x="74818" y="0"/>
                      <a:pt x="167111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/>
              <a:lstStyle/>
              <a:p>
                <a:endParaRPr lang="lt-LT"/>
              </a:p>
            </p:txBody>
          </p:sp>
          <p:sp>
            <p:nvSpPr>
              <p:cNvPr id="37" name="TextBox 37"/>
              <p:cNvSpPr txBox="1"/>
              <p:nvPr/>
            </p:nvSpPr>
            <p:spPr>
              <a:xfrm>
                <a:off x="0" y="-19050"/>
                <a:ext cx="411166" cy="353272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380"/>
                  </a:lnSpc>
                </a:pPr>
                <a:endParaRPr/>
              </a:p>
            </p:txBody>
          </p:sp>
        </p:grpSp>
      </p:grpSp>
      <p:sp>
        <p:nvSpPr>
          <p:cNvPr id="38" name="Freeform 38"/>
          <p:cNvSpPr/>
          <p:nvPr/>
        </p:nvSpPr>
        <p:spPr>
          <a:xfrm>
            <a:off x="3021627" y="5672842"/>
            <a:ext cx="2648954" cy="1966848"/>
          </a:xfrm>
          <a:custGeom>
            <a:avLst/>
            <a:gdLst/>
            <a:ahLst/>
            <a:cxnLst/>
            <a:rect l="l" t="t" r="r" b="b"/>
            <a:pathLst>
              <a:path w="2648954" h="1966848">
                <a:moveTo>
                  <a:pt x="0" y="0"/>
                </a:moveTo>
                <a:lnTo>
                  <a:pt x="2648953" y="0"/>
                </a:lnTo>
                <a:lnTo>
                  <a:pt x="2648953" y="1966849"/>
                </a:lnTo>
                <a:lnTo>
                  <a:pt x="0" y="196684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39" name="TextBox 39"/>
          <p:cNvSpPr txBox="1"/>
          <p:nvPr/>
        </p:nvSpPr>
        <p:spPr>
          <a:xfrm>
            <a:off x="3180857" y="5993578"/>
            <a:ext cx="2201178" cy="99159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608"/>
              </a:lnSpc>
            </a:pPr>
            <a:r>
              <a:rPr lang="en-US" sz="1863">
                <a:solidFill>
                  <a:srgbClr val="5D6FBD"/>
                </a:solidFill>
                <a:latin typeface="Rubik 2"/>
                <a:ea typeface="Rubik 2"/>
                <a:cs typeface="Rubik 2"/>
                <a:sym typeface="Rubik 2"/>
              </a:rPr>
              <a:t>Nenoriu eiti į mokyklą. O jeigu iš manęs vėl šaipysis?</a:t>
            </a:r>
          </a:p>
        </p:txBody>
      </p:sp>
      <p:sp>
        <p:nvSpPr>
          <p:cNvPr id="40" name="Freeform 40"/>
          <p:cNvSpPr/>
          <p:nvPr/>
        </p:nvSpPr>
        <p:spPr>
          <a:xfrm flipH="1">
            <a:off x="6320214" y="5417415"/>
            <a:ext cx="2648954" cy="1966848"/>
          </a:xfrm>
          <a:custGeom>
            <a:avLst/>
            <a:gdLst/>
            <a:ahLst/>
            <a:cxnLst/>
            <a:rect l="l" t="t" r="r" b="b"/>
            <a:pathLst>
              <a:path w="2648954" h="1966848">
                <a:moveTo>
                  <a:pt x="2648954" y="0"/>
                </a:moveTo>
                <a:lnTo>
                  <a:pt x="0" y="0"/>
                </a:lnTo>
                <a:lnTo>
                  <a:pt x="0" y="1966848"/>
                </a:lnTo>
                <a:lnTo>
                  <a:pt x="2648954" y="1966848"/>
                </a:lnTo>
                <a:lnTo>
                  <a:pt x="2648954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41" name="TextBox 41"/>
          <p:cNvSpPr txBox="1"/>
          <p:nvPr/>
        </p:nvSpPr>
        <p:spPr>
          <a:xfrm>
            <a:off x="6641125" y="5726788"/>
            <a:ext cx="2201178" cy="99159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608"/>
              </a:lnSpc>
            </a:pPr>
            <a:r>
              <a:rPr lang="en-US" sz="1863">
                <a:solidFill>
                  <a:srgbClr val="5D6FBD"/>
                </a:solidFill>
                <a:latin typeface="Rubik 2"/>
                <a:ea typeface="Rubik 2"/>
                <a:cs typeface="Rubik 2"/>
                <a:sym typeface="Rubik 2"/>
              </a:rPr>
              <a:t>Man vėl skaudą gerklę ir pradėjau kosėti!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6782326" y="3923218"/>
            <a:ext cx="4723347" cy="4720395"/>
          </a:xfrm>
          <a:custGeom>
            <a:avLst/>
            <a:gdLst/>
            <a:ahLst/>
            <a:cxnLst/>
            <a:rect l="l" t="t" r="r" b="b"/>
            <a:pathLst>
              <a:path w="4723347" h="4720395">
                <a:moveTo>
                  <a:pt x="0" y="0"/>
                </a:moveTo>
                <a:lnTo>
                  <a:pt x="4723348" y="0"/>
                </a:lnTo>
                <a:lnTo>
                  <a:pt x="4723348" y="4720395"/>
                </a:lnTo>
                <a:lnTo>
                  <a:pt x="0" y="472039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3" name="Freeform 3"/>
          <p:cNvSpPr/>
          <p:nvPr/>
        </p:nvSpPr>
        <p:spPr>
          <a:xfrm>
            <a:off x="8087857" y="1544953"/>
            <a:ext cx="2112286" cy="1870333"/>
          </a:xfrm>
          <a:custGeom>
            <a:avLst/>
            <a:gdLst/>
            <a:ahLst/>
            <a:cxnLst/>
            <a:rect l="l" t="t" r="r" b="b"/>
            <a:pathLst>
              <a:path w="2112286" h="1870333">
                <a:moveTo>
                  <a:pt x="0" y="0"/>
                </a:moveTo>
                <a:lnTo>
                  <a:pt x="2112286" y="0"/>
                </a:lnTo>
                <a:lnTo>
                  <a:pt x="2112286" y="1870333"/>
                </a:lnTo>
                <a:lnTo>
                  <a:pt x="0" y="187033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grpSp>
        <p:nvGrpSpPr>
          <p:cNvPr id="4" name="Group 4"/>
          <p:cNvGrpSpPr/>
          <p:nvPr/>
        </p:nvGrpSpPr>
        <p:grpSpPr>
          <a:xfrm>
            <a:off x="1683470" y="1341526"/>
            <a:ext cx="4760117" cy="2277187"/>
            <a:chOff x="0" y="0"/>
            <a:chExt cx="1486525" cy="711137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486525" cy="711137"/>
            </a:xfrm>
            <a:custGeom>
              <a:avLst/>
              <a:gdLst/>
              <a:ahLst/>
              <a:cxnLst/>
              <a:rect l="l" t="t" r="r" b="b"/>
              <a:pathLst>
                <a:path w="1486525" h="711137">
                  <a:moveTo>
                    <a:pt x="82947" y="0"/>
                  </a:moveTo>
                  <a:lnTo>
                    <a:pt x="1403578" y="0"/>
                  </a:lnTo>
                  <a:cubicBezTo>
                    <a:pt x="1425577" y="0"/>
                    <a:pt x="1446674" y="8739"/>
                    <a:pt x="1462230" y="24295"/>
                  </a:cubicBezTo>
                  <a:cubicBezTo>
                    <a:pt x="1477786" y="39850"/>
                    <a:pt x="1486525" y="60948"/>
                    <a:pt x="1486525" y="82947"/>
                  </a:cubicBezTo>
                  <a:lnTo>
                    <a:pt x="1486525" y="628190"/>
                  </a:lnTo>
                  <a:cubicBezTo>
                    <a:pt x="1486525" y="650189"/>
                    <a:pt x="1477786" y="671287"/>
                    <a:pt x="1462230" y="686842"/>
                  </a:cubicBezTo>
                  <a:cubicBezTo>
                    <a:pt x="1446674" y="702398"/>
                    <a:pt x="1425577" y="711137"/>
                    <a:pt x="1403578" y="711137"/>
                  </a:cubicBezTo>
                  <a:lnTo>
                    <a:pt x="82947" y="711137"/>
                  </a:lnTo>
                  <a:cubicBezTo>
                    <a:pt x="60948" y="711137"/>
                    <a:pt x="39850" y="702398"/>
                    <a:pt x="24295" y="686842"/>
                  </a:cubicBezTo>
                  <a:cubicBezTo>
                    <a:pt x="8739" y="671287"/>
                    <a:pt x="0" y="650189"/>
                    <a:pt x="0" y="628190"/>
                  </a:cubicBezTo>
                  <a:lnTo>
                    <a:pt x="0" y="82947"/>
                  </a:lnTo>
                  <a:cubicBezTo>
                    <a:pt x="0" y="60948"/>
                    <a:pt x="8739" y="39850"/>
                    <a:pt x="24295" y="24295"/>
                  </a:cubicBezTo>
                  <a:cubicBezTo>
                    <a:pt x="39850" y="8739"/>
                    <a:pt x="60948" y="0"/>
                    <a:pt x="82947" y="0"/>
                  </a:cubicBezTo>
                  <a:close/>
                </a:path>
              </a:pathLst>
            </a:custGeom>
            <a:solidFill>
              <a:srgbClr val="F6E4E3"/>
            </a:solidFill>
          </p:spPr>
          <p:txBody>
            <a:bodyPr/>
            <a:lstStyle/>
            <a:p>
              <a:endParaRPr lang="lt-LT"/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0" y="-19050"/>
              <a:ext cx="1486525" cy="73018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80"/>
                </a:lnSpc>
              </a:pPr>
              <a:endParaRPr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11761240" y="1341526"/>
            <a:ext cx="4760117" cy="2277187"/>
            <a:chOff x="0" y="0"/>
            <a:chExt cx="1486525" cy="711137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1486525" cy="711137"/>
            </a:xfrm>
            <a:custGeom>
              <a:avLst/>
              <a:gdLst/>
              <a:ahLst/>
              <a:cxnLst/>
              <a:rect l="l" t="t" r="r" b="b"/>
              <a:pathLst>
                <a:path w="1486525" h="711137">
                  <a:moveTo>
                    <a:pt x="82947" y="0"/>
                  </a:moveTo>
                  <a:lnTo>
                    <a:pt x="1403578" y="0"/>
                  </a:lnTo>
                  <a:cubicBezTo>
                    <a:pt x="1425577" y="0"/>
                    <a:pt x="1446674" y="8739"/>
                    <a:pt x="1462230" y="24295"/>
                  </a:cubicBezTo>
                  <a:cubicBezTo>
                    <a:pt x="1477786" y="39850"/>
                    <a:pt x="1486525" y="60948"/>
                    <a:pt x="1486525" y="82947"/>
                  </a:cubicBezTo>
                  <a:lnTo>
                    <a:pt x="1486525" y="628190"/>
                  </a:lnTo>
                  <a:cubicBezTo>
                    <a:pt x="1486525" y="650189"/>
                    <a:pt x="1477786" y="671287"/>
                    <a:pt x="1462230" y="686842"/>
                  </a:cubicBezTo>
                  <a:cubicBezTo>
                    <a:pt x="1446674" y="702398"/>
                    <a:pt x="1425577" y="711137"/>
                    <a:pt x="1403578" y="711137"/>
                  </a:cubicBezTo>
                  <a:lnTo>
                    <a:pt x="82947" y="711137"/>
                  </a:lnTo>
                  <a:cubicBezTo>
                    <a:pt x="60948" y="711137"/>
                    <a:pt x="39850" y="702398"/>
                    <a:pt x="24295" y="686842"/>
                  </a:cubicBezTo>
                  <a:cubicBezTo>
                    <a:pt x="8739" y="671287"/>
                    <a:pt x="0" y="650189"/>
                    <a:pt x="0" y="628190"/>
                  </a:cubicBezTo>
                  <a:lnTo>
                    <a:pt x="0" y="82947"/>
                  </a:lnTo>
                  <a:cubicBezTo>
                    <a:pt x="0" y="60948"/>
                    <a:pt x="8739" y="39850"/>
                    <a:pt x="24295" y="24295"/>
                  </a:cubicBezTo>
                  <a:cubicBezTo>
                    <a:pt x="39850" y="8739"/>
                    <a:pt x="60948" y="0"/>
                    <a:pt x="82947" y="0"/>
                  </a:cubicBezTo>
                  <a:close/>
                </a:path>
              </a:pathLst>
            </a:custGeom>
            <a:solidFill>
              <a:srgbClr val="F6E4E3"/>
            </a:solidFill>
          </p:spPr>
          <p:txBody>
            <a:bodyPr/>
            <a:lstStyle/>
            <a:p>
              <a:endParaRPr lang="lt-LT"/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0" y="-19050"/>
              <a:ext cx="1486525" cy="73018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80"/>
                </a:lnSpc>
              </a:pPr>
              <a:endParaRPr/>
            </a:p>
          </p:txBody>
        </p:sp>
      </p:grpSp>
      <p:sp>
        <p:nvSpPr>
          <p:cNvPr id="12" name="TextBox 12"/>
          <p:cNvSpPr txBox="1"/>
          <p:nvPr/>
        </p:nvSpPr>
        <p:spPr>
          <a:xfrm>
            <a:off x="990723" y="3805295"/>
            <a:ext cx="6145609" cy="483831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734061" lvl="1" indent="-367031" algn="l">
              <a:lnSpc>
                <a:spcPts val="5508"/>
              </a:lnSpc>
              <a:buFont typeface="Arial"/>
              <a:buChar char="•"/>
            </a:pPr>
            <a:r>
              <a:rPr lang="en-US" sz="3400">
                <a:solidFill>
                  <a:srgbClr val="5D6FBD"/>
                </a:solidFill>
                <a:latin typeface="Rubik 3"/>
                <a:ea typeface="Rubik 3"/>
                <a:cs typeface="Rubik 3"/>
                <a:sym typeface="Rubik 3"/>
              </a:rPr>
              <a:t>Pasakyti suaugusiąjam, kai blogai jaučiuosi;</a:t>
            </a:r>
          </a:p>
          <a:p>
            <a:pPr marL="734061" lvl="1" indent="-367031" algn="l">
              <a:lnSpc>
                <a:spcPts val="5508"/>
              </a:lnSpc>
              <a:buFont typeface="Arial"/>
              <a:buChar char="•"/>
            </a:pPr>
            <a:r>
              <a:rPr lang="en-US" sz="3400">
                <a:solidFill>
                  <a:srgbClr val="5D6FBD"/>
                </a:solidFill>
                <a:latin typeface="Rubik 3"/>
                <a:ea typeface="Rubik 3"/>
                <a:cs typeface="Rubik 3"/>
                <a:sym typeface="Rubik 3"/>
              </a:rPr>
              <a:t>Ramiai kvėpuoti, kai negaliu nusiraminti ar pykstu;</a:t>
            </a:r>
          </a:p>
          <a:p>
            <a:pPr marL="734061" lvl="1" indent="-367031" algn="l">
              <a:lnSpc>
                <a:spcPts val="5508"/>
              </a:lnSpc>
              <a:buFont typeface="Arial"/>
              <a:buChar char="•"/>
            </a:pPr>
            <a:r>
              <a:rPr lang="en-US" sz="3400">
                <a:solidFill>
                  <a:srgbClr val="5D6FBD"/>
                </a:solidFill>
                <a:latin typeface="Rubik 3"/>
                <a:ea typeface="Rubik 3"/>
                <a:cs typeface="Rubik 3"/>
                <a:sym typeface="Rubik 3"/>
              </a:rPr>
              <a:t>Gerti daug vandens, sveikai maitintis ir judėti.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1068494" y="3805295"/>
            <a:ext cx="6145609" cy="344766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734061" lvl="1" indent="-367031" algn="l">
              <a:lnSpc>
                <a:spcPts val="5508"/>
              </a:lnSpc>
              <a:buFont typeface="Arial"/>
              <a:buChar char="•"/>
            </a:pPr>
            <a:r>
              <a:rPr lang="en-US" sz="3400">
                <a:solidFill>
                  <a:srgbClr val="5D6FBD"/>
                </a:solidFill>
                <a:latin typeface="Rubik 3"/>
                <a:ea typeface="Rubik 3"/>
                <a:cs typeface="Rubik 3"/>
                <a:sym typeface="Rubik 3"/>
              </a:rPr>
              <a:t>Pranešti suaugusiąjam, kai kitas blogai jaučiasi;</a:t>
            </a:r>
          </a:p>
          <a:p>
            <a:pPr marL="734061" lvl="1" indent="-367031" algn="l">
              <a:lnSpc>
                <a:spcPts val="5508"/>
              </a:lnSpc>
              <a:buFont typeface="Arial"/>
              <a:buChar char="•"/>
            </a:pPr>
            <a:r>
              <a:rPr lang="en-US" sz="3400">
                <a:solidFill>
                  <a:srgbClr val="5D6FBD"/>
                </a:solidFill>
                <a:latin typeface="Rubik 3"/>
                <a:ea typeface="Rubik 3"/>
                <a:cs typeface="Rubik 3"/>
                <a:sym typeface="Rubik 3"/>
              </a:rPr>
              <a:t>Išklausyti kaip draugas yra liūdnas ar blogai jaučiasi;</a:t>
            </a:r>
          </a:p>
          <a:p>
            <a:pPr marL="734061" lvl="1" indent="-367031" algn="l">
              <a:lnSpc>
                <a:spcPts val="5508"/>
              </a:lnSpc>
              <a:buFont typeface="Arial"/>
              <a:buChar char="•"/>
            </a:pPr>
            <a:r>
              <a:rPr lang="en-US" sz="3400">
                <a:solidFill>
                  <a:srgbClr val="5D6FBD"/>
                </a:solidFill>
                <a:latin typeface="Rubik 3"/>
                <a:ea typeface="Rubik 3"/>
                <a:cs typeface="Rubik 3"/>
                <a:sym typeface="Rubik 3"/>
              </a:rPr>
              <a:t>Pasiūlyti pagalbą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3E58C9FA-AB42-635E-665F-B09874A6726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42451" y="1544953"/>
            <a:ext cx="4042151" cy="1913285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A515274F-7CC2-638D-ECD6-9835A35AAEF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954852" y="1544953"/>
            <a:ext cx="4372891" cy="1870333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3060421" y="4211639"/>
            <a:ext cx="12890442" cy="153987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200"/>
              </a:lnSpc>
            </a:pPr>
            <a:r>
              <a:rPr lang="en-US" sz="8000">
                <a:solidFill>
                  <a:srgbClr val="CF4C35"/>
                </a:solidFill>
                <a:latin typeface="Blodders 1"/>
                <a:ea typeface="Blodders 1"/>
                <a:cs typeface="Blodders 1"/>
                <a:sym typeface="Blodders 1"/>
              </a:rPr>
              <a:t>Pirmosios pagalbos situacijos</a:t>
            </a:r>
          </a:p>
        </p:txBody>
      </p:sp>
      <p:sp>
        <p:nvSpPr>
          <p:cNvPr id="3" name="Freeform 3"/>
          <p:cNvSpPr/>
          <p:nvPr/>
        </p:nvSpPr>
        <p:spPr>
          <a:xfrm>
            <a:off x="10748381" y="2514755"/>
            <a:ext cx="829690" cy="829690"/>
          </a:xfrm>
          <a:custGeom>
            <a:avLst/>
            <a:gdLst/>
            <a:ahLst/>
            <a:cxnLst/>
            <a:rect l="l" t="t" r="r" b="b"/>
            <a:pathLst>
              <a:path w="829690" h="829690">
                <a:moveTo>
                  <a:pt x="0" y="0"/>
                </a:moveTo>
                <a:lnTo>
                  <a:pt x="829690" y="0"/>
                </a:lnTo>
                <a:lnTo>
                  <a:pt x="829690" y="829689"/>
                </a:lnTo>
                <a:lnTo>
                  <a:pt x="0" y="82968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16000"/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4" name="Freeform 4"/>
          <p:cNvSpPr/>
          <p:nvPr/>
        </p:nvSpPr>
        <p:spPr>
          <a:xfrm>
            <a:off x="3307513" y="2514755"/>
            <a:ext cx="829690" cy="829690"/>
          </a:xfrm>
          <a:custGeom>
            <a:avLst/>
            <a:gdLst/>
            <a:ahLst/>
            <a:cxnLst/>
            <a:rect l="l" t="t" r="r" b="b"/>
            <a:pathLst>
              <a:path w="829690" h="829690">
                <a:moveTo>
                  <a:pt x="0" y="0"/>
                </a:moveTo>
                <a:lnTo>
                  <a:pt x="829689" y="0"/>
                </a:lnTo>
                <a:lnTo>
                  <a:pt x="829689" y="829689"/>
                </a:lnTo>
                <a:lnTo>
                  <a:pt x="0" y="82968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16000"/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5" name="Freeform 5"/>
          <p:cNvSpPr/>
          <p:nvPr/>
        </p:nvSpPr>
        <p:spPr>
          <a:xfrm>
            <a:off x="6900613" y="2514755"/>
            <a:ext cx="829690" cy="829690"/>
          </a:xfrm>
          <a:custGeom>
            <a:avLst/>
            <a:gdLst/>
            <a:ahLst/>
            <a:cxnLst/>
            <a:rect l="l" t="t" r="r" b="b"/>
            <a:pathLst>
              <a:path w="829690" h="829690">
                <a:moveTo>
                  <a:pt x="0" y="0"/>
                </a:moveTo>
                <a:lnTo>
                  <a:pt x="829690" y="0"/>
                </a:lnTo>
                <a:lnTo>
                  <a:pt x="829690" y="829689"/>
                </a:lnTo>
                <a:lnTo>
                  <a:pt x="0" y="82968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16000"/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6" name="Freeform 6"/>
          <p:cNvSpPr/>
          <p:nvPr/>
        </p:nvSpPr>
        <p:spPr>
          <a:xfrm>
            <a:off x="14874081" y="2514755"/>
            <a:ext cx="829690" cy="829690"/>
          </a:xfrm>
          <a:custGeom>
            <a:avLst/>
            <a:gdLst/>
            <a:ahLst/>
            <a:cxnLst/>
            <a:rect l="l" t="t" r="r" b="b"/>
            <a:pathLst>
              <a:path w="829690" h="829690">
                <a:moveTo>
                  <a:pt x="0" y="0"/>
                </a:moveTo>
                <a:lnTo>
                  <a:pt x="829690" y="0"/>
                </a:lnTo>
                <a:lnTo>
                  <a:pt x="829690" y="829689"/>
                </a:lnTo>
                <a:lnTo>
                  <a:pt x="0" y="82968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16000"/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7" name="Freeform 7"/>
          <p:cNvSpPr/>
          <p:nvPr/>
        </p:nvSpPr>
        <p:spPr>
          <a:xfrm>
            <a:off x="8675952" y="553540"/>
            <a:ext cx="829690" cy="829690"/>
          </a:xfrm>
          <a:custGeom>
            <a:avLst/>
            <a:gdLst/>
            <a:ahLst/>
            <a:cxnLst/>
            <a:rect l="l" t="t" r="r" b="b"/>
            <a:pathLst>
              <a:path w="829690" h="829690">
                <a:moveTo>
                  <a:pt x="0" y="0"/>
                </a:moveTo>
                <a:lnTo>
                  <a:pt x="829690" y="0"/>
                </a:lnTo>
                <a:lnTo>
                  <a:pt x="829690" y="829689"/>
                </a:lnTo>
                <a:lnTo>
                  <a:pt x="0" y="82968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16000"/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8" name="Freeform 8"/>
          <p:cNvSpPr/>
          <p:nvPr/>
        </p:nvSpPr>
        <p:spPr>
          <a:xfrm>
            <a:off x="4828185" y="553540"/>
            <a:ext cx="829690" cy="829690"/>
          </a:xfrm>
          <a:custGeom>
            <a:avLst/>
            <a:gdLst/>
            <a:ahLst/>
            <a:cxnLst/>
            <a:rect l="l" t="t" r="r" b="b"/>
            <a:pathLst>
              <a:path w="829690" h="829690">
                <a:moveTo>
                  <a:pt x="0" y="0"/>
                </a:moveTo>
                <a:lnTo>
                  <a:pt x="829689" y="0"/>
                </a:lnTo>
                <a:lnTo>
                  <a:pt x="829689" y="829689"/>
                </a:lnTo>
                <a:lnTo>
                  <a:pt x="0" y="82968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16000"/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9" name="Freeform 9"/>
          <p:cNvSpPr/>
          <p:nvPr/>
        </p:nvSpPr>
        <p:spPr>
          <a:xfrm>
            <a:off x="12801652" y="553540"/>
            <a:ext cx="829690" cy="829690"/>
          </a:xfrm>
          <a:custGeom>
            <a:avLst/>
            <a:gdLst/>
            <a:ahLst/>
            <a:cxnLst/>
            <a:rect l="l" t="t" r="r" b="b"/>
            <a:pathLst>
              <a:path w="829690" h="829690">
                <a:moveTo>
                  <a:pt x="0" y="0"/>
                </a:moveTo>
                <a:lnTo>
                  <a:pt x="829690" y="0"/>
                </a:lnTo>
                <a:lnTo>
                  <a:pt x="829690" y="829689"/>
                </a:lnTo>
                <a:lnTo>
                  <a:pt x="0" y="82968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16000"/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10" name="Freeform 10"/>
          <p:cNvSpPr/>
          <p:nvPr/>
        </p:nvSpPr>
        <p:spPr>
          <a:xfrm>
            <a:off x="16246224" y="674171"/>
            <a:ext cx="829690" cy="829690"/>
          </a:xfrm>
          <a:custGeom>
            <a:avLst/>
            <a:gdLst/>
            <a:ahLst/>
            <a:cxnLst/>
            <a:rect l="l" t="t" r="r" b="b"/>
            <a:pathLst>
              <a:path w="829690" h="829690">
                <a:moveTo>
                  <a:pt x="0" y="0"/>
                </a:moveTo>
                <a:lnTo>
                  <a:pt x="829689" y="0"/>
                </a:lnTo>
                <a:lnTo>
                  <a:pt x="829689" y="829689"/>
                </a:lnTo>
                <a:lnTo>
                  <a:pt x="0" y="82968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16000"/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11" name="Freeform 11"/>
          <p:cNvSpPr/>
          <p:nvPr/>
        </p:nvSpPr>
        <p:spPr>
          <a:xfrm>
            <a:off x="10887347" y="6745884"/>
            <a:ext cx="829690" cy="829690"/>
          </a:xfrm>
          <a:custGeom>
            <a:avLst/>
            <a:gdLst/>
            <a:ahLst/>
            <a:cxnLst/>
            <a:rect l="l" t="t" r="r" b="b"/>
            <a:pathLst>
              <a:path w="829690" h="829690">
                <a:moveTo>
                  <a:pt x="0" y="0"/>
                </a:moveTo>
                <a:lnTo>
                  <a:pt x="829690" y="0"/>
                </a:lnTo>
                <a:lnTo>
                  <a:pt x="829690" y="829690"/>
                </a:lnTo>
                <a:lnTo>
                  <a:pt x="0" y="82969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16000"/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12" name="Freeform 12"/>
          <p:cNvSpPr/>
          <p:nvPr/>
        </p:nvSpPr>
        <p:spPr>
          <a:xfrm>
            <a:off x="3307513" y="6745884"/>
            <a:ext cx="829690" cy="829690"/>
          </a:xfrm>
          <a:custGeom>
            <a:avLst/>
            <a:gdLst/>
            <a:ahLst/>
            <a:cxnLst/>
            <a:rect l="l" t="t" r="r" b="b"/>
            <a:pathLst>
              <a:path w="829690" h="829690">
                <a:moveTo>
                  <a:pt x="0" y="0"/>
                </a:moveTo>
                <a:lnTo>
                  <a:pt x="829689" y="0"/>
                </a:lnTo>
                <a:lnTo>
                  <a:pt x="829689" y="829690"/>
                </a:lnTo>
                <a:lnTo>
                  <a:pt x="0" y="82969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16000"/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13" name="Freeform 13"/>
          <p:cNvSpPr/>
          <p:nvPr/>
        </p:nvSpPr>
        <p:spPr>
          <a:xfrm>
            <a:off x="6900613" y="6745884"/>
            <a:ext cx="829690" cy="829690"/>
          </a:xfrm>
          <a:custGeom>
            <a:avLst/>
            <a:gdLst/>
            <a:ahLst/>
            <a:cxnLst/>
            <a:rect l="l" t="t" r="r" b="b"/>
            <a:pathLst>
              <a:path w="829690" h="829690">
                <a:moveTo>
                  <a:pt x="0" y="0"/>
                </a:moveTo>
                <a:lnTo>
                  <a:pt x="829690" y="0"/>
                </a:lnTo>
                <a:lnTo>
                  <a:pt x="829690" y="829690"/>
                </a:lnTo>
                <a:lnTo>
                  <a:pt x="0" y="82969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16000"/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14" name="Freeform 14"/>
          <p:cNvSpPr/>
          <p:nvPr/>
        </p:nvSpPr>
        <p:spPr>
          <a:xfrm>
            <a:off x="14874081" y="6745884"/>
            <a:ext cx="829690" cy="829690"/>
          </a:xfrm>
          <a:custGeom>
            <a:avLst/>
            <a:gdLst/>
            <a:ahLst/>
            <a:cxnLst/>
            <a:rect l="l" t="t" r="r" b="b"/>
            <a:pathLst>
              <a:path w="829690" h="829690">
                <a:moveTo>
                  <a:pt x="0" y="0"/>
                </a:moveTo>
                <a:lnTo>
                  <a:pt x="829690" y="0"/>
                </a:lnTo>
                <a:lnTo>
                  <a:pt x="829690" y="829690"/>
                </a:lnTo>
                <a:lnTo>
                  <a:pt x="0" y="82969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16000"/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15" name="Freeform 15"/>
          <p:cNvSpPr/>
          <p:nvPr/>
        </p:nvSpPr>
        <p:spPr>
          <a:xfrm>
            <a:off x="16158525" y="8827571"/>
            <a:ext cx="829690" cy="829690"/>
          </a:xfrm>
          <a:custGeom>
            <a:avLst/>
            <a:gdLst/>
            <a:ahLst/>
            <a:cxnLst/>
            <a:rect l="l" t="t" r="r" b="b"/>
            <a:pathLst>
              <a:path w="829690" h="829690">
                <a:moveTo>
                  <a:pt x="0" y="0"/>
                </a:moveTo>
                <a:lnTo>
                  <a:pt x="829690" y="0"/>
                </a:lnTo>
                <a:lnTo>
                  <a:pt x="829690" y="829689"/>
                </a:lnTo>
                <a:lnTo>
                  <a:pt x="0" y="82968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16000"/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16" name="Freeform 16"/>
          <p:cNvSpPr/>
          <p:nvPr/>
        </p:nvSpPr>
        <p:spPr>
          <a:xfrm>
            <a:off x="8740654" y="8859340"/>
            <a:ext cx="829690" cy="829690"/>
          </a:xfrm>
          <a:custGeom>
            <a:avLst/>
            <a:gdLst/>
            <a:ahLst/>
            <a:cxnLst/>
            <a:rect l="l" t="t" r="r" b="b"/>
            <a:pathLst>
              <a:path w="829690" h="829690">
                <a:moveTo>
                  <a:pt x="0" y="0"/>
                </a:moveTo>
                <a:lnTo>
                  <a:pt x="829689" y="0"/>
                </a:lnTo>
                <a:lnTo>
                  <a:pt x="829689" y="829689"/>
                </a:lnTo>
                <a:lnTo>
                  <a:pt x="0" y="82968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16000"/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17" name="Freeform 17"/>
          <p:cNvSpPr/>
          <p:nvPr/>
        </p:nvSpPr>
        <p:spPr>
          <a:xfrm>
            <a:off x="1299785" y="8859340"/>
            <a:ext cx="829690" cy="829690"/>
          </a:xfrm>
          <a:custGeom>
            <a:avLst/>
            <a:gdLst/>
            <a:ahLst/>
            <a:cxnLst/>
            <a:rect l="l" t="t" r="r" b="b"/>
            <a:pathLst>
              <a:path w="829690" h="829690">
                <a:moveTo>
                  <a:pt x="0" y="0"/>
                </a:moveTo>
                <a:lnTo>
                  <a:pt x="829690" y="0"/>
                </a:lnTo>
                <a:lnTo>
                  <a:pt x="829690" y="829689"/>
                </a:lnTo>
                <a:lnTo>
                  <a:pt x="0" y="82968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16000"/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18" name="Freeform 18"/>
          <p:cNvSpPr/>
          <p:nvPr/>
        </p:nvSpPr>
        <p:spPr>
          <a:xfrm>
            <a:off x="4892886" y="8859340"/>
            <a:ext cx="829690" cy="829690"/>
          </a:xfrm>
          <a:custGeom>
            <a:avLst/>
            <a:gdLst/>
            <a:ahLst/>
            <a:cxnLst/>
            <a:rect l="l" t="t" r="r" b="b"/>
            <a:pathLst>
              <a:path w="829690" h="829690">
                <a:moveTo>
                  <a:pt x="0" y="0"/>
                </a:moveTo>
                <a:lnTo>
                  <a:pt x="829690" y="0"/>
                </a:lnTo>
                <a:lnTo>
                  <a:pt x="829690" y="829689"/>
                </a:lnTo>
                <a:lnTo>
                  <a:pt x="0" y="82968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16000"/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19" name="Freeform 19"/>
          <p:cNvSpPr/>
          <p:nvPr/>
        </p:nvSpPr>
        <p:spPr>
          <a:xfrm>
            <a:off x="12866354" y="8859340"/>
            <a:ext cx="829690" cy="829690"/>
          </a:xfrm>
          <a:custGeom>
            <a:avLst/>
            <a:gdLst/>
            <a:ahLst/>
            <a:cxnLst/>
            <a:rect l="l" t="t" r="r" b="b"/>
            <a:pathLst>
              <a:path w="829690" h="829690">
                <a:moveTo>
                  <a:pt x="0" y="0"/>
                </a:moveTo>
                <a:lnTo>
                  <a:pt x="829689" y="0"/>
                </a:lnTo>
                <a:lnTo>
                  <a:pt x="829689" y="829689"/>
                </a:lnTo>
                <a:lnTo>
                  <a:pt x="0" y="82968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16000"/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20" name="Freeform 20"/>
          <p:cNvSpPr/>
          <p:nvPr/>
        </p:nvSpPr>
        <p:spPr>
          <a:xfrm>
            <a:off x="16170024" y="4598550"/>
            <a:ext cx="829690" cy="829690"/>
          </a:xfrm>
          <a:custGeom>
            <a:avLst/>
            <a:gdLst/>
            <a:ahLst/>
            <a:cxnLst/>
            <a:rect l="l" t="t" r="r" b="b"/>
            <a:pathLst>
              <a:path w="829690" h="829690">
                <a:moveTo>
                  <a:pt x="0" y="0"/>
                </a:moveTo>
                <a:lnTo>
                  <a:pt x="829689" y="0"/>
                </a:lnTo>
                <a:lnTo>
                  <a:pt x="829689" y="829690"/>
                </a:lnTo>
                <a:lnTo>
                  <a:pt x="0" y="82969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16000"/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21" name="Freeform 21"/>
          <p:cNvSpPr/>
          <p:nvPr/>
        </p:nvSpPr>
        <p:spPr>
          <a:xfrm>
            <a:off x="1311284" y="4630319"/>
            <a:ext cx="829690" cy="829690"/>
          </a:xfrm>
          <a:custGeom>
            <a:avLst/>
            <a:gdLst/>
            <a:ahLst/>
            <a:cxnLst/>
            <a:rect l="l" t="t" r="r" b="b"/>
            <a:pathLst>
              <a:path w="829690" h="829690">
                <a:moveTo>
                  <a:pt x="0" y="0"/>
                </a:moveTo>
                <a:lnTo>
                  <a:pt x="829689" y="0"/>
                </a:lnTo>
                <a:lnTo>
                  <a:pt x="829689" y="829690"/>
                </a:lnTo>
                <a:lnTo>
                  <a:pt x="0" y="82969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16000"/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22" name="Freeform 22"/>
          <p:cNvSpPr/>
          <p:nvPr/>
        </p:nvSpPr>
        <p:spPr>
          <a:xfrm>
            <a:off x="0" y="0"/>
            <a:ext cx="2274984" cy="1807578"/>
          </a:xfrm>
          <a:custGeom>
            <a:avLst/>
            <a:gdLst/>
            <a:ahLst/>
            <a:cxnLst/>
            <a:rect l="l" t="t" r="r" b="b"/>
            <a:pathLst>
              <a:path w="2274984" h="1807578">
                <a:moveTo>
                  <a:pt x="0" y="0"/>
                </a:moveTo>
                <a:lnTo>
                  <a:pt x="2274984" y="0"/>
                </a:lnTo>
                <a:lnTo>
                  <a:pt x="2274984" y="1807578"/>
                </a:lnTo>
                <a:lnTo>
                  <a:pt x="0" y="180757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3"/>
          <p:cNvSpPr/>
          <p:nvPr/>
        </p:nvSpPr>
        <p:spPr>
          <a:xfrm>
            <a:off x="6224830" y="541879"/>
            <a:ext cx="5838339" cy="3301315"/>
          </a:xfrm>
          <a:custGeom>
            <a:avLst/>
            <a:gdLst/>
            <a:ahLst/>
            <a:cxnLst/>
            <a:rect l="l" t="t" r="r" b="b"/>
            <a:pathLst>
              <a:path w="5838339" h="3301315">
                <a:moveTo>
                  <a:pt x="0" y="0"/>
                </a:moveTo>
                <a:lnTo>
                  <a:pt x="5838340" y="0"/>
                </a:lnTo>
                <a:lnTo>
                  <a:pt x="5838340" y="3301315"/>
                </a:lnTo>
                <a:lnTo>
                  <a:pt x="0" y="330131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4" name="Freeform 4"/>
          <p:cNvSpPr/>
          <p:nvPr/>
        </p:nvSpPr>
        <p:spPr>
          <a:xfrm>
            <a:off x="7166746" y="5777536"/>
            <a:ext cx="4152549" cy="4210442"/>
          </a:xfrm>
          <a:custGeom>
            <a:avLst/>
            <a:gdLst/>
            <a:ahLst/>
            <a:cxnLst/>
            <a:rect l="l" t="t" r="r" b="b"/>
            <a:pathLst>
              <a:path w="4152549" h="4210442">
                <a:moveTo>
                  <a:pt x="0" y="0"/>
                </a:moveTo>
                <a:lnTo>
                  <a:pt x="4152549" y="0"/>
                </a:lnTo>
                <a:lnTo>
                  <a:pt x="4152549" y="4210442"/>
                </a:lnTo>
                <a:lnTo>
                  <a:pt x="0" y="421044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5" name="Freeform 5"/>
          <p:cNvSpPr/>
          <p:nvPr/>
        </p:nvSpPr>
        <p:spPr>
          <a:xfrm>
            <a:off x="0" y="0"/>
            <a:ext cx="2274984" cy="1807578"/>
          </a:xfrm>
          <a:custGeom>
            <a:avLst/>
            <a:gdLst/>
            <a:ahLst/>
            <a:cxnLst/>
            <a:rect l="l" t="t" r="r" b="b"/>
            <a:pathLst>
              <a:path w="2274984" h="1807578">
                <a:moveTo>
                  <a:pt x="0" y="0"/>
                </a:moveTo>
                <a:lnTo>
                  <a:pt x="2274984" y="0"/>
                </a:lnTo>
                <a:lnTo>
                  <a:pt x="2274984" y="1807578"/>
                </a:lnTo>
                <a:lnTo>
                  <a:pt x="0" y="180757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9F25FE7-4354-9EC2-0CE6-B41C9F44EC3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21136" y="4064564"/>
            <a:ext cx="13643767" cy="1548436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769100" y="2249171"/>
            <a:ext cx="5613342" cy="138747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200"/>
              </a:lnSpc>
            </a:pPr>
            <a:r>
              <a:rPr lang="en-US" sz="8000">
                <a:solidFill>
                  <a:srgbClr val="586BB0"/>
                </a:solidFill>
                <a:latin typeface="Blodders 2"/>
                <a:ea typeface="Blodders 2"/>
                <a:cs typeface="Blodders 2"/>
                <a:sym typeface="Blodders 2"/>
              </a:rPr>
              <a:t>Užspringimas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144000" y="3112349"/>
            <a:ext cx="8115300" cy="5899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759"/>
              </a:lnSpc>
            </a:pPr>
            <a:r>
              <a:rPr lang="en-US" sz="3399">
                <a:solidFill>
                  <a:srgbClr val="5D6FBD"/>
                </a:solidFill>
                <a:latin typeface="Rubik 2"/>
                <a:ea typeface="Rubik 2"/>
                <a:cs typeface="Rubik 2"/>
                <a:sym typeface="Rubik 2"/>
              </a:rPr>
              <a:t>B</a:t>
            </a:r>
            <a:r>
              <a:rPr lang="en-US" sz="3399" u="none">
                <a:solidFill>
                  <a:srgbClr val="5D6FBD"/>
                </a:solidFill>
                <a:latin typeface="Rubik 2"/>
                <a:ea typeface="Rubik 2"/>
                <a:cs typeface="Rubik 2"/>
                <a:sym typeface="Rubik 2"/>
              </a:rPr>
              <a:t>an</a:t>
            </a:r>
            <a:r>
              <a:rPr lang="en-US" sz="3399">
                <a:solidFill>
                  <a:srgbClr val="5D6FBD"/>
                </a:solidFill>
                <a:latin typeface="Rubik 2"/>
                <a:ea typeface="Rubik 2"/>
                <a:cs typeface="Rubik 2"/>
                <a:sym typeface="Rubik 2"/>
              </a:rPr>
              <a:t>dy</a:t>
            </a:r>
            <a:r>
              <a:rPr lang="en-US" sz="3399" u="none">
                <a:solidFill>
                  <a:srgbClr val="5D6FBD"/>
                </a:solidFill>
                <a:latin typeface="Rubik 2"/>
                <a:ea typeface="Rubik 2"/>
                <a:cs typeface="Rubik 2"/>
                <a:sym typeface="Rubik 2"/>
              </a:rPr>
              <a:t>k </a:t>
            </a:r>
            <a:r>
              <a:rPr lang="en-US" sz="3399">
                <a:solidFill>
                  <a:srgbClr val="5D6FBD"/>
                </a:solidFill>
                <a:latin typeface="Rubik 2"/>
                <a:ea typeface="Rubik 2"/>
                <a:cs typeface="Rubik 2"/>
                <a:sym typeface="Rubik 2"/>
              </a:rPr>
              <a:t>stipriai kosėti ir kviesti pagalbą.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9144000" y="6232743"/>
            <a:ext cx="8115300" cy="23901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734059" lvl="1" indent="-367030" algn="l">
              <a:lnSpc>
                <a:spcPts val="4759"/>
              </a:lnSpc>
              <a:buFont typeface="Arial"/>
              <a:buChar char="•"/>
            </a:pPr>
            <a:r>
              <a:rPr lang="en-US" sz="3399">
                <a:solidFill>
                  <a:srgbClr val="5D6FBD"/>
                </a:solidFill>
                <a:latin typeface="Rubik 2"/>
                <a:ea typeface="Rubik 2"/>
                <a:cs typeface="Rubik 2"/>
                <a:sym typeface="Rubik 2"/>
              </a:rPr>
              <a:t>Nedelsiant pakviesk suaugusį.</a:t>
            </a:r>
          </a:p>
          <a:p>
            <a:pPr marL="734059" lvl="1" indent="-367030" algn="l">
              <a:lnSpc>
                <a:spcPts val="4759"/>
              </a:lnSpc>
              <a:buFont typeface="Arial"/>
              <a:buChar char="•"/>
            </a:pPr>
            <a:r>
              <a:rPr lang="en-US" sz="3399">
                <a:solidFill>
                  <a:srgbClr val="5D6FBD"/>
                </a:solidFill>
                <a:latin typeface="Rubik 2"/>
                <a:ea typeface="Rubik 2"/>
                <a:cs typeface="Rubik 2"/>
                <a:sym typeface="Rubik 2"/>
              </a:rPr>
              <a:t>Paskatink draugą kosėti.</a:t>
            </a:r>
          </a:p>
          <a:p>
            <a:pPr marL="734059" lvl="1" indent="-367030" algn="l">
              <a:lnSpc>
                <a:spcPts val="4759"/>
              </a:lnSpc>
              <a:buFont typeface="Arial"/>
              <a:buChar char="•"/>
            </a:pPr>
            <a:r>
              <a:rPr lang="en-US" sz="3399">
                <a:solidFill>
                  <a:srgbClr val="5D6FBD"/>
                </a:solidFill>
                <a:latin typeface="Rubik 2"/>
                <a:ea typeface="Rubik 2"/>
                <a:cs typeface="Rubik 2"/>
                <a:sym typeface="Rubik 2"/>
              </a:rPr>
              <a:t>Neduok vandens ar maisto, kol viskas nepraeina.</a:t>
            </a:r>
          </a:p>
        </p:txBody>
      </p:sp>
      <p:sp>
        <p:nvSpPr>
          <p:cNvPr id="7" name="Freeform 7"/>
          <p:cNvSpPr/>
          <p:nvPr/>
        </p:nvSpPr>
        <p:spPr>
          <a:xfrm>
            <a:off x="2367386" y="4176015"/>
            <a:ext cx="4416769" cy="4478347"/>
          </a:xfrm>
          <a:custGeom>
            <a:avLst/>
            <a:gdLst/>
            <a:ahLst/>
            <a:cxnLst/>
            <a:rect l="l" t="t" r="r" b="b"/>
            <a:pathLst>
              <a:path w="4416769" h="4478347">
                <a:moveTo>
                  <a:pt x="0" y="0"/>
                </a:moveTo>
                <a:lnTo>
                  <a:pt x="4416769" y="0"/>
                </a:lnTo>
                <a:lnTo>
                  <a:pt x="4416769" y="4478347"/>
                </a:lnTo>
                <a:lnTo>
                  <a:pt x="0" y="447834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8" name="Freeform 8"/>
          <p:cNvSpPr/>
          <p:nvPr/>
        </p:nvSpPr>
        <p:spPr>
          <a:xfrm>
            <a:off x="0" y="0"/>
            <a:ext cx="2274984" cy="1807578"/>
          </a:xfrm>
          <a:custGeom>
            <a:avLst/>
            <a:gdLst/>
            <a:ahLst/>
            <a:cxnLst/>
            <a:rect l="l" t="t" r="r" b="b"/>
            <a:pathLst>
              <a:path w="2274984" h="1807578">
                <a:moveTo>
                  <a:pt x="0" y="0"/>
                </a:moveTo>
                <a:lnTo>
                  <a:pt x="2274984" y="0"/>
                </a:lnTo>
                <a:lnTo>
                  <a:pt x="2274984" y="1807578"/>
                </a:lnTo>
                <a:lnTo>
                  <a:pt x="0" y="180757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488BF8E4-DDCC-7104-9879-10C889640B8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699039" y="1216672"/>
            <a:ext cx="5235547" cy="1516306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8F0511B6-1B57-57D5-411C-D9F611BAECE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699039" y="4834164"/>
            <a:ext cx="5864959" cy="1516306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6224830" y="606537"/>
            <a:ext cx="5838339" cy="3301315"/>
          </a:xfrm>
          <a:custGeom>
            <a:avLst/>
            <a:gdLst/>
            <a:ahLst/>
            <a:cxnLst/>
            <a:rect l="l" t="t" r="r" b="b"/>
            <a:pathLst>
              <a:path w="5838339" h="3301315">
                <a:moveTo>
                  <a:pt x="0" y="0"/>
                </a:moveTo>
                <a:lnTo>
                  <a:pt x="5838340" y="0"/>
                </a:lnTo>
                <a:lnTo>
                  <a:pt x="5838340" y="3301315"/>
                </a:lnTo>
                <a:lnTo>
                  <a:pt x="0" y="330131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3" name="Freeform 3"/>
          <p:cNvSpPr/>
          <p:nvPr/>
        </p:nvSpPr>
        <p:spPr>
          <a:xfrm>
            <a:off x="7912863" y="5812194"/>
            <a:ext cx="2462274" cy="4326679"/>
          </a:xfrm>
          <a:custGeom>
            <a:avLst/>
            <a:gdLst/>
            <a:ahLst/>
            <a:cxnLst/>
            <a:rect l="l" t="t" r="r" b="b"/>
            <a:pathLst>
              <a:path w="2462274" h="4326679">
                <a:moveTo>
                  <a:pt x="0" y="0"/>
                </a:moveTo>
                <a:lnTo>
                  <a:pt x="2462274" y="0"/>
                </a:lnTo>
                <a:lnTo>
                  <a:pt x="2462274" y="4326679"/>
                </a:lnTo>
                <a:lnTo>
                  <a:pt x="0" y="432667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4" name="Freeform 4"/>
          <p:cNvSpPr/>
          <p:nvPr/>
        </p:nvSpPr>
        <p:spPr>
          <a:xfrm rot="-1821288">
            <a:off x="8539639" y="8225741"/>
            <a:ext cx="822209" cy="965884"/>
          </a:xfrm>
          <a:custGeom>
            <a:avLst/>
            <a:gdLst/>
            <a:ahLst/>
            <a:cxnLst/>
            <a:rect l="l" t="t" r="r" b="b"/>
            <a:pathLst>
              <a:path w="822209" h="965884">
                <a:moveTo>
                  <a:pt x="0" y="0"/>
                </a:moveTo>
                <a:lnTo>
                  <a:pt x="822208" y="0"/>
                </a:lnTo>
                <a:lnTo>
                  <a:pt x="822208" y="965884"/>
                </a:lnTo>
                <a:lnTo>
                  <a:pt x="0" y="96588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6" name="Freeform 6"/>
          <p:cNvSpPr/>
          <p:nvPr/>
        </p:nvSpPr>
        <p:spPr>
          <a:xfrm>
            <a:off x="0" y="0"/>
            <a:ext cx="2274984" cy="1807578"/>
          </a:xfrm>
          <a:custGeom>
            <a:avLst/>
            <a:gdLst/>
            <a:ahLst/>
            <a:cxnLst/>
            <a:rect l="l" t="t" r="r" b="b"/>
            <a:pathLst>
              <a:path w="2274984" h="1807578">
                <a:moveTo>
                  <a:pt x="0" y="0"/>
                </a:moveTo>
                <a:lnTo>
                  <a:pt x="2274984" y="0"/>
                </a:lnTo>
                <a:lnTo>
                  <a:pt x="2274984" y="1807578"/>
                </a:lnTo>
                <a:lnTo>
                  <a:pt x="0" y="1807578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380B219-A492-8C10-4436-6EC4D841BA5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547191" y="3912099"/>
            <a:ext cx="13193616" cy="1900095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024461" y="5123322"/>
            <a:ext cx="1596502" cy="2021230"/>
          </a:xfrm>
          <a:custGeom>
            <a:avLst/>
            <a:gdLst/>
            <a:ahLst/>
            <a:cxnLst/>
            <a:rect l="l" t="t" r="r" b="b"/>
            <a:pathLst>
              <a:path w="1596502" h="2021230">
                <a:moveTo>
                  <a:pt x="0" y="0"/>
                </a:moveTo>
                <a:lnTo>
                  <a:pt x="1596502" y="0"/>
                </a:lnTo>
                <a:lnTo>
                  <a:pt x="1596502" y="2021230"/>
                </a:lnTo>
                <a:lnTo>
                  <a:pt x="0" y="202123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 r="-26743" b="-110"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3" name="Freeform 3"/>
          <p:cNvSpPr/>
          <p:nvPr/>
        </p:nvSpPr>
        <p:spPr>
          <a:xfrm>
            <a:off x="14520532" y="5262098"/>
            <a:ext cx="1827397" cy="1406334"/>
          </a:xfrm>
          <a:custGeom>
            <a:avLst/>
            <a:gdLst/>
            <a:ahLst/>
            <a:cxnLst/>
            <a:rect l="l" t="t" r="r" b="b"/>
            <a:pathLst>
              <a:path w="1827397" h="1406334">
                <a:moveTo>
                  <a:pt x="0" y="0"/>
                </a:moveTo>
                <a:lnTo>
                  <a:pt x="1827397" y="0"/>
                </a:lnTo>
                <a:lnTo>
                  <a:pt x="1827397" y="1406335"/>
                </a:lnTo>
                <a:lnTo>
                  <a:pt x="0" y="140633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4" name="Freeform 4"/>
          <p:cNvSpPr/>
          <p:nvPr/>
        </p:nvSpPr>
        <p:spPr>
          <a:xfrm>
            <a:off x="9002766" y="1855732"/>
            <a:ext cx="2033245" cy="2649179"/>
          </a:xfrm>
          <a:custGeom>
            <a:avLst/>
            <a:gdLst/>
            <a:ahLst/>
            <a:cxnLst/>
            <a:rect l="l" t="t" r="r" b="b"/>
            <a:pathLst>
              <a:path w="2033245" h="2649179">
                <a:moveTo>
                  <a:pt x="0" y="0"/>
                </a:moveTo>
                <a:lnTo>
                  <a:pt x="2033245" y="0"/>
                </a:lnTo>
                <a:lnTo>
                  <a:pt x="2033245" y="2649179"/>
                </a:lnTo>
                <a:lnTo>
                  <a:pt x="0" y="264917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5" name="Freeform 5"/>
          <p:cNvSpPr/>
          <p:nvPr/>
        </p:nvSpPr>
        <p:spPr>
          <a:xfrm>
            <a:off x="4822137" y="2153704"/>
            <a:ext cx="1168477" cy="2053235"/>
          </a:xfrm>
          <a:custGeom>
            <a:avLst/>
            <a:gdLst/>
            <a:ahLst/>
            <a:cxnLst/>
            <a:rect l="l" t="t" r="r" b="b"/>
            <a:pathLst>
              <a:path w="1168477" h="2053235">
                <a:moveTo>
                  <a:pt x="0" y="0"/>
                </a:moveTo>
                <a:lnTo>
                  <a:pt x="1168478" y="0"/>
                </a:lnTo>
                <a:lnTo>
                  <a:pt x="1168478" y="2053235"/>
                </a:lnTo>
                <a:lnTo>
                  <a:pt x="0" y="205323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6" name="Freeform 6"/>
          <p:cNvSpPr/>
          <p:nvPr/>
        </p:nvSpPr>
        <p:spPr>
          <a:xfrm>
            <a:off x="5163203" y="3317726"/>
            <a:ext cx="247956" cy="212622"/>
          </a:xfrm>
          <a:custGeom>
            <a:avLst/>
            <a:gdLst/>
            <a:ahLst/>
            <a:cxnLst/>
            <a:rect l="l" t="t" r="r" b="b"/>
            <a:pathLst>
              <a:path w="247956" h="212622">
                <a:moveTo>
                  <a:pt x="0" y="0"/>
                </a:moveTo>
                <a:lnTo>
                  <a:pt x="247956" y="0"/>
                </a:lnTo>
                <a:lnTo>
                  <a:pt x="247956" y="212622"/>
                </a:lnTo>
                <a:lnTo>
                  <a:pt x="0" y="21262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7" name="Freeform 7"/>
          <p:cNvSpPr/>
          <p:nvPr/>
        </p:nvSpPr>
        <p:spPr>
          <a:xfrm>
            <a:off x="10026585" y="2815363"/>
            <a:ext cx="529811" cy="407734"/>
          </a:xfrm>
          <a:custGeom>
            <a:avLst/>
            <a:gdLst/>
            <a:ahLst/>
            <a:cxnLst/>
            <a:rect l="l" t="t" r="r" b="b"/>
            <a:pathLst>
              <a:path w="529811" h="407734">
                <a:moveTo>
                  <a:pt x="0" y="0"/>
                </a:moveTo>
                <a:lnTo>
                  <a:pt x="529811" y="0"/>
                </a:lnTo>
                <a:lnTo>
                  <a:pt x="529811" y="407733"/>
                </a:lnTo>
                <a:lnTo>
                  <a:pt x="0" y="407733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8" name="Freeform 8"/>
          <p:cNvSpPr/>
          <p:nvPr/>
        </p:nvSpPr>
        <p:spPr>
          <a:xfrm rot="-3860060">
            <a:off x="9981144" y="3304442"/>
            <a:ext cx="1493599" cy="451814"/>
          </a:xfrm>
          <a:custGeom>
            <a:avLst/>
            <a:gdLst/>
            <a:ahLst/>
            <a:cxnLst/>
            <a:rect l="l" t="t" r="r" b="b"/>
            <a:pathLst>
              <a:path w="1493599" h="451814">
                <a:moveTo>
                  <a:pt x="0" y="0"/>
                </a:moveTo>
                <a:lnTo>
                  <a:pt x="1493600" y="0"/>
                </a:lnTo>
                <a:lnTo>
                  <a:pt x="1493600" y="451813"/>
                </a:lnTo>
                <a:lnTo>
                  <a:pt x="0" y="45181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9" name="TextBox 9"/>
          <p:cNvSpPr txBox="1"/>
          <p:nvPr/>
        </p:nvSpPr>
        <p:spPr>
          <a:xfrm>
            <a:off x="199432" y="2742052"/>
            <a:ext cx="6434310" cy="10769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840"/>
              </a:lnSpc>
            </a:pPr>
            <a:r>
              <a:rPr lang="en-US" sz="5600">
                <a:solidFill>
                  <a:srgbClr val="CF4C35"/>
                </a:solidFill>
                <a:latin typeface="Blodders 1"/>
                <a:ea typeface="Blodders 1"/>
                <a:cs typeface="Blodders 1"/>
                <a:sym typeface="Blodders 1"/>
              </a:rPr>
              <a:t>Silpno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6183023" y="2448135"/>
            <a:ext cx="2627334" cy="2354926"/>
            <a:chOff x="0" y="0"/>
            <a:chExt cx="3503112" cy="3139902"/>
          </a:xfrm>
        </p:grpSpPr>
        <p:sp>
          <p:nvSpPr>
            <p:cNvPr id="11" name="Freeform 11"/>
            <p:cNvSpPr/>
            <p:nvPr/>
          </p:nvSpPr>
          <p:spPr>
            <a:xfrm>
              <a:off x="181605" y="0"/>
              <a:ext cx="3139902" cy="3139902"/>
            </a:xfrm>
            <a:custGeom>
              <a:avLst/>
              <a:gdLst/>
              <a:ahLst/>
              <a:cxnLst/>
              <a:rect l="l" t="t" r="r" b="b"/>
              <a:pathLst>
                <a:path w="3139902" h="3139902">
                  <a:moveTo>
                    <a:pt x="0" y="0"/>
                  </a:moveTo>
                  <a:lnTo>
                    <a:pt x="3139902" y="0"/>
                  </a:lnTo>
                  <a:lnTo>
                    <a:pt x="3139902" y="3139902"/>
                  </a:lnTo>
                  <a:lnTo>
                    <a:pt x="0" y="313990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lt-LT"/>
            </a:p>
          </p:txBody>
        </p:sp>
        <p:sp>
          <p:nvSpPr>
            <p:cNvPr id="12" name="Freeform 12"/>
            <p:cNvSpPr/>
            <p:nvPr/>
          </p:nvSpPr>
          <p:spPr>
            <a:xfrm>
              <a:off x="0" y="38057"/>
              <a:ext cx="3503112" cy="2809787"/>
            </a:xfrm>
            <a:custGeom>
              <a:avLst/>
              <a:gdLst/>
              <a:ahLst/>
              <a:cxnLst/>
              <a:rect l="l" t="t" r="r" b="b"/>
              <a:pathLst>
                <a:path w="3503112" h="2809787">
                  <a:moveTo>
                    <a:pt x="0" y="0"/>
                  </a:moveTo>
                  <a:lnTo>
                    <a:pt x="3503112" y="0"/>
                  </a:lnTo>
                  <a:lnTo>
                    <a:pt x="3503112" y="2809788"/>
                  </a:lnTo>
                  <a:lnTo>
                    <a:pt x="0" y="280978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/>
              </a:stretch>
            </a:blipFill>
          </p:spPr>
          <p:txBody>
            <a:bodyPr/>
            <a:lstStyle/>
            <a:p>
              <a:endParaRPr lang="lt-LT"/>
            </a:p>
          </p:txBody>
        </p:sp>
      </p:grpSp>
      <p:sp>
        <p:nvSpPr>
          <p:cNvPr id="13" name="Freeform 13"/>
          <p:cNvSpPr/>
          <p:nvPr/>
        </p:nvSpPr>
        <p:spPr>
          <a:xfrm>
            <a:off x="15680498" y="5660178"/>
            <a:ext cx="2236346" cy="1484374"/>
          </a:xfrm>
          <a:custGeom>
            <a:avLst/>
            <a:gdLst/>
            <a:ahLst/>
            <a:cxnLst/>
            <a:rect l="l" t="t" r="r" b="b"/>
            <a:pathLst>
              <a:path w="2236346" h="1484374">
                <a:moveTo>
                  <a:pt x="0" y="0"/>
                </a:moveTo>
                <a:lnTo>
                  <a:pt x="2236346" y="0"/>
                </a:lnTo>
                <a:lnTo>
                  <a:pt x="2236346" y="1484374"/>
                </a:lnTo>
                <a:lnTo>
                  <a:pt x="0" y="148437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15" name="TextBox 15"/>
          <p:cNvSpPr txBox="1"/>
          <p:nvPr/>
        </p:nvSpPr>
        <p:spPr>
          <a:xfrm>
            <a:off x="5098541" y="5312486"/>
            <a:ext cx="5973681" cy="10769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840"/>
              </a:lnSpc>
            </a:pPr>
            <a:r>
              <a:rPr lang="en-US" sz="5600">
                <a:solidFill>
                  <a:srgbClr val="D34729"/>
                </a:solidFill>
                <a:latin typeface="Blodders 1"/>
                <a:ea typeface="Blodders 1"/>
                <a:cs typeface="Blodders 1"/>
                <a:sym typeface="Blodders 1"/>
              </a:rPr>
              <a:t>Stipraus</a:t>
            </a:r>
          </a:p>
        </p:txBody>
      </p:sp>
      <p:grpSp>
        <p:nvGrpSpPr>
          <p:cNvPr id="17" name="Group 17"/>
          <p:cNvGrpSpPr/>
          <p:nvPr/>
        </p:nvGrpSpPr>
        <p:grpSpPr>
          <a:xfrm>
            <a:off x="11945374" y="4787802"/>
            <a:ext cx="2627334" cy="2354926"/>
            <a:chOff x="0" y="0"/>
            <a:chExt cx="3503112" cy="3139902"/>
          </a:xfrm>
        </p:grpSpPr>
        <p:sp>
          <p:nvSpPr>
            <p:cNvPr id="18" name="Freeform 18"/>
            <p:cNvSpPr/>
            <p:nvPr/>
          </p:nvSpPr>
          <p:spPr>
            <a:xfrm>
              <a:off x="181605" y="0"/>
              <a:ext cx="3139902" cy="3139902"/>
            </a:xfrm>
            <a:custGeom>
              <a:avLst/>
              <a:gdLst/>
              <a:ahLst/>
              <a:cxnLst/>
              <a:rect l="l" t="t" r="r" b="b"/>
              <a:pathLst>
                <a:path w="3139902" h="3139902">
                  <a:moveTo>
                    <a:pt x="0" y="0"/>
                  </a:moveTo>
                  <a:lnTo>
                    <a:pt x="3139902" y="0"/>
                  </a:lnTo>
                  <a:lnTo>
                    <a:pt x="3139902" y="3139902"/>
                  </a:lnTo>
                  <a:lnTo>
                    <a:pt x="0" y="313990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lt-LT"/>
            </a:p>
          </p:txBody>
        </p:sp>
        <p:sp>
          <p:nvSpPr>
            <p:cNvPr id="19" name="Freeform 19"/>
            <p:cNvSpPr/>
            <p:nvPr/>
          </p:nvSpPr>
          <p:spPr>
            <a:xfrm>
              <a:off x="0" y="38057"/>
              <a:ext cx="3503112" cy="2809787"/>
            </a:xfrm>
            <a:custGeom>
              <a:avLst/>
              <a:gdLst/>
              <a:ahLst/>
              <a:cxnLst/>
              <a:rect l="l" t="t" r="r" b="b"/>
              <a:pathLst>
                <a:path w="3503112" h="2809787">
                  <a:moveTo>
                    <a:pt x="0" y="0"/>
                  </a:moveTo>
                  <a:lnTo>
                    <a:pt x="3503112" y="0"/>
                  </a:lnTo>
                  <a:lnTo>
                    <a:pt x="3503112" y="2809788"/>
                  </a:lnTo>
                  <a:lnTo>
                    <a:pt x="0" y="280978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/>
              </a:stretch>
            </a:blipFill>
          </p:spPr>
          <p:txBody>
            <a:bodyPr/>
            <a:lstStyle/>
            <a:p>
              <a:endParaRPr lang="lt-LT"/>
            </a:p>
          </p:txBody>
        </p:sp>
      </p:grpSp>
      <p:sp>
        <p:nvSpPr>
          <p:cNvPr id="20" name="Freeform 20"/>
          <p:cNvSpPr/>
          <p:nvPr/>
        </p:nvSpPr>
        <p:spPr>
          <a:xfrm>
            <a:off x="0" y="0"/>
            <a:ext cx="2274984" cy="1807578"/>
          </a:xfrm>
          <a:custGeom>
            <a:avLst/>
            <a:gdLst/>
            <a:ahLst/>
            <a:cxnLst/>
            <a:rect l="l" t="t" r="r" b="b"/>
            <a:pathLst>
              <a:path w="2274984" h="1807578">
                <a:moveTo>
                  <a:pt x="0" y="0"/>
                </a:moveTo>
                <a:lnTo>
                  <a:pt x="2274984" y="0"/>
                </a:lnTo>
                <a:lnTo>
                  <a:pt x="2274984" y="1807578"/>
                </a:lnTo>
                <a:lnTo>
                  <a:pt x="0" y="1807578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39FF84F1-F4EA-A473-E3A6-B3B20D8354D6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137996" y="428059"/>
            <a:ext cx="12542502" cy="1316342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1C34B12E-7D1C-8D77-F5DF-3E49C9E4D6B1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152813" y="8101715"/>
            <a:ext cx="15042682" cy="1554117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6224830" y="658904"/>
            <a:ext cx="5838339" cy="3301315"/>
          </a:xfrm>
          <a:custGeom>
            <a:avLst/>
            <a:gdLst/>
            <a:ahLst/>
            <a:cxnLst/>
            <a:rect l="l" t="t" r="r" b="b"/>
            <a:pathLst>
              <a:path w="5838339" h="3301315">
                <a:moveTo>
                  <a:pt x="0" y="0"/>
                </a:moveTo>
                <a:lnTo>
                  <a:pt x="5838340" y="0"/>
                </a:lnTo>
                <a:lnTo>
                  <a:pt x="5838340" y="3301315"/>
                </a:lnTo>
                <a:lnTo>
                  <a:pt x="0" y="330131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3" name="Freeform 3"/>
          <p:cNvSpPr/>
          <p:nvPr/>
        </p:nvSpPr>
        <p:spPr>
          <a:xfrm>
            <a:off x="0" y="0"/>
            <a:ext cx="2274984" cy="1807578"/>
          </a:xfrm>
          <a:custGeom>
            <a:avLst/>
            <a:gdLst/>
            <a:ahLst/>
            <a:cxnLst/>
            <a:rect l="l" t="t" r="r" b="b"/>
            <a:pathLst>
              <a:path w="2274984" h="1807578">
                <a:moveTo>
                  <a:pt x="0" y="0"/>
                </a:moveTo>
                <a:lnTo>
                  <a:pt x="2274984" y="0"/>
                </a:lnTo>
                <a:lnTo>
                  <a:pt x="2274984" y="1807578"/>
                </a:lnTo>
                <a:lnTo>
                  <a:pt x="0" y="180757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4" name="Freeform 4"/>
          <p:cNvSpPr/>
          <p:nvPr/>
        </p:nvSpPr>
        <p:spPr>
          <a:xfrm>
            <a:off x="12529895" y="1570500"/>
            <a:ext cx="2222439" cy="2389719"/>
          </a:xfrm>
          <a:custGeom>
            <a:avLst/>
            <a:gdLst/>
            <a:ahLst/>
            <a:cxnLst/>
            <a:rect l="l" t="t" r="r" b="b"/>
            <a:pathLst>
              <a:path w="2222439" h="2389719">
                <a:moveTo>
                  <a:pt x="0" y="0"/>
                </a:moveTo>
                <a:lnTo>
                  <a:pt x="2222438" y="0"/>
                </a:lnTo>
                <a:lnTo>
                  <a:pt x="2222438" y="2389719"/>
                </a:lnTo>
                <a:lnTo>
                  <a:pt x="0" y="238971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6" name="Freeform 6"/>
          <p:cNvSpPr/>
          <p:nvPr/>
        </p:nvSpPr>
        <p:spPr>
          <a:xfrm flipH="1">
            <a:off x="3535667" y="1570500"/>
            <a:ext cx="2222439" cy="2389719"/>
          </a:xfrm>
          <a:custGeom>
            <a:avLst/>
            <a:gdLst/>
            <a:ahLst/>
            <a:cxnLst/>
            <a:rect l="l" t="t" r="r" b="b"/>
            <a:pathLst>
              <a:path w="2222439" h="2389719">
                <a:moveTo>
                  <a:pt x="2222438" y="0"/>
                </a:moveTo>
                <a:lnTo>
                  <a:pt x="0" y="0"/>
                </a:lnTo>
                <a:lnTo>
                  <a:pt x="0" y="2389719"/>
                </a:lnTo>
                <a:lnTo>
                  <a:pt x="2222438" y="2389719"/>
                </a:lnTo>
                <a:lnTo>
                  <a:pt x="2222438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E5D28E4-F838-841B-31AF-3715AC81890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74984" y="4329707"/>
            <a:ext cx="13690931" cy="399415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4133801" y="979494"/>
            <a:ext cx="10020399" cy="143669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637"/>
              </a:lnSpc>
            </a:pPr>
            <a:r>
              <a:rPr lang="en-US" sz="8312">
                <a:solidFill>
                  <a:srgbClr val="CF4C35"/>
                </a:solidFill>
                <a:latin typeface="Blodders 2"/>
                <a:ea typeface="Blodders 2"/>
                <a:cs typeface="Blodders 2"/>
                <a:sym typeface="Blodders 2"/>
              </a:rPr>
              <a:t>Stabili šonine padetis 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1732848" y="152995"/>
            <a:ext cx="1728410" cy="143669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637"/>
              </a:lnSpc>
            </a:pPr>
            <a:r>
              <a:rPr lang="en-US" sz="8312">
                <a:solidFill>
                  <a:srgbClr val="CF4C35"/>
                </a:solidFill>
                <a:latin typeface="Blodders 2"/>
                <a:ea typeface="Blodders 2"/>
                <a:cs typeface="Blodders 2"/>
                <a:sym typeface="Blodders 2"/>
              </a:rPr>
              <a:t>. 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417874" y="152995"/>
            <a:ext cx="1728410" cy="143669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637"/>
              </a:lnSpc>
            </a:pPr>
            <a:r>
              <a:rPr lang="en-US" sz="8312">
                <a:solidFill>
                  <a:srgbClr val="CF4C35"/>
                </a:solidFill>
                <a:latin typeface="Blodders 2"/>
                <a:ea typeface="Blodders 2"/>
                <a:cs typeface="Blodders 2"/>
                <a:sym typeface="Blodders 2"/>
              </a:rPr>
              <a:t>. 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5414181" y="2393183"/>
            <a:ext cx="7459638" cy="7054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709"/>
              </a:lnSpc>
              <a:spcBef>
                <a:spcPct val="0"/>
              </a:spcBef>
            </a:pPr>
            <a:r>
              <a:rPr lang="en-US" sz="4078">
                <a:solidFill>
                  <a:srgbClr val="566FB5"/>
                </a:solidFill>
                <a:latin typeface="Blodders 2"/>
                <a:ea typeface="Blodders 2"/>
                <a:cs typeface="Blodders 2"/>
                <a:sym typeface="Blodders 2"/>
              </a:rPr>
              <a:t>Palaiko atvirus kvEpavimo takus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9500425" y="1900736"/>
            <a:ext cx="790984" cy="57817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624"/>
              </a:lnSpc>
            </a:pPr>
            <a:r>
              <a:rPr lang="en-US" sz="3303">
                <a:solidFill>
                  <a:srgbClr val="5D6FBD"/>
                </a:solidFill>
                <a:latin typeface="Blodders 2"/>
                <a:ea typeface="Blodders 2"/>
                <a:cs typeface="Blodders 2"/>
                <a:sym typeface="Blodders 2"/>
              </a:rPr>
              <a:t>. </a:t>
            </a:r>
          </a:p>
        </p:txBody>
      </p:sp>
      <p:sp>
        <p:nvSpPr>
          <p:cNvPr id="7" name="Freeform 7"/>
          <p:cNvSpPr/>
          <p:nvPr/>
        </p:nvSpPr>
        <p:spPr>
          <a:xfrm>
            <a:off x="9895917" y="4258917"/>
            <a:ext cx="5934856" cy="4960551"/>
          </a:xfrm>
          <a:custGeom>
            <a:avLst/>
            <a:gdLst/>
            <a:ahLst/>
            <a:cxnLst/>
            <a:rect l="l" t="t" r="r" b="b"/>
            <a:pathLst>
              <a:path w="5934856" h="4960551">
                <a:moveTo>
                  <a:pt x="0" y="0"/>
                </a:moveTo>
                <a:lnTo>
                  <a:pt x="5934857" y="0"/>
                </a:lnTo>
                <a:lnTo>
                  <a:pt x="5934857" y="4960550"/>
                </a:lnTo>
                <a:lnTo>
                  <a:pt x="0" y="496055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8" name="Freeform 8"/>
          <p:cNvSpPr/>
          <p:nvPr/>
        </p:nvSpPr>
        <p:spPr>
          <a:xfrm>
            <a:off x="1703816" y="5258848"/>
            <a:ext cx="7158770" cy="2944044"/>
          </a:xfrm>
          <a:custGeom>
            <a:avLst/>
            <a:gdLst/>
            <a:ahLst/>
            <a:cxnLst/>
            <a:rect l="l" t="t" r="r" b="b"/>
            <a:pathLst>
              <a:path w="7158770" h="2944044">
                <a:moveTo>
                  <a:pt x="0" y="0"/>
                </a:moveTo>
                <a:lnTo>
                  <a:pt x="7158769" y="0"/>
                </a:lnTo>
                <a:lnTo>
                  <a:pt x="7158769" y="2944044"/>
                </a:lnTo>
                <a:lnTo>
                  <a:pt x="0" y="294404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9" name="TextBox 9"/>
          <p:cNvSpPr txBox="1"/>
          <p:nvPr/>
        </p:nvSpPr>
        <p:spPr>
          <a:xfrm>
            <a:off x="4122960" y="3454844"/>
            <a:ext cx="1557147" cy="143669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637"/>
              </a:lnSpc>
            </a:pPr>
            <a:r>
              <a:rPr lang="en-US" sz="8312">
                <a:solidFill>
                  <a:srgbClr val="CF4C35"/>
                </a:solidFill>
                <a:latin typeface="Blodders 2"/>
                <a:ea typeface="Blodders 2"/>
                <a:cs typeface="Blodders 2"/>
                <a:sym typeface="Blodders 2"/>
              </a:rPr>
              <a:t>1.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2282518" y="3454844"/>
            <a:ext cx="1557147" cy="143669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637"/>
              </a:lnSpc>
            </a:pPr>
            <a:r>
              <a:rPr lang="en-US" sz="8312">
                <a:solidFill>
                  <a:srgbClr val="CF4C35"/>
                </a:solidFill>
                <a:latin typeface="Blodders 2"/>
                <a:ea typeface="Blodders 2"/>
                <a:cs typeface="Blodders 2"/>
                <a:sym typeface="Blodders 2"/>
              </a:rPr>
              <a:t>2.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6224830" y="658904"/>
            <a:ext cx="5838339" cy="3301315"/>
          </a:xfrm>
          <a:custGeom>
            <a:avLst/>
            <a:gdLst/>
            <a:ahLst/>
            <a:cxnLst/>
            <a:rect l="l" t="t" r="r" b="b"/>
            <a:pathLst>
              <a:path w="5838339" h="3301315">
                <a:moveTo>
                  <a:pt x="0" y="0"/>
                </a:moveTo>
                <a:lnTo>
                  <a:pt x="5838340" y="0"/>
                </a:lnTo>
                <a:lnTo>
                  <a:pt x="5838340" y="3301315"/>
                </a:lnTo>
                <a:lnTo>
                  <a:pt x="0" y="330131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3" name="Freeform 3"/>
          <p:cNvSpPr/>
          <p:nvPr/>
        </p:nvSpPr>
        <p:spPr>
          <a:xfrm>
            <a:off x="7264729" y="7318797"/>
            <a:ext cx="3758541" cy="2123576"/>
          </a:xfrm>
          <a:custGeom>
            <a:avLst/>
            <a:gdLst/>
            <a:ahLst/>
            <a:cxnLst/>
            <a:rect l="l" t="t" r="r" b="b"/>
            <a:pathLst>
              <a:path w="3758541" h="2123576">
                <a:moveTo>
                  <a:pt x="0" y="0"/>
                </a:moveTo>
                <a:lnTo>
                  <a:pt x="3758542" y="0"/>
                </a:lnTo>
                <a:lnTo>
                  <a:pt x="3758542" y="2123576"/>
                </a:lnTo>
                <a:lnTo>
                  <a:pt x="0" y="212357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5" name="Freeform 5"/>
          <p:cNvSpPr/>
          <p:nvPr/>
        </p:nvSpPr>
        <p:spPr>
          <a:xfrm>
            <a:off x="0" y="0"/>
            <a:ext cx="2274984" cy="1807578"/>
          </a:xfrm>
          <a:custGeom>
            <a:avLst/>
            <a:gdLst/>
            <a:ahLst/>
            <a:cxnLst/>
            <a:rect l="l" t="t" r="r" b="b"/>
            <a:pathLst>
              <a:path w="2274984" h="1807578">
                <a:moveTo>
                  <a:pt x="0" y="0"/>
                </a:moveTo>
                <a:lnTo>
                  <a:pt x="2274984" y="0"/>
                </a:lnTo>
                <a:lnTo>
                  <a:pt x="2274984" y="1807578"/>
                </a:lnTo>
                <a:lnTo>
                  <a:pt x="0" y="180757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26F2938-D339-6836-C56E-74BA0CEDC84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904999" y="4305301"/>
            <a:ext cx="15658726" cy="26670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7214510" y="380192"/>
            <a:ext cx="10044790" cy="9488141"/>
          </a:xfrm>
          <a:custGeom>
            <a:avLst/>
            <a:gdLst/>
            <a:ahLst/>
            <a:cxnLst/>
            <a:rect l="l" t="t" r="r" b="b"/>
            <a:pathLst>
              <a:path w="10044790" h="9488141">
                <a:moveTo>
                  <a:pt x="0" y="0"/>
                </a:moveTo>
                <a:lnTo>
                  <a:pt x="10044790" y="0"/>
                </a:lnTo>
                <a:lnTo>
                  <a:pt x="10044790" y="9488141"/>
                </a:lnTo>
                <a:lnTo>
                  <a:pt x="0" y="948814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3" name="Freeform 3"/>
          <p:cNvSpPr/>
          <p:nvPr/>
        </p:nvSpPr>
        <p:spPr>
          <a:xfrm>
            <a:off x="1137492" y="4700618"/>
            <a:ext cx="5538946" cy="3215261"/>
          </a:xfrm>
          <a:custGeom>
            <a:avLst/>
            <a:gdLst/>
            <a:ahLst/>
            <a:cxnLst/>
            <a:rect l="l" t="t" r="r" b="b"/>
            <a:pathLst>
              <a:path w="5538946" h="3215261">
                <a:moveTo>
                  <a:pt x="0" y="0"/>
                </a:moveTo>
                <a:lnTo>
                  <a:pt x="5538946" y="0"/>
                </a:lnTo>
                <a:lnTo>
                  <a:pt x="5538946" y="3215261"/>
                </a:lnTo>
                <a:lnTo>
                  <a:pt x="0" y="321526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3173" r="-3173"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4" name="TextBox 4"/>
          <p:cNvSpPr txBox="1"/>
          <p:nvPr/>
        </p:nvSpPr>
        <p:spPr>
          <a:xfrm>
            <a:off x="9211177" y="1847028"/>
            <a:ext cx="8048123" cy="18542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900"/>
              </a:lnSpc>
            </a:pPr>
            <a:r>
              <a:rPr lang="en-US" sz="3500" b="1" dirty="0">
                <a:solidFill>
                  <a:srgbClr val="5D6FBD"/>
                </a:solidFill>
                <a:latin typeface="Rubik 1 Bold"/>
                <a:ea typeface="Rubik 1 Bold"/>
                <a:cs typeface="Rubik 1 Bold"/>
                <a:sym typeface="Rubik 1 Bold"/>
              </a:rPr>
              <a:t>Dar </a:t>
            </a:r>
            <a:r>
              <a:rPr lang="en-US" sz="3500" b="1" dirty="0" err="1">
                <a:solidFill>
                  <a:srgbClr val="5D6FBD"/>
                </a:solidFill>
                <a:latin typeface="Rubik 1 Bold"/>
                <a:ea typeface="Rubik 1 Bold"/>
                <a:cs typeface="Rubik 1 Bold"/>
                <a:sym typeface="Rubik 1 Bold"/>
              </a:rPr>
              <a:t>kartą</a:t>
            </a:r>
            <a:r>
              <a:rPr lang="en-US" sz="3500" b="1" dirty="0">
                <a:solidFill>
                  <a:srgbClr val="5D6FBD"/>
                </a:solidFill>
                <a:latin typeface="Rubik 1 Bold"/>
                <a:ea typeface="Rubik 1 Bold"/>
                <a:cs typeface="Rubik 1 Bold"/>
                <a:sym typeface="Rubik 1 Bold"/>
              </a:rPr>
              <a:t> </a:t>
            </a:r>
            <a:r>
              <a:rPr lang="en-US" sz="3500" b="1" dirty="0" err="1">
                <a:solidFill>
                  <a:srgbClr val="5D6FBD"/>
                </a:solidFill>
                <a:latin typeface="Rubik 1 Bold"/>
                <a:ea typeface="Rubik 1 Bold"/>
                <a:cs typeface="Rubik 1 Bold"/>
                <a:sym typeface="Rubik 1 Bold"/>
              </a:rPr>
              <a:t>patikriname</a:t>
            </a:r>
            <a:r>
              <a:rPr lang="en-US" sz="3500" b="1" dirty="0">
                <a:solidFill>
                  <a:srgbClr val="5D6FBD"/>
                </a:solidFill>
                <a:latin typeface="Rubik 1 Bold"/>
                <a:ea typeface="Rubik 1 Bold"/>
                <a:cs typeface="Rubik 1 Bold"/>
                <a:sym typeface="Rubik 1 Bold"/>
              </a:rPr>
              <a:t> </a:t>
            </a:r>
            <a:r>
              <a:rPr lang="en-US" sz="3500" b="1" dirty="0" err="1">
                <a:solidFill>
                  <a:srgbClr val="5D6FBD"/>
                </a:solidFill>
                <a:latin typeface="Rubik 1 Bold"/>
                <a:ea typeface="Rubik 1 Bold"/>
                <a:cs typeface="Rubik 1 Bold"/>
                <a:sym typeface="Rubik 1 Bold"/>
              </a:rPr>
              <a:t>kvėpavimą</a:t>
            </a:r>
            <a:r>
              <a:rPr lang="en-US" sz="3500" b="1" dirty="0">
                <a:solidFill>
                  <a:srgbClr val="5D6FBD"/>
                </a:solidFill>
                <a:latin typeface="Rubik 1 Bold"/>
                <a:ea typeface="Rubik 1 Bold"/>
                <a:cs typeface="Rubik 1 Bold"/>
                <a:sym typeface="Rubik 1 Bold"/>
              </a:rPr>
              <a:t>.</a:t>
            </a:r>
            <a:r>
              <a:rPr lang="en-US" sz="3500" dirty="0">
                <a:solidFill>
                  <a:srgbClr val="5D6FBD"/>
                </a:solidFill>
                <a:latin typeface="Rubik 1"/>
                <a:ea typeface="Rubik 1"/>
                <a:cs typeface="Rubik 1"/>
                <a:sym typeface="Rubik 1"/>
              </a:rPr>
              <a:t> Jei </a:t>
            </a:r>
            <a:r>
              <a:rPr lang="en-US" sz="3500" dirty="0" err="1">
                <a:solidFill>
                  <a:srgbClr val="5D6FBD"/>
                </a:solidFill>
                <a:latin typeface="Rubik 1"/>
                <a:ea typeface="Rubik 1"/>
                <a:cs typeface="Rubik 1"/>
                <a:sym typeface="Rubik 1"/>
              </a:rPr>
              <a:t>žmogus</a:t>
            </a:r>
            <a:r>
              <a:rPr lang="en-US" sz="3500" dirty="0">
                <a:solidFill>
                  <a:srgbClr val="5D6FBD"/>
                </a:solidFill>
                <a:latin typeface="Rubik 1"/>
                <a:ea typeface="Rubik 1"/>
                <a:cs typeface="Rubik 1"/>
                <a:sym typeface="Rubik 1"/>
              </a:rPr>
              <a:t> </a:t>
            </a:r>
            <a:r>
              <a:rPr lang="en-US" sz="3500" dirty="0" err="1">
                <a:solidFill>
                  <a:srgbClr val="5D6FBD"/>
                </a:solidFill>
                <a:latin typeface="Rubik 1"/>
                <a:ea typeface="Rubik 1"/>
                <a:cs typeface="Rubik 1"/>
                <a:sym typeface="Rubik 1"/>
              </a:rPr>
              <a:t>kvėpuoja</a:t>
            </a:r>
            <a:r>
              <a:rPr lang="en-US" sz="3500" dirty="0">
                <a:solidFill>
                  <a:srgbClr val="5D6FBD"/>
                </a:solidFill>
                <a:latin typeface="Rubik 1"/>
                <a:ea typeface="Rubik 1"/>
                <a:cs typeface="Rubik 1"/>
                <a:sym typeface="Rubik 1"/>
              </a:rPr>
              <a:t>, </a:t>
            </a:r>
            <a:r>
              <a:rPr lang="en-US" sz="3500" dirty="0" err="1">
                <a:solidFill>
                  <a:srgbClr val="5D6FBD"/>
                </a:solidFill>
                <a:latin typeface="Rubik 1"/>
                <a:ea typeface="Rubik 1"/>
                <a:cs typeface="Rubik 1"/>
                <a:sym typeface="Rubik 1"/>
              </a:rPr>
              <a:t>gaivinimo</a:t>
            </a:r>
            <a:r>
              <a:rPr lang="en-US" sz="3500" dirty="0">
                <a:solidFill>
                  <a:srgbClr val="5D6FBD"/>
                </a:solidFill>
                <a:latin typeface="Rubik 1"/>
                <a:ea typeface="Rubik 1"/>
                <a:cs typeface="Rubik 1"/>
                <a:sym typeface="Rubik 1"/>
              </a:rPr>
              <a:t> </a:t>
            </a:r>
            <a:r>
              <a:rPr lang="en-US" sz="3500" dirty="0" err="1">
                <a:solidFill>
                  <a:srgbClr val="5D6FBD"/>
                </a:solidFill>
                <a:latin typeface="Rubik 1"/>
                <a:ea typeface="Rubik 1"/>
                <a:cs typeface="Rubik 1"/>
                <a:sym typeface="Rubik 1"/>
              </a:rPr>
              <a:t>neatlikame</a:t>
            </a:r>
            <a:endParaRPr lang="en-US" sz="3500" dirty="0">
              <a:solidFill>
                <a:srgbClr val="5D6FBD"/>
              </a:solidFill>
              <a:latin typeface="Rubik 1"/>
              <a:ea typeface="Rubik 1"/>
              <a:cs typeface="Rubik 1"/>
              <a:sym typeface="Rubik 1"/>
            </a:endParaRPr>
          </a:p>
        </p:txBody>
      </p:sp>
      <p:grpSp>
        <p:nvGrpSpPr>
          <p:cNvPr id="5" name="Group 5"/>
          <p:cNvGrpSpPr/>
          <p:nvPr/>
        </p:nvGrpSpPr>
        <p:grpSpPr>
          <a:xfrm>
            <a:off x="1137492" y="2242533"/>
            <a:ext cx="5586756" cy="1964064"/>
            <a:chOff x="0" y="-171451"/>
            <a:chExt cx="7449007" cy="2618752"/>
          </a:xfrm>
        </p:grpSpPr>
        <p:sp>
          <p:nvSpPr>
            <p:cNvPr id="6" name="TextBox 6"/>
            <p:cNvSpPr txBox="1"/>
            <p:nvPr/>
          </p:nvSpPr>
          <p:spPr>
            <a:xfrm>
              <a:off x="0" y="1601269"/>
              <a:ext cx="7449007" cy="84603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5320"/>
                </a:lnSpc>
              </a:pPr>
              <a:r>
                <a:rPr lang="en-US" sz="3800">
                  <a:solidFill>
                    <a:srgbClr val="CF4C35"/>
                  </a:solidFill>
                  <a:latin typeface="Rubik Medium"/>
                  <a:ea typeface="Rubik Medium"/>
                  <a:cs typeface="Rubik Medium"/>
                  <a:sym typeface="Rubik Medium"/>
                </a:rPr>
                <a:t>Skambinkite 112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171451"/>
              <a:ext cx="7449007" cy="191394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1637"/>
                </a:lnSpc>
              </a:pPr>
              <a:r>
                <a:rPr lang="en-US" sz="8312" dirty="0" err="1">
                  <a:solidFill>
                    <a:srgbClr val="CF4C35"/>
                  </a:solidFill>
                  <a:latin typeface="Blodders 2"/>
                  <a:ea typeface="Blodders 2"/>
                  <a:cs typeface="Blodders 2"/>
                  <a:sym typeface="Blodders 2"/>
                </a:rPr>
                <a:t>Gaivinimas</a:t>
              </a:r>
              <a:r>
                <a:rPr lang="en-US" sz="8312" dirty="0">
                  <a:solidFill>
                    <a:srgbClr val="CF4C35"/>
                  </a:solidFill>
                  <a:latin typeface="Blodders 2"/>
                  <a:ea typeface="Blodders 2"/>
                  <a:cs typeface="Blodders 2"/>
                  <a:sym typeface="Blodders 2"/>
                </a:rPr>
                <a:t> 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7638524" y="1899559"/>
            <a:ext cx="1215736" cy="1215736"/>
            <a:chOff x="0" y="0"/>
            <a:chExt cx="812800" cy="812800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586BB0"/>
            </a:solidFill>
          </p:spPr>
          <p:txBody>
            <a:bodyPr/>
            <a:lstStyle/>
            <a:p>
              <a:endParaRPr lang="lt-LT"/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76200" y="9525"/>
              <a:ext cx="660400" cy="7270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4339"/>
                </a:lnSpc>
                <a:spcBef>
                  <a:spcPct val="0"/>
                </a:spcBef>
              </a:pPr>
              <a:r>
                <a:rPr lang="en-US" sz="3099" b="1">
                  <a:solidFill>
                    <a:srgbClr val="FFF6E9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01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7638524" y="3941719"/>
            <a:ext cx="1215736" cy="1215736"/>
            <a:chOff x="0" y="0"/>
            <a:chExt cx="812800" cy="812800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586BB0"/>
            </a:solidFill>
          </p:spPr>
          <p:txBody>
            <a:bodyPr/>
            <a:lstStyle/>
            <a:p>
              <a:endParaRPr lang="lt-LT"/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76200" y="9525"/>
              <a:ext cx="660400" cy="7270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4339"/>
                </a:lnSpc>
                <a:spcBef>
                  <a:spcPct val="0"/>
                </a:spcBef>
              </a:pPr>
              <a:r>
                <a:rPr lang="en-US" sz="3099" b="1">
                  <a:solidFill>
                    <a:srgbClr val="FFF6E9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02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7638524" y="5700380"/>
            <a:ext cx="1215736" cy="1215736"/>
            <a:chOff x="0" y="0"/>
            <a:chExt cx="812800" cy="812800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586BB0"/>
            </a:solidFill>
          </p:spPr>
          <p:txBody>
            <a:bodyPr/>
            <a:lstStyle/>
            <a:p>
              <a:endParaRPr lang="lt-LT"/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76200" y="9525"/>
              <a:ext cx="660400" cy="7270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4339"/>
                </a:lnSpc>
                <a:spcBef>
                  <a:spcPct val="0"/>
                </a:spcBef>
              </a:pPr>
              <a:r>
                <a:rPr lang="en-US" sz="3099" b="1">
                  <a:solidFill>
                    <a:srgbClr val="FFF6E9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03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7638524" y="7459042"/>
            <a:ext cx="1215736" cy="1215736"/>
            <a:chOff x="0" y="0"/>
            <a:chExt cx="812800" cy="812800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586BB0"/>
            </a:solidFill>
          </p:spPr>
          <p:txBody>
            <a:bodyPr/>
            <a:lstStyle/>
            <a:p>
              <a:endParaRPr lang="lt-LT"/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76200" y="9525"/>
              <a:ext cx="660400" cy="7270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4339"/>
                </a:lnSpc>
                <a:spcBef>
                  <a:spcPct val="0"/>
                </a:spcBef>
              </a:pPr>
              <a:r>
                <a:rPr lang="en-US" sz="3099" b="1">
                  <a:solidFill>
                    <a:srgbClr val="FFF6E9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04</a:t>
              </a:r>
            </a:p>
          </p:txBody>
        </p:sp>
      </p:grpSp>
      <p:sp>
        <p:nvSpPr>
          <p:cNvPr id="20" name="TextBox 20"/>
          <p:cNvSpPr txBox="1"/>
          <p:nvPr/>
        </p:nvSpPr>
        <p:spPr>
          <a:xfrm>
            <a:off x="9211177" y="4040218"/>
            <a:ext cx="7233541" cy="12350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900"/>
              </a:lnSpc>
            </a:pPr>
            <a:r>
              <a:rPr lang="en-US" sz="3500" dirty="0" err="1">
                <a:solidFill>
                  <a:srgbClr val="CF4C35"/>
                </a:solidFill>
                <a:latin typeface="Rubik 3"/>
                <a:ea typeface="Rubik 3"/>
                <a:cs typeface="Rubik 3"/>
                <a:sym typeface="Rubik 3"/>
              </a:rPr>
              <a:t>Ieškome</a:t>
            </a:r>
            <a:r>
              <a:rPr lang="en-US" sz="3500" dirty="0">
                <a:solidFill>
                  <a:srgbClr val="CF4C35"/>
                </a:solidFill>
                <a:latin typeface="Rubik 3"/>
                <a:ea typeface="Rubik 3"/>
                <a:cs typeface="Rubik 3"/>
                <a:sym typeface="Rubik 3"/>
              </a:rPr>
              <a:t> </a:t>
            </a:r>
            <a:r>
              <a:rPr lang="en-US" sz="3500" dirty="0" err="1">
                <a:solidFill>
                  <a:srgbClr val="CF4C35"/>
                </a:solidFill>
                <a:latin typeface="Rubik 3"/>
                <a:ea typeface="Rubik 3"/>
                <a:cs typeface="Rubik 3"/>
                <a:sym typeface="Rubik 3"/>
              </a:rPr>
              <a:t>suaugusio</a:t>
            </a:r>
            <a:r>
              <a:rPr lang="en-US" sz="3500" dirty="0">
                <a:solidFill>
                  <a:srgbClr val="CF4C35"/>
                </a:solidFill>
                <a:latin typeface="Rubik 3"/>
                <a:ea typeface="Rubik 3"/>
                <a:cs typeface="Rubik 3"/>
                <a:sym typeface="Rubik 3"/>
              </a:rPr>
              <a:t> </a:t>
            </a:r>
            <a:r>
              <a:rPr lang="en-US" sz="3500" dirty="0" err="1">
                <a:solidFill>
                  <a:srgbClr val="CF4C35"/>
                </a:solidFill>
                <a:latin typeface="Rubik 3"/>
                <a:ea typeface="Rubik 3"/>
                <a:cs typeface="Rubik 3"/>
                <a:sym typeface="Rubik 3"/>
              </a:rPr>
              <a:t>asmens</a:t>
            </a:r>
            <a:r>
              <a:rPr lang="en-US" sz="3500" dirty="0">
                <a:solidFill>
                  <a:srgbClr val="CF4C35"/>
                </a:solidFill>
                <a:latin typeface="Rubik 3"/>
                <a:ea typeface="Rubik 3"/>
                <a:cs typeface="Rubik 3"/>
                <a:sym typeface="Rubik 3"/>
              </a:rPr>
              <a:t> </a:t>
            </a:r>
            <a:r>
              <a:rPr lang="en-US" sz="3500" dirty="0" err="1">
                <a:solidFill>
                  <a:srgbClr val="CF4C35"/>
                </a:solidFill>
                <a:latin typeface="Rubik 3"/>
                <a:ea typeface="Rubik 3"/>
                <a:cs typeface="Rubik 3"/>
                <a:sym typeface="Rubik 3"/>
              </a:rPr>
              <a:t>ir</a:t>
            </a:r>
            <a:r>
              <a:rPr lang="en-US" sz="3500" dirty="0">
                <a:solidFill>
                  <a:srgbClr val="CF4C35"/>
                </a:solidFill>
                <a:latin typeface="Rubik 3"/>
                <a:ea typeface="Rubik 3"/>
                <a:cs typeface="Rubik 3"/>
                <a:sym typeface="Rubik 3"/>
              </a:rPr>
              <a:t> </a:t>
            </a:r>
            <a:r>
              <a:rPr lang="en-US" sz="3500" dirty="0" err="1">
                <a:solidFill>
                  <a:srgbClr val="CF4C35"/>
                </a:solidFill>
                <a:latin typeface="Rubik 3"/>
                <a:ea typeface="Rubik 3"/>
                <a:cs typeface="Rubik 3"/>
                <a:sym typeface="Rubik 3"/>
              </a:rPr>
              <a:t>Skambiname</a:t>
            </a:r>
            <a:r>
              <a:rPr lang="en-US" sz="3500" dirty="0">
                <a:solidFill>
                  <a:srgbClr val="CF4C35"/>
                </a:solidFill>
                <a:latin typeface="Rubik 3"/>
                <a:ea typeface="Rubik 3"/>
                <a:cs typeface="Rubik 3"/>
                <a:sym typeface="Rubik 3"/>
              </a:rPr>
              <a:t> </a:t>
            </a:r>
            <a:r>
              <a:rPr lang="en-US" sz="3500" dirty="0" err="1">
                <a:solidFill>
                  <a:srgbClr val="CF4C35"/>
                </a:solidFill>
                <a:latin typeface="Rubik 3"/>
                <a:ea typeface="Rubik 3"/>
                <a:cs typeface="Rubik 3"/>
                <a:sym typeface="Rubik 3"/>
              </a:rPr>
              <a:t>pagalbos</a:t>
            </a:r>
            <a:r>
              <a:rPr lang="en-US" sz="3500" dirty="0">
                <a:solidFill>
                  <a:srgbClr val="CF4C35"/>
                </a:solidFill>
                <a:latin typeface="Rubik 3"/>
                <a:ea typeface="Rubik 3"/>
                <a:cs typeface="Rubik 3"/>
                <a:sym typeface="Rubik 3"/>
              </a:rPr>
              <a:t> </a:t>
            </a:r>
            <a:r>
              <a:rPr lang="en-US" sz="3500" dirty="0" err="1">
                <a:solidFill>
                  <a:srgbClr val="CF4C35"/>
                </a:solidFill>
                <a:latin typeface="Rubik 3"/>
                <a:ea typeface="Rubik 3"/>
                <a:cs typeface="Rubik 3"/>
                <a:sym typeface="Rubik 3"/>
              </a:rPr>
              <a:t>numeriu</a:t>
            </a:r>
            <a:r>
              <a:rPr lang="en-US" sz="3500" dirty="0">
                <a:solidFill>
                  <a:srgbClr val="CF4C35"/>
                </a:solidFill>
                <a:latin typeface="Rubik 3"/>
                <a:ea typeface="Rubik 3"/>
                <a:cs typeface="Rubik 3"/>
                <a:sym typeface="Rubik 3"/>
              </a:rPr>
              <a:t> 112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9211177" y="5647849"/>
            <a:ext cx="7226970" cy="12350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900"/>
              </a:lnSpc>
            </a:pPr>
            <a:r>
              <a:rPr lang="en-US" sz="3500" dirty="0" err="1">
                <a:solidFill>
                  <a:srgbClr val="5D6FBD"/>
                </a:solidFill>
                <a:latin typeface="Rubik 3"/>
                <a:ea typeface="Rubik 3"/>
                <a:cs typeface="Rubik 3"/>
                <a:sym typeface="Rubik 3"/>
              </a:rPr>
              <a:t>Atnešame</a:t>
            </a:r>
            <a:r>
              <a:rPr lang="en-US" sz="3500" dirty="0">
                <a:solidFill>
                  <a:srgbClr val="5D6FBD"/>
                </a:solidFill>
                <a:latin typeface="Rubik 3"/>
                <a:ea typeface="Rubik 3"/>
                <a:cs typeface="Rubik 3"/>
                <a:sym typeface="Rubik 3"/>
              </a:rPr>
              <a:t> </a:t>
            </a:r>
            <a:r>
              <a:rPr lang="en-US" sz="3500" dirty="0" err="1">
                <a:solidFill>
                  <a:srgbClr val="5D6FBD"/>
                </a:solidFill>
                <a:latin typeface="Rubik 3"/>
                <a:ea typeface="Rubik 3"/>
                <a:cs typeface="Rubik 3"/>
                <a:sym typeface="Rubik 3"/>
              </a:rPr>
              <a:t>išorinį</a:t>
            </a:r>
            <a:r>
              <a:rPr lang="en-US" sz="3500" dirty="0">
                <a:solidFill>
                  <a:srgbClr val="5D6FBD"/>
                </a:solidFill>
                <a:latin typeface="Rubik 3"/>
                <a:ea typeface="Rubik 3"/>
                <a:cs typeface="Rubik 3"/>
                <a:sym typeface="Rubik 3"/>
              </a:rPr>
              <a:t> </a:t>
            </a:r>
            <a:r>
              <a:rPr lang="en-US" sz="3500" dirty="0" err="1">
                <a:solidFill>
                  <a:srgbClr val="5D6FBD"/>
                </a:solidFill>
                <a:latin typeface="Rubik 3"/>
                <a:ea typeface="Rubik 3"/>
                <a:cs typeface="Rubik 3"/>
                <a:sym typeface="Rubik 3"/>
              </a:rPr>
              <a:t>automatinį</a:t>
            </a:r>
            <a:r>
              <a:rPr lang="en-US" sz="3500" dirty="0">
                <a:solidFill>
                  <a:srgbClr val="5D6FBD"/>
                </a:solidFill>
                <a:latin typeface="Rubik 3"/>
                <a:ea typeface="Rubik 3"/>
                <a:cs typeface="Rubik 3"/>
                <a:sym typeface="Rubik 3"/>
              </a:rPr>
              <a:t> </a:t>
            </a:r>
            <a:r>
              <a:rPr lang="en-US" sz="3500" dirty="0" err="1">
                <a:solidFill>
                  <a:srgbClr val="5D6FBD"/>
                </a:solidFill>
                <a:latin typeface="Rubik 3"/>
                <a:ea typeface="Rubik 3"/>
                <a:cs typeface="Rubik 3"/>
                <a:sym typeface="Rubik 3"/>
              </a:rPr>
              <a:t>defibriliatorių</a:t>
            </a:r>
            <a:r>
              <a:rPr lang="en-US" sz="3500" dirty="0">
                <a:solidFill>
                  <a:srgbClr val="5D6FBD"/>
                </a:solidFill>
                <a:latin typeface="Rubik 3"/>
                <a:ea typeface="Rubik 3"/>
                <a:cs typeface="Rubik 3"/>
                <a:sym typeface="Rubik 3"/>
              </a:rPr>
              <a:t> (AED).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9211177" y="7406510"/>
            <a:ext cx="4817454" cy="12350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900"/>
              </a:lnSpc>
            </a:pPr>
            <a:r>
              <a:rPr lang="en-US" sz="3500" dirty="0" err="1">
                <a:solidFill>
                  <a:srgbClr val="5D6FBD"/>
                </a:solidFill>
                <a:latin typeface="Rubik 3"/>
                <a:ea typeface="Rubik 3"/>
                <a:cs typeface="Rubik 3"/>
                <a:sym typeface="Rubik 3"/>
              </a:rPr>
              <a:t>Pradėkite</a:t>
            </a:r>
            <a:r>
              <a:rPr lang="en-US" sz="3500" dirty="0">
                <a:solidFill>
                  <a:srgbClr val="5D6FBD"/>
                </a:solidFill>
                <a:latin typeface="Rubik 3"/>
                <a:ea typeface="Rubik 3"/>
                <a:cs typeface="Rubik 3"/>
                <a:sym typeface="Rubik 3"/>
              </a:rPr>
              <a:t> </a:t>
            </a:r>
            <a:r>
              <a:rPr lang="en-US" sz="3500" dirty="0" err="1">
                <a:solidFill>
                  <a:srgbClr val="5D6FBD"/>
                </a:solidFill>
                <a:latin typeface="Rubik 3"/>
                <a:ea typeface="Rubik 3"/>
                <a:cs typeface="Rubik 3"/>
                <a:sym typeface="Rubik 3"/>
              </a:rPr>
              <a:t>krūtinės</a:t>
            </a:r>
            <a:r>
              <a:rPr lang="en-US" sz="3500" dirty="0">
                <a:solidFill>
                  <a:srgbClr val="5D6FBD"/>
                </a:solidFill>
                <a:latin typeface="Rubik 3"/>
                <a:ea typeface="Rubik 3"/>
                <a:cs typeface="Rubik 3"/>
                <a:sym typeface="Rubik 3"/>
              </a:rPr>
              <a:t> </a:t>
            </a:r>
            <a:r>
              <a:rPr lang="en-US" sz="3500" dirty="0" err="1">
                <a:solidFill>
                  <a:srgbClr val="5D6FBD"/>
                </a:solidFill>
                <a:latin typeface="Rubik 3"/>
                <a:ea typeface="Rubik 3"/>
                <a:cs typeface="Rubik 3"/>
                <a:sym typeface="Rubik 3"/>
              </a:rPr>
              <a:t>ląstos</a:t>
            </a:r>
            <a:r>
              <a:rPr lang="en-US" sz="3500" dirty="0">
                <a:solidFill>
                  <a:srgbClr val="5D6FBD"/>
                </a:solidFill>
                <a:latin typeface="Rubik 3"/>
                <a:ea typeface="Rubik 3"/>
                <a:cs typeface="Rubik 3"/>
                <a:sym typeface="Rubik 3"/>
              </a:rPr>
              <a:t> </a:t>
            </a:r>
            <a:r>
              <a:rPr lang="en-US" sz="3500" dirty="0" err="1">
                <a:solidFill>
                  <a:srgbClr val="5D6FBD"/>
                </a:solidFill>
                <a:latin typeface="Rubik 3"/>
                <a:ea typeface="Rubik 3"/>
                <a:cs typeface="Rubik 3"/>
                <a:sym typeface="Rubik 3"/>
              </a:rPr>
              <a:t>paspaudimus</a:t>
            </a:r>
            <a:r>
              <a:rPr lang="en-US" sz="3500" dirty="0">
                <a:solidFill>
                  <a:srgbClr val="5D6FBD"/>
                </a:solidFill>
                <a:latin typeface="Rubik 3"/>
                <a:ea typeface="Rubik 3"/>
                <a:cs typeface="Rubik 3"/>
                <a:sym typeface="Rubik 3"/>
              </a:rPr>
              <a:t>.</a:t>
            </a:r>
          </a:p>
        </p:txBody>
      </p:sp>
      <p:sp>
        <p:nvSpPr>
          <p:cNvPr id="23" name="Freeform 23"/>
          <p:cNvSpPr/>
          <p:nvPr/>
        </p:nvSpPr>
        <p:spPr>
          <a:xfrm>
            <a:off x="0" y="0"/>
            <a:ext cx="2274984" cy="1807578"/>
          </a:xfrm>
          <a:custGeom>
            <a:avLst/>
            <a:gdLst/>
            <a:ahLst/>
            <a:cxnLst/>
            <a:rect l="l" t="t" r="r" b="b"/>
            <a:pathLst>
              <a:path w="2274984" h="1807578">
                <a:moveTo>
                  <a:pt x="0" y="0"/>
                </a:moveTo>
                <a:lnTo>
                  <a:pt x="2274984" y="0"/>
                </a:lnTo>
                <a:lnTo>
                  <a:pt x="2274984" y="1807578"/>
                </a:lnTo>
                <a:lnTo>
                  <a:pt x="0" y="180757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3894042" y="1982688"/>
            <a:ext cx="10593162" cy="15455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160"/>
              </a:lnSpc>
            </a:pPr>
            <a:r>
              <a:rPr lang="en-US" sz="4400">
                <a:solidFill>
                  <a:srgbClr val="CF4C35"/>
                </a:solidFill>
                <a:latin typeface="Rubik 1"/>
                <a:ea typeface="Rubik 1"/>
                <a:cs typeface="Rubik 1"/>
                <a:sym typeface="Rubik 1"/>
              </a:rPr>
              <a:t>Atliekame krūtinės ląstos paspaudimus ir įpūtimus</a:t>
            </a:r>
          </a:p>
        </p:txBody>
      </p:sp>
      <p:sp>
        <p:nvSpPr>
          <p:cNvPr id="3" name="Freeform 3"/>
          <p:cNvSpPr/>
          <p:nvPr/>
        </p:nvSpPr>
        <p:spPr>
          <a:xfrm>
            <a:off x="0" y="0"/>
            <a:ext cx="2274984" cy="1807578"/>
          </a:xfrm>
          <a:custGeom>
            <a:avLst/>
            <a:gdLst/>
            <a:ahLst/>
            <a:cxnLst/>
            <a:rect l="l" t="t" r="r" b="b"/>
            <a:pathLst>
              <a:path w="2274984" h="1807578">
                <a:moveTo>
                  <a:pt x="0" y="0"/>
                </a:moveTo>
                <a:lnTo>
                  <a:pt x="2274984" y="0"/>
                </a:lnTo>
                <a:lnTo>
                  <a:pt x="2274984" y="1807578"/>
                </a:lnTo>
                <a:lnTo>
                  <a:pt x="0" y="180757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4" name="TextBox 4"/>
          <p:cNvSpPr txBox="1"/>
          <p:nvPr/>
        </p:nvSpPr>
        <p:spPr>
          <a:xfrm>
            <a:off x="4385138" y="6825527"/>
            <a:ext cx="9517724" cy="16783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719"/>
              </a:lnSpc>
              <a:spcBef>
                <a:spcPct val="0"/>
              </a:spcBef>
            </a:pPr>
            <a:r>
              <a:rPr lang="en-US" sz="4800">
                <a:solidFill>
                  <a:srgbClr val="566FB5"/>
                </a:solidFill>
                <a:latin typeface="Rubik 2"/>
                <a:ea typeface="Rubik 2"/>
                <a:cs typeface="Rubik 2"/>
                <a:sym typeface="Rubik 2"/>
              </a:rPr>
              <a:t>Kartokite paspaudimus</a:t>
            </a:r>
          </a:p>
          <a:p>
            <a:pPr algn="ctr">
              <a:lnSpc>
                <a:spcPts val="6719"/>
              </a:lnSpc>
              <a:spcBef>
                <a:spcPct val="0"/>
              </a:spcBef>
            </a:pPr>
            <a:r>
              <a:rPr lang="en-US" sz="4800">
                <a:solidFill>
                  <a:srgbClr val="566FB5"/>
                </a:solidFill>
                <a:latin typeface="Rubik 2"/>
                <a:ea typeface="Rubik 2"/>
                <a:cs typeface="Rubik 2"/>
                <a:sym typeface="Rubik 2"/>
              </a:rPr>
              <a:t> 100-120 kartų per minutę dažniu.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5230416" y="3856952"/>
            <a:ext cx="7827168" cy="213494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5660"/>
              </a:lnSpc>
            </a:pPr>
            <a:r>
              <a:rPr lang="en-US" sz="11186">
                <a:solidFill>
                  <a:srgbClr val="566FB5"/>
                </a:solidFill>
                <a:latin typeface="Blodders 1"/>
                <a:ea typeface="Blodders 1"/>
                <a:cs typeface="Blodders 1"/>
                <a:sym typeface="Blodders 1"/>
              </a:rPr>
              <a:t>30:2</a:t>
            </a:r>
          </a:p>
        </p:txBody>
      </p:sp>
      <p:sp>
        <p:nvSpPr>
          <p:cNvPr id="6" name="Freeform 6"/>
          <p:cNvSpPr/>
          <p:nvPr/>
        </p:nvSpPr>
        <p:spPr>
          <a:xfrm>
            <a:off x="3459913" y="2667155"/>
            <a:ext cx="829690" cy="829690"/>
          </a:xfrm>
          <a:custGeom>
            <a:avLst/>
            <a:gdLst/>
            <a:ahLst/>
            <a:cxnLst/>
            <a:rect l="l" t="t" r="r" b="b"/>
            <a:pathLst>
              <a:path w="829690" h="829690">
                <a:moveTo>
                  <a:pt x="0" y="0"/>
                </a:moveTo>
                <a:lnTo>
                  <a:pt x="829689" y="0"/>
                </a:lnTo>
                <a:lnTo>
                  <a:pt x="829689" y="829689"/>
                </a:lnTo>
                <a:lnTo>
                  <a:pt x="0" y="82968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16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7" name="Freeform 7"/>
          <p:cNvSpPr/>
          <p:nvPr/>
        </p:nvSpPr>
        <p:spPr>
          <a:xfrm>
            <a:off x="15026481" y="2667155"/>
            <a:ext cx="829690" cy="829690"/>
          </a:xfrm>
          <a:custGeom>
            <a:avLst/>
            <a:gdLst/>
            <a:ahLst/>
            <a:cxnLst/>
            <a:rect l="l" t="t" r="r" b="b"/>
            <a:pathLst>
              <a:path w="829690" h="829690">
                <a:moveTo>
                  <a:pt x="0" y="0"/>
                </a:moveTo>
                <a:lnTo>
                  <a:pt x="829690" y="0"/>
                </a:lnTo>
                <a:lnTo>
                  <a:pt x="829690" y="829689"/>
                </a:lnTo>
                <a:lnTo>
                  <a:pt x="0" y="82968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16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8" name="Freeform 8"/>
          <p:cNvSpPr/>
          <p:nvPr/>
        </p:nvSpPr>
        <p:spPr>
          <a:xfrm>
            <a:off x="8828352" y="705940"/>
            <a:ext cx="829690" cy="829690"/>
          </a:xfrm>
          <a:custGeom>
            <a:avLst/>
            <a:gdLst/>
            <a:ahLst/>
            <a:cxnLst/>
            <a:rect l="l" t="t" r="r" b="b"/>
            <a:pathLst>
              <a:path w="829690" h="829690">
                <a:moveTo>
                  <a:pt x="0" y="0"/>
                </a:moveTo>
                <a:lnTo>
                  <a:pt x="829690" y="0"/>
                </a:lnTo>
                <a:lnTo>
                  <a:pt x="829690" y="829689"/>
                </a:lnTo>
                <a:lnTo>
                  <a:pt x="0" y="82968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16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9" name="Freeform 9"/>
          <p:cNvSpPr/>
          <p:nvPr/>
        </p:nvSpPr>
        <p:spPr>
          <a:xfrm>
            <a:off x="4980585" y="705940"/>
            <a:ext cx="829690" cy="829690"/>
          </a:xfrm>
          <a:custGeom>
            <a:avLst/>
            <a:gdLst/>
            <a:ahLst/>
            <a:cxnLst/>
            <a:rect l="l" t="t" r="r" b="b"/>
            <a:pathLst>
              <a:path w="829690" h="829690">
                <a:moveTo>
                  <a:pt x="0" y="0"/>
                </a:moveTo>
                <a:lnTo>
                  <a:pt x="829689" y="0"/>
                </a:lnTo>
                <a:lnTo>
                  <a:pt x="829689" y="829689"/>
                </a:lnTo>
                <a:lnTo>
                  <a:pt x="0" y="82968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16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10" name="Freeform 10"/>
          <p:cNvSpPr/>
          <p:nvPr/>
        </p:nvSpPr>
        <p:spPr>
          <a:xfrm>
            <a:off x="12954052" y="705940"/>
            <a:ext cx="829690" cy="829690"/>
          </a:xfrm>
          <a:custGeom>
            <a:avLst/>
            <a:gdLst/>
            <a:ahLst/>
            <a:cxnLst/>
            <a:rect l="l" t="t" r="r" b="b"/>
            <a:pathLst>
              <a:path w="829690" h="829690">
                <a:moveTo>
                  <a:pt x="0" y="0"/>
                </a:moveTo>
                <a:lnTo>
                  <a:pt x="829690" y="0"/>
                </a:lnTo>
                <a:lnTo>
                  <a:pt x="829690" y="829689"/>
                </a:lnTo>
                <a:lnTo>
                  <a:pt x="0" y="82968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16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11" name="Freeform 11"/>
          <p:cNvSpPr/>
          <p:nvPr/>
        </p:nvSpPr>
        <p:spPr>
          <a:xfrm>
            <a:off x="16398624" y="826571"/>
            <a:ext cx="829690" cy="829690"/>
          </a:xfrm>
          <a:custGeom>
            <a:avLst/>
            <a:gdLst/>
            <a:ahLst/>
            <a:cxnLst/>
            <a:rect l="l" t="t" r="r" b="b"/>
            <a:pathLst>
              <a:path w="829690" h="829690">
                <a:moveTo>
                  <a:pt x="0" y="0"/>
                </a:moveTo>
                <a:lnTo>
                  <a:pt x="829689" y="0"/>
                </a:lnTo>
                <a:lnTo>
                  <a:pt x="829689" y="829689"/>
                </a:lnTo>
                <a:lnTo>
                  <a:pt x="0" y="82968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16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12" name="Freeform 12"/>
          <p:cNvSpPr/>
          <p:nvPr/>
        </p:nvSpPr>
        <p:spPr>
          <a:xfrm>
            <a:off x="3459913" y="6898284"/>
            <a:ext cx="829690" cy="829690"/>
          </a:xfrm>
          <a:custGeom>
            <a:avLst/>
            <a:gdLst/>
            <a:ahLst/>
            <a:cxnLst/>
            <a:rect l="l" t="t" r="r" b="b"/>
            <a:pathLst>
              <a:path w="829690" h="829690">
                <a:moveTo>
                  <a:pt x="0" y="0"/>
                </a:moveTo>
                <a:lnTo>
                  <a:pt x="829689" y="0"/>
                </a:lnTo>
                <a:lnTo>
                  <a:pt x="829689" y="829690"/>
                </a:lnTo>
                <a:lnTo>
                  <a:pt x="0" y="82969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16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13" name="Freeform 13"/>
          <p:cNvSpPr/>
          <p:nvPr/>
        </p:nvSpPr>
        <p:spPr>
          <a:xfrm>
            <a:off x="15026481" y="6898284"/>
            <a:ext cx="829690" cy="829690"/>
          </a:xfrm>
          <a:custGeom>
            <a:avLst/>
            <a:gdLst/>
            <a:ahLst/>
            <a:cxnLst/>
            <a:rect l="l" t="t" r="r" b="b"/>
            <a:pathLst>
              <a:path w="829690" h="829690">
                <a:moveTo>
                  <a:pt x="0" y="0"/>
                </a:moveTo>
                <a:lnTo>
                  <a:pt x="829690" y="0"/>
                </a:lnTo>
                <a:lnTo>
                  <a:pt x="829690" y="829690"/>
                </a:lnTo>
                <a:lnTo>
                  <a:pt x="0" y="82969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16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14" name="Freeform 14"/>
          <p:cNvSpPr/>
          <p:nvPr/>
        </p:nvSpPr>
        <p:spPr>
          <a:xfrm>
            <a:off x="16310925" y="8979971"/>
            <a:ext cx="829690" cy="829690"/>
          </a:xfrm>
          <a:custGeom>
            <a:avLst/>
            <a:gdLst/>
            <a:ahLst/>
            <a:cxnLst/>
            <a:rect l="l" t="t" r="r" b="b"/>
            <a:pathLst>
              <a:path w="829690" h="829690">
                <a:moveTo>
                  <a:pt x="0" y="0"/>
                </a:moveTo>
                <a:lnTo>
                  <a:pt x="829690" y="0"/>
                </a:lnTo>
                <a:lnTo>
                  <a:pt x="829690" y="829689"/>
                </a:lnTo>
                <a:lnTo>
                  <a:pt x="0" y="82968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16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15" name="Freeform 15"/>
          <p:cNvSpPr/>
          <p:nvPr/>
        </p:nvSpPr>
        <p:spPr>
          <a:xfrm>
            <a:off x="8893054" y="9011740"/>
            <a:ext cx="829690" cy="829690"/>
          </a:xfrm>
          <a:custGeom>
            <a:avLst/>
            <a:gdLst/>
            <a:ahLst/>
            <a:cxnLst/>
            <a:rect l="l" t="t" r="r" b="b"/>
            <a:pathLst>
              <a:path w="829690" h="829690">
                <a:moveTo>
                  <a:pt x="0" y="0"/>
                </a:moveTo>
                <a:lnTo>
                  <a:pt x="829689" y="0"/>
                </a:lnTo>
                <a:lnTo>
                  <a:pt x="829689" y="829689"/>
                </a:lnTo>
                <a:lnTo>
                  <a:pt x="0" y="82968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16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16" name="Freeform 16"/>
          <p:cNvSpPr/>
          <p:nvPr/>
        </p:nvSpPr>
        <p:spPr>
          <a:xfrm>
            <a:off x="1452185" y="9011740"/>
            <a:ext cx="829690" cy="829690"/>
          </a:xfrm>
          <a:custGeom>
            <a:avLst/>
            <a:gdLst/>
            <a:ahLst/>
            <a:cxnLst/>
            <a:rect l="l" t="t" r="r" b="b"/>
            <a:pathLst>
              <a:path w="829690" h="829690">
                <a:moveTo>
                  <a:pt x="0" y="0"/>
                </a:moveTo>
                <a:lnTo>
                  <a:pt x="829690" y="0"/>
                </a:lnTo>
                <a:lnTo>
                  <a:pt x="829690" y="829689"/>
                </a:lnTo>
                <a:lnTo>
                  <a:pt x="0" y="82968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16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17" name="Freeform 17"/>
          <p:cNvSpPr/>
          <p:nvPr/>
        </p:nvSpPr>
        <p:spPr>
          <a:xfrm>
            <a:off x="5045286" y="9011740"/>
            <a:ext cx="829690" cy="829690"/>
          </a:xfrm>
          <a:custGeom>
            <a:avLst/>
            <a:gdLst/>
            <a:ahLst/>
            <a:cxnLst/>
            <a:rect l="l" t="t" r="r" b="b"/>
            <a:pathLst>
              <a:path w="829690" h="829690">
                <a:moveTo>
                  <a:pt x="0" y="0"/>
                </a:moveTo>
                <a:lnTo>
                  <a:pt x="829690" y="0"/>
                </a:lnTo>
                <a:lnTo>
                  <a:pt x="829690" y="829689"/>
                </a:lnTo>
                <a:lnTo>
                  <a:pt x="0" y="82968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16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18" name="Freeform 18"/>
          <p:cNvSpPr/>
          <p:nvPr/>
        </p:nvSpPr>
        <p:spPr>
          <a:xfrm>
            <a:off x="13018754" y="9011740"/>
            <a:ext cx="829690" cy="829690"/>
          </a:xfrm>
          <a:custGeom>
            <a:avLst/>
            <a:gdLst/>
            <a:ahLst/>
            <a:cxnLst/>
            <a:rect l="l" t="t" r="r" b="b"/>
            <a:pathLst>
              <a:path w="829690" h="829690">
                <a:moveTo>
                  <a:pt x="0" y="0"/>
                </a:moveTo>
                <a:lnTo>
                  <a:pt x="829689" y="0"/>
                </a:lnTo>
                <a:lnTo>
                  <a:pt x="829689" y="829689"/>
                </a:lnTo>
                <a:lnTo>
                  <a:pt x="0" y="82968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16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19" name="Freeform 19"/>
          <p:cNvSpPr/>
          <p:nvPr/>
        </p:nvSpPr>
        <p:spPr>
          <a:xfrm>
            <a:off x="16322424" y="4750950"/>
            <a:ext cx="829690" cy="829690"/>
          </a:xfrm>
          <a:custGeom>
            <a:avLst/>
            <a:gdLst/>
            <a:ahLst/>
            <a:cxnLst/>
            <a:rect l="l" t="t" r="r" b="b"/>
            <a:pathLst>
              <a:path w="829690" h="829690">
                <a:moveTo>
                  <a:pt x="0" y="0"/>
                </a:moveTo>
                <a:lnTo>
                  <a:pt x="829689" y="0"/>
                </a:lnTo>
                <a:lnTo>
                  <a:pt x="829689" y="829690"/>
                </a:lnTo>
                <a:lnTo>
                  <a:pt x="0" y="82969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16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20" name="Freeform 20"/>
          <p:cNvSpPr/>
          <p:nvPr/>
        </p:nvSpPr>
        <p:spPr>
          <a:xfrm>
            <a:off x="1463684" y="4782719"/>
            <a:ext cx="829690" cy="829690"/>
          </a:xfrm>
          <a:custGeom>
            <a:avLst/>
            <a:gdLst/>
            <a:ahLst/>
            <a:cxnLst/>
            <a:rect l="l" t="t" r="r" b="b"/>
            <a:pathLst>
              <a:path w="829690" h="829690">
                <a:moveTo>
                  <a:pt x="0" y="0"/>
                </a:moveTo>
                <a:lnTo>
                  <a:pt x="829689" y="0"/>
                </a:lnTo>
                <a:lnTo>
                  <a:pt x="829689" y="829690"/>
                </a:lnTo>
                <a:lnTo>
                  <a:pt x="0" y="82969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16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21" name="Freeform 21"/>
          <p:cNvSpPr/>
          <p:nvPr/>
        </p:nvSpPr>
        <p:spPr>
          <a:xfrm>
            <a:off x="5056785" y="4782719"/>
            <a:ext cx="829690" cy="829690"/>
          </a:xfrm>
          <a:custGeom>
            <a:avLst/>
            <a:gdLst/>
            <a:ahLst/>
            <a:cxnLst/>
            <a:rect l="l" t="t" r="r" b="b"/>
            <a:pathLst>
              <a:path w="829690" h="829690">
                <a:moveTo>
                  <a:pt x="0" y="0"/>
                </a:moveTo>
                <a:lnTo>
                  <a:pt x="829689" y="0"/>
                </a:lnTo>
                <a:lnTo>
                  <a:pt x="829689" y="829690"/>
                </a:lnTo>
                <a:lnTo>
                  <a:pt x="0" y="82969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16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22" name="Freeform 22"/>
          <p:cNvSpPr/>
          <p:nvPr/>
        </p:nvSpPr>
        <p:spPr>
          <a:xfrm>
            <a:off x="13030252" y="4782719"/>
            <a:ext cx="829690" cy="829690"/>
          </a:xfrm>
          <a:custGeom>
            <a:avLst/>
            <a:gdLst/>
            <a:ahLst/>
            <a:cxnLst/>
            <a:rect l="l" t="t" r="r" b="b"/>
            <a:pathLst>
              <a:path w="829690" h="829690">
                <a:moveTo>
                  <a:pt x="0" y="0"/>
                </a:moveTo>
                <a:lnTo>
                  <a:pt x="829690" y="0"/>
                </a:lnTo>
                <a:lnTo>
                  <a:pt x="829690" y="829690"/>
                </a:lnTo>
                <a:lnTo>
                  <a:pt x="0" y="82969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16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3"/>
          <p:cNvSpPr/>
          <p:nvPr/>
        </p:nvSpPr>
        <p:spPr>
          <a:xfrm flipH="1">
            <a:off x="4268668" y="4851312"/>
            <a:ext cx="8113071" cy="5070669"/>
          </a:xfrm>
          <a:custGeom>
            <a:avLst/>
            <a:gdLst/>
            <a:ahLst/>
            <a:cxnLst/>
            <a:rect l="l" t="t" r="r" b="b"/>
            <a:pathLst>
              <a:path w="8113071" h="5070669">
                <a:moveTo>
                  <a:pt x="8113071" y="0"/>
                </a:moveTo>
                <a:lnTo>
                  <a:pt x="0" y="0"/>
                </a:lnTo>
                <a:lnTo>
                  <a:pt x="0" y="5070669"/>
                </a:lnTo>
                <a:lnTo>
                  <a:pt x="8113071" y="5070669"/>
                </a:lnTo>
                <a:lnTo>
                  <a:pt x="8113071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B37FDC9-C842-13A8-4599-57828B35805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00413" y="1591502"/>
            <a:ext cx="14887174" cy="3335922"/>
          </a:xfrm>
          <a:prstGeom prst="rect">
            <a:avLst/>
          </a:prstGeom>
        </p:spPr>
      </p:pic>
      <p:sp>
        <p:nvSpPr>
          <p:cNvPr id="5" name="Freeform 6">
            <a:extLst>
              <a:ext uri="{FF2B5EF4-FFF2-40B4-BE49-F238E27FC236}">
                <a16:creationId xmlns:a16="http://schemas.microsoft.com/office/drawing/2014/main" id="{FB035021-2E76-A7F4-CCF0-D89907B39A2B}"/>
              </a:ext>
            </a:extLst>
          </p:cNvPr>
          <p:cNvSpPr/>
          <p:nvPr/>
        </p:nvSpPr>
        <p:spPr>
          <a:xfrm>
            <a:off x="0" y="0"/>
            <a:ext cx="2274984" cy="1807578"/>
          </a:xfrm>
          <a:custGeom>
            <a:avLst/>
            <a:gdLst/>
            <a:ahLst/>
            <a:cxnLst/>
            <a:rect l="l" t="t" r="r" b="b"/>
            <a:pathLst>
              <a:path w="2274984" h="1807578">
                <a:moveTo>
                  <a:pt x="0" y="0"/>
                </a:moveTo>
                <a:lnTo>
                  <a:pt x="2274984" y="0"/>
                </a:lnTo>
                <a:lnTo>
                  <a:pt x="2274984" y="1807578"/>
                </a:lnTo>
                <a:lnTo>
                  <a:pt x="0" y="180757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6224830" y="495300"/>
            <a:ext cx="5838339" cy="3301315"/>
          </a:xfrm>
          <a:custGeom>
            <a:avLst/>
            <a:gdLst/>
            <a:ahLst/>
            <a:cxnLst/>
            <a:rect l="l" t="t" r="r" b="b"/>
            <a:pathLst>
              <a:path w="5838339" h="3301315">
                <a:moveTo>
                  <a:pt x="0" y="0"/>
                </a:moveTo>
                <a:lnTo>
                  <a:pt x="5838340" y="0"/>
                </a:lnTo>
                <a:lnTo>
                  <a:pt x="5838340" y="3301315"/>
                </a:lnTo>
                <a:lnTo>
                  <a:pt x="0" y="330131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5" name="Freeform 5"/>
          <p:cNvSpPr/>
          <p:nvPr/>
        </p:nvSpPr>
        <p:spPr>
          <a:xfrm>
            <a:off x="6104888" y="5743044"/>
            <a:ext cx="6078224" cy="4060771"/>
          </a:xfrm>
          <a:custGeom>
            <a:avLst/>
            <a:gdLst/>
            <a:ahLst/>
            <a:cxnLst/>
            <a:rect l="l" t="t" r="r" b="b"/>
            <a:pathLst>
              <a:path w="6078224" h="4060771">
                <a:moveTo>
                  <a:pt x="0" y="0"/>
                </a:moveTo>
                <a:lnTo>
                  <a:pt x="6078224" y="0"/>
                </a:lnTo>
                <a:lnTo>
                  <a:pt x="6078224" y="4060772"/>
                </a:lnTo>
                <a:lnTo>
                  <a:pt x="0" y="406077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6" name="Freeform 6"/>
          <p:cNvSpPr/>
          <p:nvPr/>
        </p:nvSpPr>
        <p:spPr>
          <a:xfrm>
            <a:off x="0" y="0"/>
            <a:ext cx="2274984" cy="1807578"/>
          </a:xfrm>
          <a:custGeom>
            <a:avLst/>
            <a:gdLst/>
            <a:ahLst/>
            <a:cxnLst/>
            <a:rect l="l" t="t" r="r" b="b"/>
            <a:pathLst>
              <a:path w="2274984" h="1807578">
                <a:moveTo>
                  <a:pt x="0" y="0"/>
                </a:moveTo>
                <a:lnTo>
                  <a:pt x="2274984" y="0"/>
                </a:lnTo>
                <a:lnTo>
                  <a:pt x="2274984" y="1807578"/>
                </a:lnTo>
                <a:lnTo>
                  <a:pt x="0" y="180757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A9779263-9915-F1AD-5F77-ADFC2B68C12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01271" y="4343930"/>
            <a:ext cx="16085457" cy="1599139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510051-8E9C-C254-5CC8-8BD95ADF6B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3">
            <a:extLst>
              <a:ext uri="{FF2B5EF4-FFF2-40B4-BE49-F238E27FC236}">
                <a16:creationId xmlns:a16="http://schemas.microsoft.com/office/drawing/2014/main" id="{0FE71F80-5FA1-8F3F-8490-FB55D7633CB7}"/>
              </a:ext>
            </a:extLst>
          </p:cNvPr>
          <p:cNvSpPr/>
          <p:nvPr/>
        </p:nvSpPr>
        <p:spPr>
          <a:xfrm>
            <a:off x="6224830" y="304800"/>
            <a:ext cx="5838339" cy="3301315"/>
          </a:xfrm>
          <a:custGeom>
            <a:avLst/>
            <a:gdLst/>
            <a:ahLst/>
            <a:cxnLst/>
            <a:rect l="l" t="t" r="r" b="b"/>
            <a:pathLst>
              <a:path w="5838339" h="3301315">
                <a:moveTo>
                  <a:pt x="0" y="0"/>
                </a:moveTo>
                <a:lnTo>
                  <a:pt x="5838340" y="0"/>
                </a:lnTo>
                <a:lnTo>
                  <a:pt x="5838340" y="3301315"/>
                </a:lnTo>
                <a:lnTo>
                  <a:pt x="0" y="330131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4" name="Freeform 4">
            <a:extLst>
              <a:ext uri="{FF2B5EF4-FFF2-40B4-BE49-F238E27FC236}">
                <a16:creationId xmlns:a16="http://schemas.microsoft.com/office/drawing/2014/main" id="{B420A558-7034-C2A1-C1C3-E40252415ACE}"/>
              </a:ext>
            </a:extLst>
          </p:cNvPr>
          <p:cNvSpPr/>
          <p:nvPr/>
        </p:nvSpPr>
        <p:spPr>
          <a:xfrm>
            <a:off x="0" y="0"/>
            <a:ext cx="2274984" cy="1807578"/>
          </a:xfrm>
          <a:custGeom>
            <a:avLst/>
            <a:gdLst/>
            <a:ahLst/>
            <a:cxnLst/>
            <a:rect l="l" t="t" r="r" b="b"/>
            <a:pathLst>
              <a:path w="2274984" h="1807578">
                <a:moveTo>
                  <a:pt x="0" y="0"/>
                </a:moveTo>
                <a:lnTo>
                  <a:pt x="2274984" y="0"/>
                </a:lnTo>
                <a:lnTo>
                  <a:pt x="2274984" y="1807578"/>
                </a:lnTo>
                <a:lnTo>
                  <a:pt x="0" y="180757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7" name="Freeform 11">
            <a:extLst>
              <a:ext uri="{FF2B5EF4-FFF2-40B4-BE49-F238E27FC236}">
                <a16:creationId xmlns:a16="http://schemas.microsoft.com/office/drawing/2014/main" id="{F7F2735F-3080-FF67-1639-80FB9BE55872}"/>
              </a:ext>
            </a:extLst>
          </p:cNvPr>
          <p:cNvSpPr/>
          <p:nvPr/>
        </p:nvSpPr>
        <p:spPr>
          <a:xfrm flipH="1">
            <a:off x="7200900" y="6286500"/>
            <a:ext cx="3886200" cy="3518510"/>
          </a:xfrm>
          <a:custGeom>
            <a:avLst/>
            <a:gdLst/>
            <a:ahLst/>
            <a:cxnLst/>
            <a:rect l="l" t="t" r="r" b="b"/>
            <a:pathLst>
              <a:path w="3489501" h="2974800">
                <a:moveTo>
                  <a:pt x="0" y="0"/>
                </a:moveTo>
                <a:lnTo>
                  <a:pt x="3489501" y="0"/>
                </a:lnTo>
                <a:lnTo>
                  <a:pt x="3489501" y="2974799"/>
                </a:lnTo>
                <a:lnTo>
                  <a:pt x="0" y="297479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1" name="TextBox 12">
            <a:extLst>
              <a:ext uri="{FF2B5EF4-FFF2-40B4-BE49-F238E27FC236}">
                <a16:creationId xmlns:a16="http://schemas.microsoft.com/office/drawing/2014/main" id="{CEFF759F-A9D9-B4EF-9029-06A791545EFD}"/>
              </a:ext>
            </a:extLst>
          </p:cNvPr>
          <p:cNvSpPr txBox="1"/>
          <p:nvPr/>
        </p:nvSpPr>
        <p:spPr>
          <a:xfrm>
            <a:off x="1581082" y="3593415"/>
            <a:ext cx="15125834" cy="292298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1619"/>
              </a:lnSpc>
            </a:pPr>
            <a:r>
              <a:rPr lang="en-US" sz="8310" dirty="0">
                <a:solidFill>
                  <a:srgbClr val="CF4C35"/>
                </a:solidFill>
                <a:latin typeface="Blodders 1" panose="020B0604020202020204" charset="0"/>
                <a:ea typeface="Blodders 2"/>
                <a:cs typeface="Blodders 2"/>
                <a:sym typeface="Blodders 2"/>
              </a:rPr>
              <a:t>KĄ DARYTI, JEI KAM NORS PRASIDĖJO STIPRI ALERGIJA?</a:t>
            </a:r>
          </a:p>
        </p:txBody>
      </p:sp>
    </p:spTree>
    <p:extLst>
      <p:ext uri="{BB962C8B-B14F-4D97-AF65-F5344CB8AC3E}">
        <p14:creationId xmlns:p14="http://schemas.microsoft.com/office/powerpoint/2010/main" val="104834103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12">
            <a:extLst>
              <a:ext uri="{FF2B5EF4-FFF2-40B4-BE49-F238E27FC236}">
                <a16:creationId xmlns:a16="http://schemas.microsoft.com/office/drawing/2014/main" id="{38AB21C8-FBBC-DA1E-B8C2-7CEB48BBFD6A}"/>
              </a:ext>
            </a:extLst>
          </p:cNvPr>
          <p:cNvSpPr txBox="1"/>
          <p:nvPr/>
        </p:nvSpPr>
        <p:spPr>
          <a:xfrm>
            <a:off x="6023074" y="857250"/>
            <a:ext cx="6241852" cy="14274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619"/>
              </a:lnSpc>
            </a:pPr>
            <a:r>
              <a:rPr lang="en-US" sz="8310" dirty="0">
                <a:solidFill>
                  <a:srgbClr val="CF4C35"/>
                </a:solidFill>
                <a:latin typeface="Blodders 1" panose="020B0604020202020204" charset="0"/>
                <a:ea typeface="Blodders 2"/>
                <a:cs typeface="Blodders 2"/>
                <a:sym typeface="Blodders 2"/>
              </a:rPr>
              <a:t>ANAFILAKSIJA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9A16787-B89B-3A13-F4C2-F603F65D9C64}"/>
              </a:ext>
            </a:extLst>
          </p:cNvPr>
          <p:cNvSpPr txBox="1"/>
          <p:nvPr/>
        </p:nvSpPr>
        <p:spPr>
          <a:xfrm>
            <a:off x="4572000" y="2318861"/>
            <a:ext cx="9144000" cy="61555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fontAlgn="t">
              <a:lnSpc>
                <a:spcPct val="100000"/>
              </a:lnSpc>
            </a:pPr>
            <a:r>
              <a:rPr lang="lt-LT" sz="3400" b="1" dirty="0" err="1">
                <a:solidFill>
                  <a:srgbClr val="586BB0"/>
                </a:solidFill>
                <a:latin typeface="Rubik 3" panose="020B0604020202020204" charset="-79"/>
                <a:cs typeface="Rubik 3" panose="020B0604020202020204" charset="-79"/>
              </a:rPr>
              <a:t>Anafilaksija</a:t>
            </a:r>
            <a:r>
              <a:rPr lang="lt-LT" sz="3400" dirty="0">
                <a:solidFill>
                  <a:srgbClr val="586BB0"/>
                </a:solidFill>
                <a:latin typeface="Rubik 3" panose="020B0604020202020204" charset="-79"/>
                <a:cs typeface="Rubik 3" panose="020B0604020202020204" charset="-79"/>
              </a:rPr>
              <a:t> – labai stipri alerginė reakcija.</a:t>
            </a:r>
          </a:p>
        </p:txBody>
      </p:sp>
      <p:grpSp>
        <p:nvGrpSpPr>
          <p:cNvPr id="8" name="Group 2">
            <a:extLst>
              <a:ext uri="{FF2B5EF4-FFF2-40B4-BE49-F238E27FC236}">
                <a16:creationId xmlns:a16="http://schemas.microsoft.com/office/drawing/2014/main" id="{7C1FE3E3-F05E-EE4B-5673-71B395D00ABA}"/>
              </a:ext>
            </a:extLst>
          </p:cNvPr>
          <p:cNvGrpSpPr/>
          <p:nvPr/>
        </p:nvGrpSpPr>
        <p:grpSpPr>
          <a:xfrm>
            <a:off x="1028700" y="3467100"/>
            <a:ext cx="7215313" cy="3999173"/>
            <a:chOff x="0" y="0"/>
            <a:chExt cx="1900329" cy="1584249"/>
          </a:xfrm>
        </p:grpSpPr>
        <p:sp>
          <p:nvSpPr>
            <p:cNvPr id="9" name="Freeform 3">
              <a:extLst>
                <a:ext uri="{FF2B5EF4-FFF2-40B4-BE49-F238E27FC236}">
                  <a16:creationId xmlns:a16="http://schemas.microsoft.com/office/drawing/2014/main" id="{AA4BD624-373B-B052-32BF-3F01FAFE1516}"/>
                </a:ext>
              </a:extLst>
            </p:cNvPr>
            <p:cNvSpPr/>
            <p:nvPr/>
          </p:nvSpPr>
          <p:spPr>
            <a:xfrm>
              <a:off x="0" y="0"/>
              <a:ext cx="1900329" cy="1584249"/>
            </a:xfrm>
            <a:custGeom>
              <a:avLst/>
              <a:gdLst/>
              <a:ahLst/>
              <a:cxnLst/>
              <a:rect l="l" t="t" r="r" b="b"/>
              <a:pathLst>
                <a:path w="1900329" h="1584249">
                  <a:moveTo>
                    <a:pt x="54722" y="0"/>
                  </a:moveTo>
                  <a:lnTo>
                    <a:pt x="1845607" y="0"/>
                  </a:lnTo>
                  <a:cubicBezTo>
                    <a:pt x="1860120" y="0"/>
                    <a:pt x="1874039" y="5765"/>
                    <a:pt x="1884302" y="16028"/>
                  </a:cubicBezTo>
                  <a:cubicBezTo>
                    <a:pt x="1894564" y="26290"/>
                    <a:pt x="1900329" y="40209"/>
                    <a:pt x="1900329" y="54722"/>
                  </a:cubicBezTo>
                  <a:lnTo>
                    <a:pt x="1900329" y="1529527"/>
                  </a:lnTo>
                  <a:cubicBezTo>
                    <a:pt x="1900329" y="1559749"/>
                    <a:pt x="1875829" y="1584249"/>
                    <a:pt x="1845607" y="1584249"/>
                  </a:cubicBezTo>
                  <a:lnTo>
                    <a:pt x="54722" y="1584249"/>
                  </a:lnTo>
                  <a:cubicBezTo>
                    <a:pt x="24500" y="1584249"/>
                    <a:pt x="0" y="1559749"/>
                    <a:pt x="0" y="1529527"/>
                  </a:cubicBezTo>
                  <a:lnTo>
                    <a:pt x="0" y="54722"/>
                  </a:lnTo>
                  <a:cubicBezTo>
                    <a:pt x="0" y="24500"/>
                    <a:pt x="24500" y="0"/>
                    <a:pt x="54722" y="0"/>
                  </a:cubicBezTo>
                  <a:close/>
                </a:path>
              </a:pathLst>
            </a:custGeom>
            <a:solidFill>
              <a:srgbClr val="F6E4E3"/>
            </a:solidFill>
          </p:spPr>
          <p:txBody>
            <a:bodyPr/>
            <a:lstStyle/>
            <a:p>
              <a:endParaRPr lang="lt-LT" dirty="0"/>
            </a:p>
          </p:txBody>
        </p:sp>
        <p:sp>
          <p:nvSpPr>
            <p:cNvPr id="10" name="TextBox 4">
              <a:extLst>
                <a:ext uri="{FF2B5EF4-FFF2-40B4-BE49-F238E27FC236}">
                  <a16:creationId xmlns:a16="http://schemas.microsoft.com/office/drawing/2014/main" id="{E25A40A5-3A02-8600-4788-D8D9F5C344BA}"/>
                </a:ext>
              </a:extLst>
            </p:cNvPr>
            <p:cNvSpPr txBox="1"/>
            <p:nvPr/>
          </p:nvSpPr>
          <p:spPr>
            <a:xfrm>
              <a:off x="0" y="-47625"/>
              <a:ext cx="1900329" cy="163187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359"/>
                </a:lnSpc>
              </a:pPr>
              <a:endParaRPr/>
            </a:p>
          </p:txBody>
        </p:sp>
      </p:grpSp>
      <p:grpSp>
        <p:nvGrpSpPr>
          <p:cNvPr id="11" name="Group 8">
            <a:extLst>
              <a:ext uri="{FF2B5EF4-FFF2-40B4-BE49-F238E27FC236}">
                <a16:creationId xmlns:a16="http://schemas.microsoft.com/office/drawing/2014/main" id="{8199DF80-ED1B-3BAC-B515-0B1CFBC462DC}"/>
              </a:ext>
            </a:extLst>
          </p:cNvPr>
          <p:cNvGrpSpPr/>
          <p:nvPr/>
        </p:nvGrpSpPr>
        <p:grpSpPr>
          <a:xfrm>
            <a:off x="9709476" y="3467101"/>
            <a:ext cx="7549824" cy="3999172"/>
            <a:chOff x="0" y="0"/>
            <a:chExt cx="1988431" cy="1584249"/>
          </a:xfrm>
        </p:grpSpPr>
        <p:sp>
          <p:nvSpPr>
            <p:cNvPr id="12" name="Freeform 9">
              <a:extLst>
                <a:ext uri="{FF2B5EF4-FFF2-40B4-BE49-F238E27FC236}">
                  <a16:creationId xmlns:a16="http://schemas.microsoft.com/office/drawing/2014/main" id="{4F7599B0-7E6E-9D05-0777-389C15270E68}"/>
                </a:ext>
              </a:extLst>
            </p:cNvPr>
            <p:cNvSpPr/>
            <p:nvPr/>
          </p:nvSpPr>
          <p:spPr>
            <a:xfrm>
              <a:off x="0" y="0"/>
              <a:ext cx="1988431" cy="1584249"/>
            </a:xfrm>
            <a:custGeom>
              <a:avLst/>
              <a:gdLst/>
              <a:ahLst/>
              <a:cxnLst/>
              <a:rect l="l" t="t" r="r" b="b"/>
              <a:pathLst>
                <a:path w="1988431" h="1584249">
                  <a:moveTo>
                    <a:pt x="52298" y="0"/>
                  </a:moveTo>
                  <a:lnTo>
                    <a:pt x="1936133" y="0"/>
                  </a:lnTo>
                  <a:cubicBezTo>
                    <a:pt x="1950003" y="0"/>
                    <a:pt x="1963306" y="5510"/>
                    <a:pt x="1973113" y="15318"/>
                  </a:cubicBezTo>
                  <a:cubicBezTo>
                    <a:pt x="1982921" y="25125"/>
                    <a:pt x="1988431" y="38427"/>
                    <a:pt x="1988431" y="52298"/>
                  </a:cubicBezTo>
                  <a:lnTo>
                    <a:pt x="1988431" y="1531951"/>
                  </a:lnTo>
                  <a:cubicBezTo>
                    <a:pt x="1988431" y="1545821"/>
                    <a:pt x="1982921" y="1559124"/>
                    <a:pt x="1973113" y="1568931"/>
                  </a:cubicBezTo>
                  <a:cubicBezTo>
                    <a:pt x="1963306" y="1578739"/>
                    <a:pt x="1950003" y="1584249"/>
                    <a:pt x="1936133" y="1584249"/>
                  </a:cubicBezTo>
                  <a:lnTo>
                    <a:pt x="52298" y="1584249"/>
                  </a:lnTo>
                  <a:cubicBezTo>
                    <a:pt x="38427" y="1584249"/>
                    <a:pt x="25125" y="1578739"/>
                    <a:pt x="15318" y="1568931"/>
                  </a:cubicBezTo>
                  <a:cubicBezTo>
                    <a:pt x="5510" y="1559124"/>
                    <a:pt x="0" y="1545821"/>
                    <a:pt x="0" y="1531951"/>
                  </a:cubicBezTo>
                  <a:lnTo>
                    <a:pt x="0" y="52298"/>
                  </a:lnTo>
                  <a:cubicBezTo>
                    <a:pt x="0" y="38427"/>
                    <a:pt x="5510" y="25125"/>
                    <a:pt x="15318" y="15318"/>
                  </a:cubicBezTo>
                  <a:cubicBezTo>
                    <a:pt x="25125" y="5510"/>
                    <a:pt x="38427" y="0"/>
                    <a:pt x="52298" y="0"/>
                  </a:cubicBezTo>
                  <a:close/>
                </a:path>
              </a:pathLst>
            </a:custGeom>
            <a:solidFill>
              <a:srgbClr val="F6E4E3"/>
            </a:solidFill>
          </p:spPr>
          <p:txBody>
            <a:bodyPr/>
            <a:lstStyle/>
            <a:p>
              <a:endParaRPr lang="lt-LT"/>
            </a:p>
          </p:txBody>
        </p:sp>
        <p:sp>
          <p:nvSpPr>
            <p:cNvPr id="13" name="TextBox 10">
              <a:extLst>
                <a:ext uri="{FF2B5EF4-FFF2-40B4-BE49-F238E27FC236}">
                  <a16:creationId xmlns:a16="http://schemas.microsoft.com/office/drawing/2014/main" id="{AB72BBA3-756A-F806-179B-8E2128F787E5}"/>
                </a:ext>
              </a:extLst>
            </p:cNvPr>
            <p:cNvSpPr txBox="1"/>
            <p:nvPr/>
          </p:nvSpPr>
          <p:spPr>
            <a:xfrm>
              <a:off x="0" y="-47625"/>
              <a:ext cx="1988431" cy="163187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359"/>
                </a:lnSpc>
              </a:pPr>
              <a:endParaRPr/>
            </a:p>
          </p:txBody>
        </p:sp>
      </p:grpSp>
      <p:sp>
        <p:nvSpPr>
          <p:cNvPr id="14" name="TextBox 14">
            <a:extLst>
              <a:ext uri="{FF2B5EF4-FFF2-40B4-BE49-F238E27FC236}">
                <a16:creationId xmlns:a16="http://schemas.microsoft.com/office/drawing/2014/main" id="{1B040F98-E50F-9401-A56B-BBE3365454A8}"/>
              </a:ext>
            </a:extLst>
          </p:cNvPr>
          <p:cNvSpPr txBox="1"/>
          <p:nvPr/>
        </p:nvSpPr>
        <p:spPr>
          <a:xfrm>
            <a:off x="1413894" y="3729789"/>
            <a:ext cx="6444924" cy="399917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345441" lvl="1" algn="l">
              <a:lnSpc>
                <a:spcPts val="4480"/>
              </a:lnSpc>
            </a:pPr>
            <a:r>
              <a:rPr lang="lt-LT" sz="3200" b="1" dirty="0">
                <a:solidFill>
                  <a:srgbClr val="CF4C35"/>
                </a:solidFill>
                <a:latin typeface="Rubik 1" panose="020B0604020202020204" charset="0"/>
                <a:ea typeface="Rubik Light"/>
                <a:cs typeface="Rubik 1" panose="020B0604020202020204" charset="0"/>
                <a:sym typeface="Rubik Light"/>
              </a:rPr>
              <a:t>Anafilaksijos požymiai:</a:t>
            </a:r>
          </a:p>
          <a:p>
            <a:pPr marL="690882" lvl="1" indent="-345441" algn="l">
              <a:lnSpc>
                <a:spcPts val="4480"/>
              </a:lnSpc>
              <a:buFont typeface="Arial"/>
              <a:buChar char="•"/>
            </a:pPr>
            <a:r>
              <a:rPr lang="lt-LT" sz="3200" dirty="0">
                <a:solidFill>
                  <a:srgbClr val="5D6FBD"/>
                </a:solidFill>
                <a:latin typeface="Rubik 1" panose="020B0604020202020204" charset="0"/>
                <a:ea typeface="Rubik Light"/>
                <a:cs typeface="Rubik 1" panose="020B0604020202020204" charset="0"/>
                <a:sym typeface="Rubik Light"/>
              </a:rPr>
              <a:t>Tinsta lūpos, liežuvis ar veidas.</a:t>
            </a:r>
          </a:p>
          <a:p>
            <a:pPr marL="690882" lvl="1" indent="-345441" algn="l">
              <a:lnSpc>
                <a:spcPts val="4480"/>
              </a:lnSpc>
              <a:buFont typeface="Arial"/>
              <a:buChar char="•"/>
            </a:pPr>
            <a:r>
              <a:rPr lang="lt-LT" sz="3200" dirty="0">
                <a:solidFill>
                  <a:srgbClr val="5D6FBD"/>
                </a:solidFill>
                <a:latin typeface="Rubik 1" panose="020B0604020202020204" charset="0"/>
                <a:ea typeface="Rubik Light"/>
                <a:cs typeface="Rubik 1" panose="020B0604020202020204" charset="0"/>
                <a:sym typeface="Rubik Light"/>
              </a:rPr>
              <a:t>Sunku kvėpuoti.</a:t>
            </a:r>
          </a:p>
          <a:p>
            <a:pPr marL="690882" lvl="1" indent="-345441" algn="l">
              <a:lnSpc>
                <a:spcPts val="4480"/>
              </a:lnSpc>
              <a:buFont typeface="Arial"/>
              <a:buChar char="•"/>
            </a:pPr>
            <a:r>
              <a:rPr lang="lt-LT" sz="3200" dirty="0">
                <a:solidFill>
                  <a:srgbClr val="5D6FBD"/>
                </a:solidFill>
                <a:latin typeface="Rubik 1" panose="020B0604020202020204" charset="0"/>
                <a:ea typeface="Rubik Light"/>
                <a:cs typeface="Rubik 1" panose="020B0604020202020204" charset="0"/>
                <a:sym typeface="Rubik Light"/>
              </a:rPr>
              <a:t>Atsiranda bėrimas.</a:t>
            </a:r>
          </a:p>
          <a:p>
            <a:pPr marL="690882" lvl="1" indent="-345441" algn="l">
              <a:lnSpc>
                <a:spcPts val="4480"/>
              </a:lnSpc>
              <a:buFont typeface="Arial"/>
              <a:buChar char="•"/>
            </a:pPr>
            <a:r>
              <a:rPr lang="lt-LT" sz="3200" dirty="0">
                <a:solidFill>
                  <a:srgbClr val="5D6FBD"/>
                </a:solidFill>
                <a:latin typeface="Rubik 1" panose="020B0604020202020204" charset="0"/>
                <a:ea typeface="Rubik Light"/>
                <a:cs typeface="Rubik 1" panose="020B0604020202020204" charset="0"/>
                <a:sym typeface="Rubik Light"/>
              </a:rPr>
              <a:t>Silpna ar svaigsta galva.</a:t>
            </a:r>
            <a:endParaRPr lang="en-US" sz="3200" dirty="0">
              <a:solidFill>
                <a:srgbClr val="5D6FBD"/>
              </a:solidFill>
              <a:latin typeface="Rubik 1" panose="020B0604020202020204" charset="0"/>
              <a:ea typeface="Rubik Light"/>
              <a:cs typeface="Rubik 1" panose="020B0604020202020204" charset="0"/>
              <a:sym typeface="Rubik Light"/>
            </a:endParaRPr>
          </a:p>
          <a:p>
            <a:pPr algn="l">
              <a:lnSpc>
                <a:spcPts val="4480"/>
              </a:lnSpc>
            </a:pPr>
            <a:endParaRPr lang="en-US" sz="3200" dirty="0">
              <a:solidFill>
                <a:srgbClr val="5D6FBD"/>
              </a:solidFill>
              <a:latin typeface="Rubik 1" panose="020B0604020202020204" charset="0"/>
              <a:ea typeface="Rubik Light"/>
              <a:cs typeface="Rubik 1" panose="020B0604020202020204" charset="0"/>
              <a:sym typeface="Rubik Light"/>
            </a:endParaRPr>
          </a:p>
        </p:txBody>
      </p:sp>
      <p:sp>
        <p:nvSpPr>
          <p:cNvPr id="18" name="TextBox 14">
            <a:extLst>
              <a:ext uri="{FF2B5EF4-FFF2-40B4-BE49-F238E27FC236}">
                <a16:creationId xmlns:a16="http://schemas.microsoft.com/office/drawing/2014/main" id="{CFA914F7-DAD2-01CC-EB28-54C5E03DBB74}"/>
              </a:ext>
            </a:extLst>
          </p:cNvPr>
          <p:cNvSpPr txBox="1"/>
          <p:nvPr/>
        </p:nvSpPr>
        <p:spPr>
          <a:xfrm>
            <a:off x="10493538" y="3695530"/>
            <a:ext cx="5737062" cy="342209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345441" lvl="1" algn="l">
              <a:lnSpc>
                <a:spcPts val="4480"/>
              </a:lnSpc>
            </a:pPr>
            <a:r>
              <a:rPr lang="lt-LT" sz="3200" b="1" dirty="0">
                <a:solidFill>
                  <a:srgbClr val="CF4C35"/>
                </a:solidFill>
                <a:latin typeface="Rubik 1" panose="020B0604020202020204" charset="0"/>
                <a:ea typeface="Rubik Light"/>
                <a:cs typeface="Rubik 1" panose="020B0604020202020204" charset="0"/>
                <a:sym typeface="Rubik Light"/>
              </a:rPr>
              <a:t>Ką daryti?</a:t>
            </a:r>
          </a:p>
          <a:p>
            <a:pPr marL="802641" lvl="1" indent="-457200" algn="l">
              <a:lnSpc>
                <a:spcPts val="4480"/>
              </a:lnSpc>
              <a:buFont typeface="Arial" panose="020B0604020202020204" pitchFamily="34" charset="0"/>
              <a:buChar char="•"/>
            </a:pPr>
            <a:r>
              <a:rPr lang="lt-LT" sz="3200" dirty="0">
                <a:solidFill>
                  <a:srgbClr val="5D6FBD"/>
                </a:solidFill>
                <a:latin typeface="Rubik 1" panose="020B0604020202020204" charset="0"/>
                <a:ea typeface="Rubik Light"/>
                <a:cs typeface="Rubik 1" panose="020B0604020202020204" charset="0"/>
                <a:sym typeface="Rubik Light"/>
              </a:rPr>
              <a:t>Pranešti mokytojui ar kitam suaugusiajam.</a:t>
            </a:r>
          </a:p>
          <a:p>
            <a:pPr marL="802641" lvl="1" indent="-457200" algn="l">
              <a:lnSpc>
                <a:spcPts val="4480"/>
              </a:lnSpc>
              <a:buFont typeface="Arial" panose="020B0604020202020204" pitchFamily="34" charset="0"/>
              <a:buChar char="•"/>
            </a:pPr>
            <a:r>
              <a:rPr lang="lt-LT" sz="3200" dirty="0">
                <a:solidFill>
                  <a:srgbClr val="5D6FBD"/>
                </a:solidFill>
                <a:latin typeface="Rubik 1" panose="020B0604020202020204" charset="0"/>
                <a:ea typeface="Rubik Light"/>
                <a:cs typeface="Rubik 1" panose="020B0604020202020204" charset="0"/>
                <a:sym typeface="Rubik Light"/>
              </a:rPr>
              <a:t>Skambinti 112.</a:t>
            </a:r>
          </a:p>
          <a:p>
            <a:pPr marL="802641" lvl="1" indent="-457200" algn="l">
              <a:lnSpc>
                <a:spcPts val="4480"/>
              </a:lnSpc>
              <a:buFont typeface="Arial" panose="020B0604020202020204" pitchFamily="34" charset="0"/>
              <a:buChar char="•"/>
            </a:pPr>
            <a:r>
              <a:rPr lang="lt-LT" sz="3200" dirty="0">
                <a:solidFill>
                  <a:srgbClr val="5D6FBD"/>
                </a:solidFill>
                <a:latin typeface="Rubik 1" panose="020B0604020202020204" charset="0"/>
                <a:ea typeface="Rubik Light"/>
                <a:cs typeface="Rubik 1" panose="020B0604020202020204" charset="0"/>
                <a:sym typeface="Rubik Light"/>
              </a:rPr>
              <a:t>Likti šalia žmogaus.</a:t>
            </a:r>
          </a:p>
          <a:p>
            <a:pPr marL="802641" lvl="1" indent="-457200" algn="l">
              <a:lnSpc>
                <a:spcPts val="4480"/>
              </a:lnSpc>
              <a:buFont typeface="Arial" panose="020B0604020202020204" pitchFamily="34" charset="0"/>
              <a:buChar char="•"/>
            </a:pPr>
            <a:r>
              <a:rPr lang="lt-LT" sz="3200" dirty="0">
                <a:solidFill>
                  <a:srgbClr val="5D6FBD"/>
                </a:solidFill>
                <a:latin typeface="Rubik 1" panose="020B0604020202020204" charset="0"/>
                <a:ea typeface="Rubik Light"/>
                <a:cs typeface="Rubik 1" panose="020B0604020202020204" charset="0"/>
                <a:sym typeface="Rubik Light"/>
              </a:rPr>
              <a:t>Laukti pagalbos.</a:t>
            </a:r>
            <a:endParaRPr lang="en-US" sz="3200" dirty="0">
              <a:solidFill>
                <a:srgbClr val="5D6FBD"/>
              </a:solidFill>
              <a:latin typeface="Rubik 1" panose="020B0604020202020204" charset="0"/>
              <a:ea typeface="Rubik Light"/>
              <a:cs typeface="Rubik 1" panose="020B0604020202020204" charset="0"/>
              <a:sym typeface="Rubik Light"/>
            </a:endParaRPr>
          </a:p>
        </p:txBody>
      </p:sp>
      <p:sp>
        <p:nvSpPr>
          <p:cNvPr id="24" name="Freeform 21">
            <a:extLst>
              <a:ext uri="{FF2B5EF4-FFF2-40B4-BE49-F238E27FC236}">
                <a16:creationId xmlns:a16="http://schemas.microsoft.com/office/drawing/2014/main" id="{88A6D039-C48D-B3A1-2B9B-47BC21D2BD7E}"/>
              </a:ext>
            </a:extLst>
          </p:cNvPr>
          <p:cNvSpPr/>
          <p:nvPr/>
        </p:nvSpPr>
        <p:spPr>
          <a:xfrm>
            <a:off x="13382384" y="972987"/>
            <a:ext cx="3086100" cy="1866815"/>
          </a:xfrm>
          <a:custGeom>
            <a:avLst/>
            <a:gdLst/>
            <a:ahLst/>
            <a:cxnLst/>
            <a:rect l="l" t="t" r="r" b="b"/>
            <a:pathLst>
              <a:path w="2624614" h="1744275">
                <a:moveTo>
                  <a:pt x="0" y="0"/>
                </a:moveTo>
                <a:lnTo>
                  <a:pt x="2624614" y="0"/>
                </a:lnTo>
                <a:lnTo>
                  <a:pt x="2624614" y="1744275"/>
                </a:lnTo>
                <a:lnTo>
                  <a:pt x="0" y="174427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8" name="Freeform 10">
            <a:extLst>
              <a:ext uri="{FF2B5EF4-FFF2-40B4-BE49-F238E27FC236}">
                <a16:creationId xmlns:a16="http://schemas.microsoft.com/office/drawing/2014/main" id="{D7420E70-FB38-F3CA-A78D-4B261D660CDD}"/>
              </a:ext>
            </a:extLst>
          </p:cNvPr>
          <p:cNvSpPr/>
          <p:nvPr/>
        </p:nvSpPr>
        <p:spPr>
          <a:xfrm>
            <a:off x="6670274" y="6087515"/>
            <a:ext cx="1874847" cy="3571137"/>
          </a:xfrm>
          <a:custGeom>
            <a:avLst/>
            <a:gdLst/>
            <a:ahLst/>
            <a:cxnLst/>
            <a:rect l="l" t="t" r="r" b="b"/>
            <a:pathLst>
              <a:path w="1874847" h="3571137">
                <a:moveTo>
                  <a:pt x="0" y="0"/>
                </a:moveTo>
                <a:lnTo>
                  <a:pt x="1874848" y="0"/>
                </a:lnTo>
                <a:lnTo>
                  <a:pt x="1874848" y="3571137"/>
                </a:lnTo>
                <a:lnTo>
                  <a:pt x="0" y="357113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0" name="Freeform 6">
            <a:extLst>
              <a:ext uri="{FF2B5EF4-FFF2-40B4-BE49-F238E27FC236}">
                <a16:creationId xmlns:a16="http://schemas.microsoft.com/office/drawing/2014/main" id="{E37EF5B4-F2B1-1F04-D245-1F8D1396C8E5}"/>
              </a:ext>
            </a:extLst>
          </p:cNvPr>
          <p:cNvSpPr/>
          <p:nvPr/>
        </p:nvSpPr>
        <p:spPr>
          <a:xfrm>
            <a:off x="0" y="0"/>
            <a:ext cx="2274984" cy="1807578"/>
          </a:xfrm>
          <a:custGeom>
            <a:avLst/>
            <a:gdLst/>
            <a:ahLst/>
            <a:cxnLst/>
            <a:rect l="l" t="t" r="r" b="b"/>
            <a:pathLst>
              <a:path w="2274984" h="1807578">
                <a:moveTo>
                  <a:pt x="0" y="0"/>
                </a:moveTo>
                <a:lnTo>
                  <a:pt x="2274984" y="0"/>
                </a:lnTo>
                <a:lnTo>
                  <a:pt x="2274984" y="1807578"/>
                </a:lnTo>
                <a:lnTo>
                  <a:pt x="0" y="180757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4" name="Freeform 4">
            <a:extLst>
              <a:ext uri="{FF2B5EF4-FFF2-40B4-BE49-F238E27FC236}">
                <a16:creationId xmlns:a16="http://schemas.microsoft.com/office/drawing/2014/main" id="{CD5B83D4-F312-B8E5-B0C6-4D85DDC4CE64}"/>
              </a:ext>
            </a:extLst>
          </p:cNvPr>
          <p:cNvSpPr/>
          <p:nvPr/>
        </p:nvSpPr>
        <p:spPr>
          <a:xfrm rot="767105">
            <a:off x="14736657" y="2274398"/>
            <a:ext cx="2987886" cy="7778426"/>
          </a:xfrm>
          <a:custGeom>
            <a:avLst/>
            <a:gdLst/>
            <a:ahLst/>
            <a:cxnLst/>
            <a:rect l="l" t="t" r="r" b="b"/>
            <a:pathLst>
              <a:path w="7316340" h="7316340">
                <a:moveTo>
                  <a:pt x="0" y="0"/>
                </a:moveTo>
                <a:lnTo>
                  <a:pt x="7316340" y="0"/>
                </a:lnTo>
                <a:lnTo>
                  <a:pt x="7316340" y="7316339"/>
                </a:lnTo>
                <a:lnTo>
                  <a:pt x="0" y="7316339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-105032" r="-98835"/>
            </a:stretch>
          </a:blipFill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8106716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2721776" y="4211639"/>
            <a:ext cx="12890442" cy="153987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200"/>
              </a:lnSpc>
            </a:pPr>
            <a:r>
              <a:rPr lang="en-US" sz="8000">
                <a:solidFill>
                  <a:srgbClr val="CF4C35"/>
                </a:solidFill>
                <a:latin typeface="Blodders 1"/>
                <a:ea typeface="Blodders 1"/>
                <a:cs typeface="Blodders 1"/>
                <a:sym typeface="Blodders 1"/>
              </a:rPr>
              <a:t>praktika</a:t>
            </a:r>
          </a:p>
        </p:txBody>
      </p:sp>
      <p:sp>
        <p:nvSpPr>
          <p:cNvPr id="3" name="Freeform 3"/>
          <p:cNvSpPr/>
          <p:nvPr/>
        </p:nvSpPr>
        <p:spPr>
          <a:xfrm>
            <a:off x="10748381" y="2514755"/>
            <a:ext cx="829690" cy="829690"/>
          </a:xfrm>
          <a:custGeom>
            <a:avLst/>
            <a:gdLst/>
            <a:ahLst/>
            <a:cxnLst/>
            <a:rect l="l" t="t" r="r" b="b"/>
            <a:pathLst>
              <a:path w="829690" h="829690">
                <a:moveTo>
                  <a:pt x="0" y="0"/>
                </a:moveTo>
                <a:lnTo>
                  <a:pt x="829690" y="0"/>
                </a:lnTo>
                <a:lnTo>
                  <a:pt x="829690" y="829689"/>
                </a:lnTo>
                <a:lnTo>
                  <a:pt x="0" y="82968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16000"/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4" name="Freeform 4"/>
          <p:cNvSpPr/>
          <p:nvPr/>
        </p:nvSpPr>
        <p:spPr>
          <a:xfrm>
            <a:off x="3307513" y="2514755"/>
            <a:ext cx="829690" cy="829690"/>
          </a:xfrm>
          <a:custGeom>
            <a:avLst/>
            <a:gdLst/>
            <a:ahLst/>
            <a:cxnLst/>
            <a:rect l="l" t="t" r="r" b="b"/>
            <a:pathLst>
              <a:path w="829690" h="829690">
                <a:moveTo>
                  <a:pt x="0" y="0"/>
                </a:moveTo>
                <a:lnTo>
                  <a:pt x="829689" y="0"/>
                </a:lnTo>
                <a:lnTo>
                  <a:pt x="829689" y="829689"/>
                </a:lnTo>
                <a:lnTo>
                  <a:pt x="0" y="82968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16000"/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5" name="Freeform 5"/>
          <p:cNvSpPr/>
          <p:nvPr/>
        </p:nvSpPr>
        <p:spPr>
          <a:xfrm>
            <a:off x="6900613" y="2514755"/>
            <a:ext cx="829690" cy="829690"/>
          </a:xfrm>
          <a:custGeom>
            <a:avLst/>
            <a:gdLst/>
            <a:ahLst/>
            <a:cxnLst/>
            <a:rect l="l" t="t" r="r" b="b"/>
            <a:pathLst>
              <a:path w="829690" h="829690">
                <a:moveTo>
                  <a:pt x="0" y="0"/>
                </a:moveTo>
                <a:lnTo>
                  <a:pt x="829690" y="0"/>
                </a:lnTo>
                <a:lnTo>
                  <a:pt x="829690" y="829689"/>
                </a:lnTo>
                <a:lnTo>
                  <a:pt x="0" y="82968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16000"/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6" name="Freeform 6"/>
          <p:cNvSpPr/>
          <p:nvPr/>
        </p:nvSpPr>
        <p:spPr>
          <a:xfrm>
            <a:off x="14874081" y="2514755"/>
            <a:ext cx="829690" cy="829690"/>
          </a:xfrm>
          <a:custGeom>
            <a:avLst/>
            <a:gdLst/>
            <a:ahLst/>
            <a:cxnLst/>
            <a:rect l="l" t="t" r="r" b="b"/>
            <a:pathLst>
              <a:path w="829690" h="829690">
                <a:moveTo>
                  <a:pt x="0" y="0"/>
                </a:moveTo>
                <a:lnTo>
                  <a:pt x="829690" y="0"/>
                </a:lnTo>
                <a:lnTo>
                  <a:pt x="829690" y="829689"/>
                </a:lnTo>
                <a:lnTo>
                  <a:pt x="0" y="82968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16000"/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7" name="Freeform 7"/>
          <p:cNvSpPr/>
          <p:nvPr/>
        </p:nvSpPr>
        <p:spPr>
          <a:xfrm>
            <a:off x="8675952" y="553540"/>
            <a:ext cx="829690" cy="829690"/>
          </a:xfrm>
          <a:custGeom>
            <a:avLst/>
            <a:gdLst/>
            <a:ahLst/>
            <a:cxnLst/>
            <a:rect l="l" t="t" r="r" b="b"/>
            <a:pathLst>
              <a:path w="829690" h="829690">
                <a:moveTo>
                  <a:pt x="0" y="0"/>
                </a:moveTo>
                <a:lnTo>
                  <a:pt x="829690" y="0"/>
                </a:lnTo>
                <a:lnTo>
                  <a:pt x="829690" y="829689"/>
                </a:lnTo>
                <a:lnTo>
                  <a:pt x="0" y="82968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16000"/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8" name="Freeform 8"/>
          <p:cNvSpPr/>
          <p:nvPr/>
        </p:nvSpPr>
        <p:spPr>
          <a:xfrm>
            <a:off x="4828185" y="553540"/>
            <a:ext cx="829690" cy="829690"/>
          </a:xfrm>
          <a:custGeom>
            <a:avLst/>
            <a:gdLst/>
            <a:ahLst/>
            <a:cxnLst/>
            <a:rect l="l" t="t" r="r" b="b"/>
            <a:pathLst>
              <a:path w="829690" h="829690">
                <a:moveTo>
                  <a:pt x="0" y="0"/>
                </a:moveTo>
                <a:lnTo>
                  <a:pt x="829689" y="0"/>
                </a:lnTo>
                <a:lnTo>
                  <a:pt x="829689" y="829689"/>
                </a:lnTo>
                <a:lnTo>
                  <a:pt x="0" y="82968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16000"/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9" name="Freeform 9"/>
          <p:cNvSpPr/>
          <p:nvPr/>
        </p:nvSpPr>
        <p:spPr>
          <a:xfrm>
            <a:off x="12801652" y="553540"/>
            <a:ext cx="829690" cy="829690"/>
          </a:xfrm>
          <a:custGeom>
            <a:avLst/>
            <a:gdLst/>
            <a:ahLst/>
            <a:cxnLst/>
            <a:rect l="l" t="t" r="r" b="b"/>
            <a:pathLst>
              <a:path w="829690" h="829690">
                <a:moveTo>
                  <a:pt x="0" y="0"/>
                </a:moveTo>
                <a:lnTo>
                  <a:pt x="829690" y="0"/>
                </a:lnTo>
                <a:lnTo>
                  <a:pt x="829690" y="829689"/>
                </a:lnTo>
                <a:lnTo>
                  <a:pt x="0" y="82968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16000"/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10" name="Freeform 10"/>
          <p:cNvSpPr/>
          <p:nvPr/>
        </p:nvSpPr>
        <p:spPr>
          <a:xfrm>
            <a:off x="16246224" y="674171"/>
            <a:ext cx="829690" cy="829690"/>
          </a:xfrm>
          <a:custGeom>
            <a:avLst/>
            <a:gdLst/>
            <a:ahLst/>
            <a:cxnLst/>
            <a:rect l="l" t="t" r="r" b="b"/>
            <a:pathLst>
              <a:path w="829690" h="829690">
                <a:moveTo>
                  <a:pt x="0" y="0"/>
                </a:moveTo>
                <a:lnTo>
                  <a:pt x="829689" y="0"/>
                </a:lnTo>
                <a:lnTo>
                  <a:pt x="829689" y="829689"/>
                </a:lnTo>
                <a:lnTo>
                  <a:pt x="0" y="82968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16000"/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11" name="Freeform 11"/>
          <p:cNvSpPr/>
          <p:nvPr/>
        </p:nvSpPr>
        <p:spPr>
          <a:xfrm>
            <a:off x="10887347" y="6745884"/>
            <a:ext cx="829690" cy="829690"/>
          </a:xfrm>
          <a:custGeom>
            <a:avLst/>
            <a:gdLst/>
            <a:ahLst/>
            <a:cxnLst/>
            <a:rect l="l" t="t" r="r" b="b"/>
            <a:pathLst>
              <a:path w="829690" h="829690">
                <a:moveTo>
                  <a:pt x="0" y="0"/>
                </a:moveTo>
                <a:lnTo>
                  <a:pt x="829690" y="0"/>
                </a:lnTo>
                <a:lnTo>
                  <a:pt x="829690" y="829690"/>
                </a:lnTo>
                <a:lnTo>
                  <a:pt x="0" y="82969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16000"/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12" name="Freeform 12"/>
          <p:cNvSpPr/>
          <p:nvPr/>
        </p:nvSpPr>
        <p:spPr>
          <a:xfrm>
            <a:off x="3307513" y="6745884"/>
            <a:ext cx="829690" cy="829690"/>
          </a:xfrm>
          <a:custGeom>
            <a:avLst/>
            <a:gdLst/>
            <a:ahLst/>
            <a:cxnLst/>
            <a:rect l="l" t="t" r="r" b="b"/>
            <a:pathLst>
              <a:path w="829690" h="829690">
                <a:moveTo>
                  <a:pt x="0" y="0"/>
                </a:moveTo>
                <a:lnTo>
                  <a:pt x="829689" y="0"/>
                </a:lnTo>
                <a:lnTo>
                  <a:pt x="829689" y="829690"/>
                </a:lnTo>
                <a:lnTo>
                  <a:pt x="0" y="82969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16000"/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13" name="Freeform 13"/>
          <p:cNvSpPr/>
          <p:nvPr/>
        </p:nvSpPr>
        <p:spPr>
          <a:xfrm>
            <a:off x="6900613" y="6745884"/>
            <a:ext cx="829690" cy="829690"/>
          </a:xfrm>
          <a:custGeom>
            <a:avLst/>
            <a:gdLst/>
            <a:ahLst/>
            <a:cxnLst/>
            <a:rect l="l" t="t" r="r" b="b"/>
            <a:pathLst>
              <a:path w="829690" h="829690">
                <a:moveTo>
                  <a:pt x="0" y="0"/>
                </a:moveTo>
                <a:lnTo>
                  <a:pt x="829690" y="0"/>
                </a:lnTo>
                <a:lnTo>
                  <a:pt x="829690" y="829690"/>
                </a:lnTo>
                <a:lnTo>
                  <a:pt x="0" y="82969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16000"/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14" name="Freeform 14"/>
          <p:cNvSpPr/>
          <p:nvPr/>
        </p:nvSpPr>
        <p:spPr>
          <a:xfrm>
            <a:off x="14874081" y="6745884"/>
            <a:ext cx="829690" cy="829690"/>
          </a:xfrm>
          <a:custGeom>
            <a:avLst/>
            <a:gdLst/>
            <a:ahLst/>
            <a:cxnLst/>
            <a:rect l="l" t="t" r="r" b="b"/>
            <a:pathLst>
              <a:path w="829690" h="829690">
                <a:moveTo>
                  <a:pt x="0" y="0"/>
                </a:moveTo>
                <a:lnTo>
                  <a:pt x="829690" y="0"/>
                </a:lnTo>
                <a:lnTo>
                  <a:pt x="829690" y="829690"/>
                </a:lnTo>
                <a:lnTo>
                  <a:pt x="0" y="82969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16000"/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15" name="Freeform 15"/>
          <p:cNvSpPr/>
          <p:nvPr/>
        </p:nvSpPr>
        <p:spPr>
          <a:xfrm>
            <a:off x="16158525" y="8827571"/>
            <a:ext cx="829690" cy="829690"/>
          </a:xfrm>
          <a:custGeom>
            <a:avLst/>
            <a:gdLst/>
            <a:ahLst/>
            <a:cxnLst/>
            <a:rect l="l" t="t" r="r" b="b"/>
            <a:pathLst>
              <a:path w="829690" h="829690">
                <a:moveTo>
                  <a:pt x="0" y="0"/>
                </a:moveTo>
                <a:lnTo>
                  <a:pt x="829690" y="0"/>
                </a:lnTo>
                <a:lnTo>
                  <a:pt x="829690" y="829689"/>
                </a:lnTo>
                <a:lnTo>
                  <a:pt x="0" y="82968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16000"/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16" name="Freeform 16"/>
          <p:cNvSpPr/>
          <p:nvPr/>
        </p:nvSpPr>
        <p:spPr>
          <a:xfrm>
            <a:off x="8740654" y="8859340"/>
            <a:ext cx="829690" cy="829690"/>
          </a:xfrm>
          <a:custGeom>
            <a:avLst/>
            <a:gdLst/>
            <a:ahLst/>
            <a:cxnLst/>
            <a:rect l="l" t="t" r="r" b="b"/>
            <a:pathLst>
              <a:path w="829690" h="829690">
                <a:moveTo>
                  <a:pt x="0" y="0"/>
                </a:moveTo>
                <a:lnTo>
                  <a:pt x="829689" y="0"/>
                </a:lnTo>
                <a:lnTo>
                  <a:pt x="829689" y="829689"/>
                </a:lnTo>
                <a:lnTo>
                  <a:pt x="0" y="82968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16000"/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17" name="Freeform 17"/>
          <p:cNvSpPr/>
          <p:nvPr/>
        </p:nvSpPr>
        <p:spPr>
          <a:xfrm>
            <a:off x="1299785" y="8859340"/>
            <a:ext cx="829690" cy="829690"/>
          </a:xfrm>
          <a:custGeom>
            <a:avLst/>
            <a:gdLst/>
            <a:ahLst/>
            <a:cxnLst/>
            <a:rect l="l" t="t" r="r" b="b"/>
            <a:pathLst>
              <a:path w="829690" h="829690">
                <a:moveTo>
                  <a:pt x="0" y="0"/>
                </a:moveTo>
                <a:lnTo>
                  <a:pt x="829690" y="0"/>
                </a:lnTo>
                <a:lnTo>
                  <a:pt x="829690" y="829689"/>
                </a:lnTo>
                <a:lnTo>
                  <a:pt x="0" y="82968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16000"/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18" name="Freeform 18"/>
          <p:cNvSpPr/>
          <p:nvPr/>
        </p:nvSpPr>
        <p:spPr>
          <a:xfrm>
            <a:off x="4892886" y="8859340"/>
            <a:ext cx="829690" cy="829690"/>
          </a:xfrm>
          <a:custGeom>
            <a:avLst/>
            <a:gdLst/>
            <a:ahLst/>
            <a:cxnLst/>
            <a:rect l="l" t="t" r="r" b="b"/>
            <a:pathLst>
              <a:path w="829690" h="829690">
                <a:moveTo>
                  <a:pt x="0" y="0"/>
                </a:moveTo>
                <a:lnTo>
                  <a:pt x="829690" y="0"/>
                </a:lnTo>
                <a:lnTo>
                  <a:pt x="829690" y="829689"/>
                </a:lnTo>
                <a:lnTo>
                  <a:pt x="0" y="82968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16000"/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19" name="Freeform 19"/>
          <p:cNvSpPr/>
          <p:nvPr/>
        </p:nvSpPr>
        <p:spPr>
          <a:xfrm>
            <a:off x="12866354" y="8859340"/>
            <a:ext cx="829690" cy="829690"/>
          </a:xfrm>
          <a:custGeom>
            <a:avLst/>
            <a:gdLst/>
            <a:ahLst/>
            <a:cxnLst/>
            <a:rect l="l" t="t" r="r" b="b"/>
            <a:pathLst>
              <a:path w="829690" h="829690">
                <a:moveTo>
                  <a:pt x="0" y="0"/>
                </a:moveTo>
                <a:lnTo>
                  <a:pt x="829689" y="0"/>
                </a:lnTo>
                <a:lnTo>
                  <a:pt x="829689" y="829689"/>
                </a:lnTo>
                <a:lnTo>
                  <a:pt x="0" y="82968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16000"/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20" name="Freeform 20"/>
          <p:cNvSpPr/>
          <p:nvPr/>
        </p:nvSpPr>
        <p:spPr>
          <a:xfrm>
            <a:off x="16170024" y="4598550"/>
            <a:ext cx="829690" cy="829690"/>
          </a:xfrm>
          <a:custGeom>
            <a:avLst/>
            <a:gdLst/>
            <a:ahLst/>
            <a:cxnLst/>
            <a:rect l="l" t="t" r="r" b="b"/>
            <a:pathLst>
              <a:path w="829690" h="829690">
                <a:moveTo>
                  <a:pt x="0" y="0"/>
                </a:moveTo>
                <a:lnTo>
                  <a:pt x="829689" y="0"/>
                </a:lnTo>
                <a:lnTo>
                  <a:pt x="829689" y="829690"/>
                </a:lnTo>
                <a:lnTo>
                  <a:pt x="0" y="82969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16000"/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21" name="Freeform 21"/>
          <p:cNvSpPr/>
          <p:nvPr/>
        </p:nvSpPr>
        <p:spPr>
          <a:xfrm>
            <a:off x="1311284" y="4630319"/>
            <a:ext cx="829690" cy="829690"/>
          </a:xfrm>
          <a:custGeom>
            <a:avLst/>
            <a:gdLst/>
            <a:ahLst/>
            <a:cxnLst/>
            <a:rect l="l" t="t" r="r" b="b"/>
            <a:pathLst>
              <a:path w="829690" h="829690">
                <a:moveTo>
                  <a:pt x="0" y="0"/>
                </a:moveTo>
                <a:lnTo>
                  <a:pt x="829689" y="0"/>
                </a:lnTo>
                <a:lnTo>
                  <a:pt x="829689" y="829690"/>
                </a:lnTo>
                <a:lnTo>
                  <a:pt x="0" y="82969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16000"/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22" name="Freeform 22"/>
          <p:cNvSpPr/>
          <p:nvPr/>
        </p:nvSpPr>
        <p:spPr>
          <a:xfrm>
            <a:off x="4904385" y="4630319"/>
            <a:ext cx="829690" cy="829690"/>
          </a:xfrm>
          <a:custGeom>
            <a:avLst/>
            <a:gdLst/>
            <a:ahLst/>
            <a:cxnLst/>
            <a:rect l="l" t="t" r="r" b="b"/>
            <a:pathLst>
              <a:path w="829690" h="829690">
                <a:moveTo>
                  <a:pt x="0" y="0"/>
                </a:moveTo>
                <a:lnTo>
                  <a:pt x="829689" y="0"/>
                </a:lnTo>
                <a:lnTo>
                  <a:pt x="829689" y="829690"/>
                </a:lnTo>
                <a:lnTo>
                  <a:pt x="0" y="82969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16000"/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23" name="Freeform 23"/>
          <p:cNvSpPr/>
          <p:nvPr/>
        </p:nvSpPr>
        <p:spPr>
          <a:xfrm>
            <a:off x="12877852" y="4630319"/>
            <a:ext cx="829690" cy="829690"/>
          </a:xfrm>
          <a:custGeom>
            <a:avLst/>
            <a:gdLst/>
            <a:ahLst/>
            <a:cxnLst/>
            <a:rect l="l" t="t" r="r" b="b"/>
            <a:pathLst>
              <a:path w="829690" h="829690">
                <a:moveTo>
                  <a:pt x="0" y="0"/>
                </a:moveTo>
                <a:lnTo>
                  <a:pt x="829690" y="0"/>
                </a:lnTo>
                <a:lnTo>
                  <a:pt x="829690" y="829690"/>
                </a:lnTo>
                <a:lnTo>
                  <a:pt x="0" y="82969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16000"/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24" name="Freeform 24"/>
          <p:cNvSpPr/>
          <p:nvPr/>
        </p:nvSpPr>
        <p:spPr>
          <a:xfrm>
            <a:off x="0" y="0"/>
            <a:ext cx="2274984" cy="1807578"/>
          </a:xfrm>
          <a:custGeom>
            <a:avLst/>
            <a:gdLst/>
            <a:ahLst/>
            <a:cxnLst/>
            <a:rect l="l" t="t" r="r" b="b"/>
            <a:pathLst>
              <a:path w="2274984" h="1807578">
                <a:moveTo>
                  <a:pt x="0" y="0"/>
                </a:moveTo>
                <a:lnTo>
                  <a:pt x="2274984" y="0"/>
                </a:lnTo>
                <a:lnTo>
                  <a:pt x="2274984" y="1807578"/>
                </a:lnTo>
                <a:lnTo>
                  <a:pt x="0" y="180757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25" name="Freeform 25"/>
          <p:cNvSpPr/>
          <p:nvPr/>
        </p:nvSpPr>
        <p:spPr>
          <a:xfrm>
            <a:off x="12816321" y="1049870"/>
            <a:ext cx="4497856" cy="3759458"/>
          </a:xfrm>
          <a:custGeom>
            <a:avLst/>
            <a:gdLst/>
            <a:ahLst/>
            <a:cxnLst/>
            <a:rect l="l" t="t" r="r" b="b"/>
            <a:pathLst>
              <a:path w="4497856" h="3759458">
                <a:moveTo>
                  <a:pt x="0" y="0"/>
                </a:moveTo>
                <a:lnTo>
                  <a:pt x="4497856" y="0"/>
                </a:lnTo>
                <a:lnTo>
                  <a:pt x="4497856" y="3759459"/>
                </a:lnTo>
                <a:lnTo>
                  <a:pt x="0" y="375945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26" name="Freeform 26"/>
          <p:cNvSpPr/>
          <p:nvPr/>
        </p:nvSpPr>
        <p:spPr>
          <a:xfrm>
            <a:off x="1137492" y="5553098"/>
            <a:ext cx="5538946" cy="3215261"/>
          </a:xfrm>
          <a:custGeom>
            <a:avLst/>
            <a:gdLst/>
            <a:ahLst/>
            <a:cxnLst/>
            <a:rect l="l" t="t" r="r" b="b"/>
            <a:pathLst>
              <a:path w="5538946" h="3215261">
                <a:moveTo>
                  <a:pt x="0" y="0"/>
                </a:moveTo>
                <a:lnTo>
                  <a:pt x="5538946" y="0"/>
                </a:lnTo>
                <a:lnTo>
                  <a:pt x="5538946" y="3215261"/>
                </a:lnTo>
                <a:lnTo>
                  <a:pt x="0" y="3215261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-3173" r="-3173"/>
            </a:stretch>
          </a:blipFill>
        </p:spPr>
        <p:txBody>
          <a:bodyPr/>
          <a:lstStyle/>
          <a:p>
            <a:endParaRPr lang="lt-LT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369747" y="2409973"/>
            <a:ext cx="7042903" cy="7716328"/>
          </a:xfrm>
          <a:custGeom>
            <a:avLst/>
            <a:gdLst/>
            <a:ahLst/>
            <a:cxnLst/>
            <a:rect l="l" t="t" r="r" b="b"/>
            <a:pathLst>
              <a:path w="7042903" h="7716328">
                <a:moveTo>
                  <a:pt x="0" y="0"/>
                </a:moveTo>
                <a:lnTo>
                  <a:pt x="7042903" y="0"/>
                </a:lnTo>
                <a:lnTo>
                  <a:pt x="7042903" y="7716327"/>
                </a:lnTo>
                <a:lnTo>
                  <a:pt x="0" y="771632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30000"/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3" name="Freeform 3"/>
          <p:cNvSpPr/>
          <p:nvPr/>
        </p:nvSpPr>
        <p:spPr>
          <a:xfrm>
            <a:off x="7262318" y="6268136"/>
            <a:ext cx="3763364" cy="2990164"/>
          </a:xfrm>
          <a:custGeom>
            <a:avLst/>
            <a:gdLst/>
            <a:ahLst/>
            <a:cxnLst/>
            <a:rect l="l" t="t" r="r" b="b"/>
            <a:pathLst>
              <a:path w="3763364" h="2990164">
                <a:moveTo>
                  <a:pt x="0" y="0"/>
                </a:moveTo>
                <a:lnTo>
                  <a:pt x="3763364" y="0"/>
                </a:lnTo>
                <a:lnTo>
                  <a:pt x="3763364" y="2990164"/>
                </a:lnTo>
                <a:lnTo>
                  <a:pt x="0" y="299016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4" name="TextBox 4"/>
          <p:cNvSpPr txBox="1"/>
          <p:nvPr/>
        </p:nvSpPr>
        <p:spPr>
          <a:xfrm>
            <a:off x="1307759" y="1647576"/>
            <a:ext cx="15672482" cy="368058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3957"/>
              </a:lnSpc>
            </a:pPr>
            <a:r>
              <a:rPr lang="en-US" sz="9969">
                <a:solidFill>
                  <a:srgbClr val="D34729"/>
                </a:solidFill>
                <a:latin typeface="Blodders 1"/>
                <a:ea typeface="Blodders 1"/>
                <a:cs typeface="Blodders 1"/>
                <a:sym typeface="Blodders 1"/>
              </a:rPr>
              <a:t>PIRMOJI PAGALBA: Sveikatos sutrikimai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cabd5df1-5f08-4f90-9bac-4a7cce7f8312">
      <Terms xmlns="http://schemas.microsoft.com/office/infopath/2007/PartnerControls"/>
    </lcf76f155ced4ddcb4097134ff3c332f>
    <TaxCatchAll xmlns="aff30535-832f-4824-b8ff-1bcc43a78f38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08F0B20EAD0ED42861EC04042B8CF78" ma:contentTypeVersion="16" ma:contentTypeDescription="Create a new document." ma:contentTypeScope="" ma:versionID="a10cdb6f1440986ff72bef72225b7ff3">
  <xsd:schema xmlns:xsd="http://www.w3.org/2001/XMLSchema" xmlns:xs="http://www.w3.org/2001/XMLSchema" xmlns:p="http://schemas.microsoft.com/office/2006/metadata/properties" xmlns:ns2="cabd5df1-5f08-4f90-9bac-4a7cce7f8312" xmlns:ns3="aff30535-832f-4824-b8ff-1bcc43a78f38" targetNamespace="http://schemas.microsoft.com/office/2006/metadata/properties" ma:root="true" ma:fieldsID="69d0bbfd8ce205cc333c266cf1a922a5" ns2:_="" ns3:_="">
    <xsd:import namespace="cabd5df1-5f08-4f90-9bac-4a7cce7f8312"/>
    <xsd:import namespace="aff30535-832f-4824-b8ff-1bcc43a78f38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Location" minOccurs="0"/>
                <xsd:element ref="ns2:MediaServiceOCR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abd5df1-5f08-4f90-9bac-4a7cce7f831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12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9" nillable="true" ma:taxonomy="true" ma:internalName="lcf76f155ced4ddcb4097134ff3c332f" ma:taxonomyFieldName="MediaServiceImageTags" ma:displayName="Image Tags" ma:readOnly="false" ma:fieldId="{5cf76f15-5ced-4ddc-b409-7134ff3c332f}" ma:taxonomyMulti="true" ma:sspId="c65037e2-2d4a-4f7b-924b-8065d5afc59c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21" nillable="true" ma:displayName="Location" ma:indexed="true" ma:internalName="MediaServiceLocation" ma:readOnly="true">
      <xsd:simpleType>
        <xsd:restriction base="dms:Text"/>
      </xsd:simpleType>
    </xsd:element>
    <xsd:element name="MediaServiceOCR" ma:index="2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BillingMetadata" ma:index="23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ff30535-832f-4824-b8ff-1bcc43a78f38" elementFormDefault="qualified">
    <xsd:import namespace="http://schemas.microsoft.com/office/2006/documentManagement/types"/>
    <xsd:import namespace="http://schemas.microsoft.com/office/infopath/2007/PartnerControls"/>
    <xsd:element name="SharedWithUsers" ma:index="16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7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0" nillable="true" ma:displayName="Taxonomy Catch All Column" ma:hidden="true" ma:list="{aaf61cee-26be-406a-a8a5-d4d56260f800}" ma:internalName="TaxCatchAll" ma:showField="CatchAllData" ma:web="aff30535-832f-4824-b8ff-1bcc43a78f38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C2A98A55-B745-436D-9320-76A7C2B75B10}">
  <ds:schemaRefs>
    <ds:schemaRef ds:uri="http://schemas.microsoft.com/office/2006/metadata/properties"/>
    <ds:schemaRef ds:uri="http://schemas.microsoft.com/office/infopath/2007/PartnerControls"/>
    <ds:schemaRef ds:uri="cabd5df1-5f08-4f90-9bac-4a7cce7f8312"/>
    <ds:schemaRef ds:uri="aff30535-832f-4824-b8ff-1bcc43a78f38"/>
  </ds:schemaRefs>
</ds:datastoreItem>
</file>

<file path=customXml/itemProps2.xml><?xml version="1.0" encoding="utf-8"?>
<ds:datastoreItem xmlns:ds="http://schemas.openxmlformats.org/officeDocument/2006/customXml" ds:itemID="{DB960042-70E7-4371-913D-5324E958AA2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cabd5df1-5f08-4f90-9bac-4a7cce7f8312"/>
    <ds:schemaRef ds:uri="aff30535-832f-4824-b8ff-1bcc43a78f38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8FFFA8A0-4E45-4FFD-A945-FF154EFA1580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33</TotalTime>
  <Words>322</Words>
  <Application>Microsoft Office PowerPoint</Application>
  <PresentationFormat>Custom</PresentationFormat>
  <Paragraphs>72</Paragraphs>
  <Slides>23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34" baseType="lpstr">
      <vt:lpstr>Calibri</vt:lpstr>
      <vt:lpstr>Blodders 2</vt:lpstr>
      <vt:lpstr>Arial</vt:lpstr>
      <vt:lpstr>Rubik 1 Bold</vt:lpstr>
      <vt:lpstr>Rubik Medium</vt:lpstr>
      <vt:lpstr>Blodders 1</vt:lpstr>
      <vt:lpstr>Montserrat Bold</vt:lpstr>
      <vt:lpstr>Rubik 2</vt:lpstr>
      <vt:lpstr>Rubik 1</vt:lpstr>
      <vt:lpstr>Rubik 3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GĮP Pirmoji pagalba 4 kl.</dc:title>
  <cp:lastModifiedBy>Gustė Burneckytė</cp:lastModifiedBy>
  <cp:revision>5</cp:revision>
  <dcterms:created xsi:type="dcterms:W3CDTF">2006-08-16T00:00:00Z</dcterms:created>
  <dcterms:modified xsi:type="dcterms:W3CDTF">2026-10-08T08:42:42Z</dcterms:modified>
  <dc:identifier>DAG2O_tqgek</dc:identifier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0x010100D08F0B20EAD0ED42861EC04042B8CF78</vt:lpwstr>
  </property>
</Properties>
</file>