
<file path=[Content_Types].xml><?xml version="1.0" encoding="utf-8"?>
<Types xmlns="http://schemas.openxmlformats.org/package/2006/content-types">
  <Default Extension="fntdata" ContentType="application/x-fontdata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72" r:id="rId5"/>
    <p:sldId id="268" r:id="rId6"/>
    <p:sldId id="261" r:id="rId7"/>
    <p:sldId id="260" r:id="rId8"/>
    <p:sldId id="262" r:id="rId9"/>
    <p:sldId id="263" r:id="rId10"/>
    <p:sldId id="264" r:id="rId11"/>
    <p:sldId id="265" r:id="rId12"/>
    <p:sldId id="275" r:id="rId13"/>
    <p:sldId id="284" r:id="rId14"/>
    <p:sldId id="270" r:id="rId15"/>
    <p:sldId id="269" r:id="rId16"/>
  </p:sldIdLst>
  <p:sldSz cx="18288000" cy="10287000"/>
  <p:notesSz cx="6858000" cy="9144000"/>
  <p:embeddedFontLst>
    <p:embeddedFont>
      <p:font typeface="Blodders 1" panose="020B0604020202020204" charset="0"/>
      <p:regular r:id="rId17"/>
    </p:embeddedFont>
    <p:embeddedFont>
      <p:font typeface="Blodders 1 Bold" panose="020B0604020202020204" charset="0"/>
      <p:regular r:id="rId18"/>
      <p:bold r:id="rId19"/>
      <p:italic r:id="rId20"/>
      <p:boldItalic r:id="rId21"/>
    </p:embeddedFont>
    <p:embeddedFont>
      <p:font typeface="Blodders 2" panose="020B0604020202020204" charset="0"/>
      <p:regular r:id="rId22"/>
    </p:embeddedFont>
    <p:embeddedFont>
      <p:font typeface="Rubik 1" panose="020B0604020202020204" charset="0"/>
      <p:regular r:id="rId23"/>
      <p:bold r:id="rId24"/>
    </p:embeddedFont>
    <p:embeddedFont>
      <p:font typeface="Rubik 2" panose="020B0604020202020204" charset="-79"/>
      <p:regular r:id="rId25"/>
      <p:bold r:id="rId26"/>
    </p:embeddedFont>
    <p:embeddedFont>
      <p:font typeface="Rubik 2 Medium" panose="020B0604020202020204" charset="-79"/>
      <p:regular r:id="rId27"/>
    </p:embeddedFont>
    <p:embeddedFont>
      <p:font typeface="Rubik 3" panose="020B0604020202020204" charset="-79"/>
      <p:regular r:id="rId28"/>
    </p:embeddedFont>
    <p:embeddedFont>
      <p:font typeface="Rubik Medium" panose="020B0604020202020204" charset="-79"/>
      <p:regular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381A"/>
    <a:srgbClr val="586BB0"/>
    <a:srgbClr val="5D6F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A3408D3-8B51-FC00-0962-68EFA0589B11}" v="287" dt="2023-08-24T10:50:14.377"/>
    <p1510:client id="{32CBA370-913B-BC30-B715-1D13B31CC154}" v="4" dt="2023-08-21T13:47:35.746"/>
    <p1510:client id="{3EABA91A-750F-95D3-E867-1FAA5BF4BF7C}" v="1" dt="2023-09-26T07:11:21.326"/>
    <p1510:client id="{72A65681-3AA4-A2EB-6E33-6703CF159A16}" v="2" dt="2023-09-27T12:58:41.024"/>
    <p1510:client id="{B6071820-4228-8848-8522-0E371C54EFA5}" v="9" dt="2023-08-21T12:24:44.0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0"/>
  </p:normalViewPr>
  <p:slideViewPr>
    <p:cSldViewPr snapToGrid="0" snapToObjects="1">
      <p:cViewPr varScale="1">
        <p:scale>
          <a:sx n="38" d="100"/>
          <a:sy n="38" d="100"/>
        </p:scale>
        <p:origin x="1196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21" Type="http://schemas.openxmlformats.org/officeDocument/2006/relationships/font" Target="fonts/font5.fntdata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tableStyles" Target="tableStyles.xml"/><Relationship Id="rId38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theme" Target="theme/theme1.xml"/><Relationship Id="rId37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ugustė Aurylaitė" userId="S::auguste.aurylaite@vvsb.lt::fd764529-da1c-4da1-8ae4-9ca68752a592" providerId="AD" clId="Web-{72A65681-3AA4-A2EB-6E33-6703CF159A16}"/>
    <pc:docChg chg="addSld delSld">
      <pc:chgData name="Augustė Aurylaitė" userId="S::auguste.aurylaite@vvsb.lt::fd764529-da1c-4da1-8ae4-9ca68752a592" providerId="AD" clId="Web-{72A65681-3AA4-A2EB-6E33-6703CF159A16}" dt="2023-09-27T12:58:41.024" v="1"/>
      <pc:docMkLst>
        <pc:docMk/>
      </pc:docMkLst>
      <pc:sldChg chg="del">
        <pc:chgData name="Augustė Aurylaitė" userId="S::auguste.aurylaite@vvsb.lt::fd764529-da1c-4da1-8ae4-9ca68752a592" providerId="AD" clId="Web-{72A65681-3AA4-A2EB-6E33-6703CF159A16}" dt="2023-09-27T12:58:41.024" v="1"/>
        <pc:sldMkLst>
          <pc:docMk/>
          <pc:sldMk cId="3755173164" sldId="271"/>
        </pc:sldMkLst>
      </pc:sldChg>
      <pc:sldChg chg="add">
        <pc:chgData name="Augustė Aurylaitė" userId="S::auguste.aurylaite@vvsb.lt::fd764529-da1c-4da1-8ae4-9ca68752a592" providerId="AD" clId="Web-{72A65681-3AA4-A2EB-6E33-6703CF159A16}" dt="2023-09-27T12:58:37.633" v="0"/>
        <pc:sldMkLst>
          <pc:docMk/>
          <pc:sldMk cId="2273078659" sldId="272"/>
        </pc:sldMkLst>
      </pc:sldChg>
    </pc:docChg>
  </pc:docChgLst>
  <pc:docChgLst>
    <pc:chgData name="Dovilė Kimutytė" userId="S::dovile.kimutyte@vvsb.lt::3fe608e3-fd23-424d-a8bf-3a0497cf4e11" providerId="AD" clId="Web-{2A3408D3-8B51-FC00-0962-68EFA0589B11}"/>
    <pc:docChg chg="addSld modSld sldOrd">
      <pc:chgData name="Dovilė Kimutytė" userId="S::dovile.kimutyte@vvsb.lt::3fe608e3-fd23-424d-a8bf-3a0497cf4e11" providerId="AD" clId="Web-{2A3408D3-8B51-FC00-0962-68EFA0589B11}" dt="2023-08-24T10:50:14.377" v="189"/>
      <pc:docMkLst>
        <pc:docMk/>
      </pc:docMkLst>
      <pc:sldChg chg="modSp">
        <pc:chgData name="Dovilė Kimutytė" userId="S::dovile.kimutyte@vvsb.lt::3fe608e3-fd23-424d-a8bf-3a0497cf4e11" providerId="AD" clId="Web-{2A3408D3-8B51-FC00-0962-68EFA0589B11}" dt="2023-08-24T10:02:26.657" v="1" actId="20577"/>
        <pc:sldMkLst>
          <pc:docMk/>
          <pc:sldMk cId="0" sldId="263"/>
        </pc:sldMkLst>
        <pc:spChg chg="mod">
          <ac:chgData name="Dovilė Kimutytė" userId="S::dovile.kimutyte@vvsb.lt::3fe608e3-fd23-424d-a8bf-3a0497cf4e11" providerId="AD" clId="Web-{2A3408D3-8B51-FC00-0962-68EFA0589B11}" dt="2023-08-24T10:02:26.657" v="1" actId="20577"/>
          <ac:spMkLst>
            <pc:docMk/>
            <pc:sldMk cId="0" sldId="263"/>
            <ac:spMk id="8" creationId="{00000000-0000-0000-0000-000000000000}"/>
          </ac:spMkLst>
        </pc:spChg>
      </pc:sldChg>
      <pc:sldChg chg="addSp modSp">
        <pc:chgData name="Dovilė Kimutytė" userId="S::dovile.kimutyte@vvsb.lt::3fe608e3-fd23-424d-a8bf-3a0497cf4e11" providerId="AD" clId="Web-{2A3408D3-8B51-FC00-0962-68EFA0589B11}" dt="2023-08-24T10:24:52.557" v="132" actId="1076"/>
        <pc:sldMkLst>
          <pc:docMk/>
          <pc:sldMk cId="0" sldId="264"/>
        </pc:sldMkLst>
        <pc:spChg chg="mod">
          <ac:chgData name="Dovilė Kimutytė" userId="S::dovile.kimutyte@vvsb.lt::3fe608e3-fd23-424d-a8bf-3a0497cf4e11" providerId="AD" clId="Web-{2A3408D3-8B51-FC00-0962-68EFA0589B11}" dt="2023-08-24T10:24:27.868" v="125" actId="1076"/>
          <ac:spMkLst>
            <pc:docMk/>
            <pc:sldMk cId="0" sldId="264"/>
            <ac:spMk id="2" creationId="{00000000-0000-0000-0000-000000000000}"/>
          </ac:spMkLst>
        </pc:spChg>
        <pc:spChg chg="mod">
          <ac:chgData name="Dovilė Kimutytė" userId="S::dovile.kimutyte@vvsb.lt::3fe608e3-fd23-424d-a8bf-3a0497cf4e11" providerId="AD" clId="Web-{2A3408D3-8B51-FC00-0962-68EFA0589B11}" dt="2023-08-24T10:24:52.557" v="132" actId="1076"/>
          <ac:spMkLst>
            <pc:docMk/>
            <pc:sldMk cId="0" sldId="264"/>
            <ac:spMk id="3" creationId="{00000000-0000-0000-0000-000000000000}"/>
          </ac:spMkLst>
        </pc:spChg>
        <pc:spChg chg="mod">
          <ac:chgData name="Dovilė Kimutytė" userId="S::dovile.kimutyte@vvsb.lt::3fe608e3-fd23-424d-a8bf-3a0497cf4e11" providerId="AD" clId="Web-{2A3408D3-8B51-FC00-0962-68EFA0589B11}" dt="2023-08-24T10:24:36.072" v="126" actId="1076"/>
          <ac:spMkLst>
            <pc:docMk/>
            <pc:sldMk cId="0" sldId="264"/>
            <ac:spMk id="4" creationId="{00000000-0000-0000-0000-000000000000}"/>
          </ac:spMkLst>
        </pc:spChg>
        <pc:spChg chg="add mod">
          <ac:chgData name="Dovilė Kimutytė" userId="S::dovile.kimutyte@vvsb.lt::3fe608e3-fd23-424d-a8bf-3a0497cf4e11" providerId="AD" clId="Web-{2A3408D3-8B51-FC00-0962-68EFA0589B11}" dt="2023-08-24T10:21:32.737" v="66" actId="1076"/>
          <ac:spMkLst>
            <pc:docMk/>
            <pc:sldMk cId="0" sldId="264"/>
            <ac:spMk id="8" creationId="{DE745AEE-D247-54B4-201C-A731F64BD7BC}"/>
          </ac:spMkLst>
        </pc:spChg>
        <pc:spChg chg="add">
          <ac:chgData name="Dovilė Kimutytė" userId="S::dovile.kimutyte@vvsb.lt::3fe608e3-fd23-424d-a8bf-3a0497cf4e11" providerId="AD" clId="Web-{2A3408D3-8B51-FC00-0962-68EFA0589B11}" dt="2023-08-24T10:21:22.330" v="64"/>
          <ac:spMkLst>
            <pc:docMk/>
            <pc:sldMk cId="0" sldId="264"/>
            <ac:spMk id="10" creationId="{1F19FCE8-D633-B53E-249F-B8755B78E673}"/>
          </ac:spMkLst>
        </pc:spChg>
        <pc:spChg chg="add mod">
          <ac:chgData name="Dovilė Kimutytė" userId="S::dovile.kimutyte@vvsb.lt::3fe608e3-fd23-424d-a8bf-3a0497cf4e11" providerId="AD" clId="Web-{2A3408D3-8B51-FC00-0962-68EFA0589B11}" dt="2023-08-24T10:24:48.463" v="131" actId="20577"/>
          <ac:spMkLst>
            <pc:docMk/>
            <pc:sldMk cId="0" sldId="264"/>
            <ac:spMk id="12" creationId="{B260880F-9C1F-5D2A-6CAF-1029CE881287}"/>
          </ac:spMkLst>
        </pc:spChg>
      </pc:sldChg>
      <pc:sldChg chg="addSp delSp modSp new">
        <pc:chgData name="Dovilė Kimutytė" userId="S::dovile.kimutyte@vvsb.lt::3fe608e3-fd23-424d-a8bf-3a0497cf4e11" providerId="AD" clId="Web-{2A3408D3-8B51-FC00-0962-68EFA0589B11}" dt="2023-08-24T10:50:08.517" v="188" actId="1076"/>
        <pc:sldMkLst>
          <pc:docMk/>
          <pc:sldMk cId="1071777890" sldId="269"/>
        </pc:sldMkLst>
        <pc:spChg chg="add mod">
          <ac:chgData name="Dovilė Kimutytė" userId="S::dovile.kimutyte@vvsb.lt::3fe608e3-fd23-424d-a8bf-3a0497cf4e11" providerId="AD" clId="Web-{2A3408D3-8B51-FC00-0962-68EFA0589B11}" dt="2023-08-24T10:45:54.883" v="170" actId="20577"/>
          <ac:spMkLst>
            <pc:docMk/>
            <pc:sldMk cId="1071777890" sldId="269"/>
            <ac:spMk id="3" creationId="{77D90698-3D85-CDEB-762F-A1D59F22512F}"/>
          </ac:spMkLst>
        </pc:spChg>
        <pc:spChg chg="add mod">
          <ac:chgData name="Dovilė Kimutytė" userId="S::dovile.kimutyte@vvsb.lt::3fe608e3-fd23-424d-a8bf-3a0497cf4e11" providerId="AD" clId="Web-{2A3408D3-8B51-FC00-0962-68EFA0589B11}" dt="2023-08-24T10:49:24.969" v="177" actId="1076"/>
          <ac:spMkLst>
            <pc:docMk/>
            <pc:sldMk cId="1071777890" sldId="269"/>
            <ac:spMk id="4" creationId="{7A13CCE8-6335-AC2A-6C80-FD5A844D6D23}"/>
          </ac:spMkLst>
        </pc:spChg>
        <pc:spChg chg="add">
          <ac:chgData name="Dovilė Kimutytė" userId="S::dovile.kimutyte@vvsb.lt::3fe608e3-fd23-424d-a8bf-3a0497cf4e11" providerId="AD" clId="Web-{2A3408D3-8B51-FC00-0962-68EFA0589B11}" dt="2023-08-24T10:43:25.081" v="134"/>
          <ac:spMkLst>
            <pc:docMk/>
            <pc:sldMk cId="1071777890" sldId="269"/>
            <ac:spMk id="5" creationId="{5870217F-329B-5291-68FB-9F30FAD5C5C3}"/>
          </ac:spMkLst>
        </pc:spChg>
        <pc:spChg chg="add">
          <ac:chgData name="Dovilė Kimutytė" userId="S::dovile.kimutyte@vvsb.lt::3fe608e3-fd23-424d-a8bf-3a0497cf4e11" providerId="AD" clId="Web-{2A3408D3-8B51-FC00-0962-68EFA0589B11}" dt="2023-08-24T10:44:28.662" v="152"/>
          <ac:spMkLst>
            <pc:docMk/>
            <pc:sldMk cId="1071777890" sldId="269"/>
            <ac:spMk id="7" creationId="{C22F60F4-8C2E-04B4-776B-35BD4BE9CC6F}"/>
          </ac:spMkLst>
        </pc:spChg>
        <pc:spChg chg="add del">
          <ac:chgData name="Dovilė Kimutytė" userId="S::dovile.kimutyte@vvsb.lt::3fe608e3-fd23-424d-a8bf-3a0497cf4e11" providerId="AD" clId="Web-{2A3408D3-8B51-FC00-0962-68EFA0589B11}" dt="2023-08-24T10:49:34.657" v="178"/>
          <ac:spMkLst>
            <pc:docMk/>
            <pc:sldMk cId="1071777890" sldId="269"/>
            <ac:spMk id="9" creationId="{44FC7522-FA7C-70B6-B480-F49907167B70}"/>
          </ac:spMkLst>
        </pc:spChg>
        <pc:spChg chg="add del mod">
          <ac:chgData name="Dovilė Kimutytė" userId="S::dovile.kimutyte@vvsb.lt::3fe608e3-fd23-424d-a8bf-3a0497cf4e11" providerId="AD" clId="Web-{2A3408D3-8B51-FC00-0962-68EFA0589B11}" dt="2023-08-24T10:50:05.377" v="186"/>
          <ac:spMkLst>
            <pc:docMk/>
            <pc:sldMk cId="1071777890" sldId="269"/>
            <ac:spMk id="10" creationId="{2E1F7229-1D95-5BEA-E007-08F4B40FF452}"/>
          </ac:spMkLst>
        </pc:spChg>
        <pc:spChg chg="add mod">
          <ac:chgData name="Dovilė Kimutytė" userId="S::dovile.kimutyte@vvsb.lt::3fe608e3-fd23-424d-a8bf-3a0497cf4e11" providerId="AD" clId="Web-{2A3408D3-8B51-FC00-0962-68EFA0589B11}" dt="2023-08-24T10:50:08.517" v="188" actId="1076"/>
          <ac:spMkLst>
            <pc:docMk/>
            <pc:sldMk cId="1071777890" sldId="269"/>
            <ac:spMk id="12" creationId="{9D0677AF-58B4-26BA-39BB-50BAF48417A5}"/>
          </ac:spMkLst>
        </pc:spChg>
        <pc:spChg chg="add mod">
          <ac:chgData name="Dovilė Kimutytė" userId="S::dovile.kimutyte@vvsb.lt::3fe608e3-fd23-424d-a8bf-3a0497cf4e11" providerId="AD" clId="Web-{2A3408D3-8B51-FC00-0962-68EFA0589B11}" dt="2023-08-24T10:50:05.330" v="185" actId="1076"/>
          <ac:spMkLst>
            <pc:docMk/>
            <pc:sldMk cId="1071777890" sldId="269"/>
            <ac:spMk id="14" creationId="{DA3583B0-924D-94BE-2680-A842B42E9687}"/>
          </ac:spMkLst>
        </pc:spChg>
        <pc:grpChg chg="add">
          <ac:chgData name="Dovilė Kimutytė" userId="S::dovile.kimutyte@vvsb.lt::3fe608e3-fd23-424d-a8bf-3a0497cf4e11" providerId="AD" clId="Web-{2A3408D3-8B51-FC00-0962-68EFA0589B11}" dt="2023-08-24T10:43:25.081" v="134"/>
          <ac:grpSpMkLst>
            <pc:docMk/>
            <pc:sldMk cId="1071777890" sldId="269"/>
            <ac:grpSpMk id="2" creationId="{DB6F7A3E-9A58-0BD0-C1BD-33E85D1FBAE7}"/>
          </ac:grpSpMkLst>
        </pc:grpChg>
      </pc:sldChg>
      <pc:sldChg chg="modSp add ord replId">
        <pc:chgData name="Dovilė Kimutytė" userId="S::dovile.kimutyte@vvsb.lt::3fe608e3-fd23-424d-a8bf-3a0497cf4e11" providerId="AD" clId="Web-{2A3408D3-8B51-FC00-0962-68EFA0589B11}" dt="2023-08-24T10:45:50.758" v="168" actId="20577"/>
        <pc:sldMkLst>
          <pc:docMk/>
          <pc:sldMk cId="387513647" sldId="270"/>
        </pc:sldMkLst>
        <pc:spChg chg="mod">
          <ac:chgData name="Dovilė Kimutytė" userId="S::dovile.kimutyte@vvsb.lt::3fe608e3-fd23-424d-a8bf-3a0497cf4e11" providerId="AD" clId="Web-{2A3408D3-8B51-FC00-0962-68EFA0589B11}" dt="2023-08-24T10:45:50.758" v="168" actId="20577"/>
          <ac:spMkLst>
            <pc:docMk/>
            <pc:sldMk cId="387513647" sldId="270"/>
            <ac:spMk id="3" creationId="{77D90698-3D85-CDEB-762F-A1D59F22512F}"/>
          </ac:spMkLst>
        </pc:spChg>
        <pc:spChg chg="mod">
          <ac:chgData name="Dovilė Kimutytė" userId="S::dovile.kimutyte@vvsb.lt::3fe608e3-fd23-424d-a8bf-3a0497cf4e11" providerId="AD" clId="Web-{2A3408D3-8B51-FC00-0962-68EFA0589B11}" dt="2023-08-24T10:45:43.352" v="166" actId="20577"/>
          <ac:spMkLst>
            <pc:docMk/>
            <pc:sldMk cId="387513647" sldId="270"/>
            <ac:spMk id="4" creationId="{7A13CCE8-6335-AC2A-6C80-FD5A844D6D23}"/>
          </ac:spMkLst>
        </pc:spChg>
      </pc:sldChg>
      <pc:sldChg chg="add replId">
        <pc:chgData name="Dovilė Kimutytė" userId="S::dovile.kimutyte@vvsb.lt::3fe608e3-fd23-424d-a8bf-3a0497cf4e11" providerId="AD" clId="Web-{2A3408D3-8B51-FC00-0962-68EFA0589B11}" dt="2023-08-24T10:50:14.377" v="189"/>
        <pc:sldMkLst>
          <pc:docMk/>
          <pc:sldMk cId="17332816" sldId="271"/>
        </pc:sldMkLst>
      </pc:sldChg>
    </pc:docChg>
  </pc:docChgLst>
  <pc:docChgLst>
    <pc:chgData name="Dovilė Kimutytė" userId="S::dovile.kimutyte@vvsb.lt::3fe608e3-fd23-424d-a8bf-3a0497cf4e11" providerId="AD" clId="Web-{3EABA91A-750F-95D3-E867-1FAA5BF4BF7C}"/>
    <pc:docChg chg="addSld">
      <pc:chgData name="Dovilė Kimutytė" userId="S::dovile.kimutyte@vvsb.lt::3fe608e3-fd23-424d-a8bf-3a0497cf4e11" providerId="AD" clId="Web-{3EABA91A-750F-95D3-E867-1FAA5BF4BF7C}" dt="2023-09-26T07:11:21.326" v="0"/>
      <pc:docMkLst>
        <pc:docMk/>
      </pc:docMkLst>
      <pc:sldChg chg="add">
        <pc:chgData name="Dovilė Kimutytė" userId="S::dovile.kimutyte@vvsb.lt::3fe608e3-fd23-424d-a8bf-3a0497cf4e11" providerId="AD" clId="Web-{3EABA91A-750F-95D3-E867-1FAA5BF4BF7C}" dt="2023-09-26T07:11:21.326" v="0"/>
        <pc:sldMkLst>
          <pc:docMk/>
          <pc:sldMk cId="3755173164" sldId="271"/>
        </pc:sldMkLst>
      </pc:sldChg>
    </pc:docChg>
  </pc:docChgLst>
  <pc:docChgLst>
    <pc:chgData name="Agnė Daugėlaitė" userId="S::agne.daugelaite@vvsb.lt::47e0056a-69b7-4723-ba7e-1d60180be930" providerId="AD" clId="Web-{32CBA370-913B-BC30-B715-1D13B31CC154}"/>
    <pc:docChg chg="modSld">
      <pc:chgData name="Agnė Daugėlaitė" userId="S::agne.daugelaite@vvsb.lt::47e0056a-69b7-4723-ba7e-1d60180be930" providerId="AD" clId="Web-{32CBA370-913B-BC30-B715-1D13B31CC154}" dt="2023-08-21T13:47:35.746" v="1" actId="20577"/>
      <pc:docMkLst>
        <pc:docMk/>
      </pc:docMkLst>
      <pc:sldChg chg="modSp">
        <pc:chgData name="Agnė Daugėlaitė" userId="S::agne.daugelaite@vvsb.lt::47e0056a-69b7-4723-ba7e-1d60180be930" providerId="AD" clId="Web-{32CBA370-913B-BC30-B715-1D13B31CC154}" dt="2023-08-21T13:47:35.746" v="1" actId="20577"/>
        <pc:sldMkLst>
          <pc:docMk/>
          <pc:sldMk cId="0" sldId="265"/>
        </pc:sldMkLst>
        <pc:spChg chg="mod">
          <ac:chgData name="Agnė Daugėlaitė" userId="S::agne.daugelaite@vvsb.lt::47e0056a-69b7-4723-ba7e-1d60180be930" providerId="AD" clId="Web-{32CBA370-913B-BC30-B715-1D13B31CC154}" dt="2023-08-21T13:47:35.746" v="1" actId="20577"/>
          <ac:spMkLst>
            <pc:docMk/>
            <pc:sldMk cId="0" sldId="265"/>
            <ac:spMk id="2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7.sv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sv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827832" y="7491126"/>
            <a:ext cx="2632336" cy="2091511"/>
          </a:xfrm>
          <a:custGeom>
            <a:avLst/>
            <a:gdLst/>
            <a:ahLst/>
            <a:cxnLst/>
            <a:rect l="l" t="t" r="r" b="b"/>
            <a:pathLst>
              <a:path w="2632336" h="2091511">
                <a:moveTo>
                  <a:pt x="0" y="0"/>
                </a:moveTo>
                <a:lnTo>
                  <a:pt x="2632336" y="0"/>
                </a:lnTo>
                <a:lnTo>
                  <a:pt x="2632336" y="2091511"/>
                </a:lnTo>
                <a:lnTo>
                  <a:pt x="0" y="209151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2409956" y="4188870"/>
            <a:ext cx="13468089" cy="15985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83"/>
              </a:lnSpc>
            </a:pPr>
            <a:r>
              <a:rPr lang="en-US" sz="13800" err="1">
                <a:solidFill>
                  <a:srgbClr val="CF4C35"/>
                </a:solidFill>
                <a:latin typeface="Blodders 1"/>
              </a:rPr>
              <a:t>Pirmoji</a:t>
            </a:r>
            <a:r>
              <a:rPr lang="en-US" sz="13800">
                <a:solidFill>
                  <a:srgbClr val="CF4C35"/>
                </a:solidFill>
                <a:latin typeface="Blodders 1"/>
              </a:rPr>
              <a:t> </a:t>
            </a:r>
            <a:r>
              <a:rPr lang="en-US" sz="13800" err="1">
                <a:solidFill>
                  <a:srgbClr val="CF4C35"/>
                </a:solidFill>
                <a:latin typeface="Blodders 1"/>
              </a:rPr>
              <a:t>pagalba</a:t>
            </a:r>
            <a:endParaRPr lang="en-US" sz="13800">
              <a:solidFill>
                <a:srgbClr val="CF4C35"/>
              </a:solidFill>
              <a:latin typeface="Blodders 1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66775"/>
            <a:ext cx="10435667" cy="13610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83"/>
              </a:lnSpc>
            </a:pPr>
            <a:r>
              <a:rPr lang="en-US" sz="7916" err="1">
                <a:solidFill>
                  <a:srgbClr val="CF4C35"/>
                </a:solidFill>
                <a:latin typeface="Blodders 1"/>
              </a:rPr>
              <a:t>Pirmos</a:t>
            </a:r>
            <a:r>
              <a:rPr lang="en-US" sz="7916">
                <a:solidFill>
                  <a:srgbClr val="CF4C35"/>
                </a:solidFill>
                <a:latin typeface="Blodders 1"/>
              </a:rPr>
              <a:t> </a:t>
            </a:r>
            <a:r>
              <a:rPr lang="en-US" sz="7916" err="1">
                <a:solidFill>
                  <a:srgbClr val="CF4C35"/>
                </a:solidFill>
                <a:latin typeface="Blodders 1"/>
              </a:rPr>
              <a:t>pagalbos</a:t>
            </a:r>
            <a:r>
              <a:rPr lang="en-US" sz="7916">
                <a:solidFill>
                  <a:srgbClr val="CF4C35"/>
                </a:solidFill>
                <a:latin typeface="Blodders 1"/>
              </a:rPr>
              <a:t> </a:t>
            </a:r>
            <a:r>
              <a:rPr lang="en-US" sz="7916" err="1">
                <a:solidFill>
                  <a:srgbClr val="CF4C35"/>
                </a:solidFill>
                <a:latin typeface="Blodders 1"/>
              </a:rPr>
              <a:t>tikslai</a:t>
            </a:r>
            <a:endParaRPr lang="en-US" sz="7916">
              <a:solidFill>
                <a:srgbClr val="CF4C35"/>
              </a:solidFill>
              <a:latin typeface="Blodders 1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12152790" y="3606546"/>
            <a:ext cx="3873065" cy="3054880"/>
          </a:xfrm>
          <a:custGeom>
            <a:avLst/>
            <a:gdLst/>
            <a:ahLst/>
            <a:cxnLst/>
            <a:rect l="l" t="t" r="r" b="b"/>
            <a:pathLst>
              <a:path w="3873065" h="3054880">
                <a:moveTo>
                  <a:pt x="0" y="0"/>
                </a:moveTo>
                <a:lnTo>
                  <a:pt x="3873066" y="0"/>
                </a:lnTo>
                <a:lnTo>
                  <a:pt x="3873066" y="3054880"/>
                </a:lnTo>
                <a:lnTo>
                  <a:pt x="0" y="30548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2309380" y="3033190"/>
            <a:ext cx="12208755" cy="829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764"/>
              </a:lnSpc>
            </a:pPr>
            <a:r>
              <a:rPr lang="en-US" sz="4831">
                <a:solidFill>
                  <a:srgbClr val="586BB0"/>
                </a:solidFill>
                <a:latin typeface="Rubik Medium"/>
              </a:rPr>
              <a:t>Išsaugoti gyvybę.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4524386"/>
            <a:ext cx="820639" cy="15272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419"/>
              </a:lnSpc>
              <a:spcBef>
                <a:spcPct val="0"/>
              </a:spcBef>
            </a:pPr>
            <a:r>
              <a:rPr lang="en-US" sz="8871">
                <a:solidFill>
                  <a:srgbClr val="586BB0"/>
                </a:solidFill>
                <a:latin typeface="Blodders 1"/>
              </a:rPr>
              <a:t>2.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20521" y="2733997"/>
            <a:ext cx="636997" cy="15272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419"/>
              </a:lnSpc>
              <a:spcBef>
                <a:spcPct val="0"/>
              </a:spcBef>
            </a:pPr>
            <a:r>
              <a:rPr lang="en-US" sz="8871">
                <a:solidFill>
                  <a:srgbClr val="586BB0"/>
                </a:solidFill>
                <a:latin typeface="Blodders 1"/>
              </a:rPr>
              <a:t>1.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98756" y="6171784"/>
            <a:ext cx="795288" cy="15272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419"/>
              </a:lnSpc>
              <a:spcBef>
                <a:spcPct val="0"/>
              </a:spcBef>
            </a:pPr>
            <a:r>
              <a:rPr lang="en-US" sz="8871">
                <a:solidFill>
                  <a:srgbClr val="586BB0"/>
                </a:solidFill>
                <a:latin typeface="Blodders 1"/>
              </a:rPr>
              <a:t>3.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309380" y="4818266"/>
            <a:ext cx="12208755" cy="829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764"/>
              </a:lnSpc>
            </a:pPr>
            <a:r>
              <a:rPr lang="en-US" sz="4831">
                <a:solidFill>
                  <a:srgbClr val="586BB0"/>
                </a:solidFill>
                <a:latin typeface="Rubik Medium"/>
              </a:rPr>
              <a:t>Neleisti būklei pablogėti.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309380" y="6503764"/>
            <a:ext cx="9843410" cy="829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764"/>
              </a:lnSpc>
            </a:pPr>
            <a:r>
              <a:rPr lang="en-US" sz="4831">
                <a:solidFill>
                  <a:srgbClr val="586BB0"/>
                </a:solidFill>
                <a:latin typeface="Rubik Medium"/>
              </a:rPr>
              <a:t>Apsaugoti nuo naujų sužeidimų.</a:t>
            </a:r>
          </a:p>
        </p:txBody>
      </p:sp>
      <p:sp>
        <p:nvSpPr>
          <p:cNvPr id="10" name="Freeform 10"/>
          <p:cNvSpPr/>
          <p:nvPr/>
        </p:nvSpPr>
        <p:spPr>
          <a:xfrm>
            <a:off x="16413072" y="8763667"/>
            <a:ext cx="1874928" cy="1489715"/>
          </a:xfrm>
          <a:custGeom>
            <a:avLst/>
            <a:gdLst/>
            <a:ahLst/>
            <a:cxnLst/>
            <a:rect l="l" t="t" r="r" b="b"/>
            <a:pathLst>
              <a:path w="1874928" h="1489715">
                <a:moveTo>
                  <a:pt x="0" y="0"/>
                </a:moveTo>
                <a:lnTo>
                  <a:pt x="1874928" y="0"/>
                </a:lnTo>
                <a:lnTo>
                  <a:pt x="1874928" y="1489715"/>
                </a:lnTo>
                <a:lnTo>
                  <a:pt x="0" y="14897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LT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28208" y="1009650"/>
            <a:ext cx="7431583" cy="1219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03"/>
              </a:lnSpc>
            </a:pPr>
            <a:r>
              <a:rPr lang="en-US" sz="7919">
                <a:solidFill>
                  <a:srgbClr val="CF4C35"/>
                </a:solidFill>
                <a:latin typeface="Blodders 1 Bold"/>
              </a:rPr>
              <a:t>P-P-P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650273" y="7952566"/>
            <a:ext cx="4308327" cy="535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89"/>
              </a:lnSpc>
            </a:pPr>
            <a:r>
              <a:rPr lang="en-US" sz="3299">
                <a:solidFill>
                  <a:srgbClr val="586BB0"/>
                </a:solidFill>
                <a:latin typeface="Rubik 1"/>
              </a:rPr>
              <a:t>Patikrink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989836" y="7952566"/>
            <a:ext cx="4308327" cy="535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89"/>
              </a:lnSpc>
            </a:pPr>
            <a:r>
              <a:rPr lang="en-US" sz="3299">
                <a:solidFill>
                  <a:srgbClr val="586BB0"/>
                </a:solidFill>
                <a:latin typeface="Rubik 1"/>
              </a:rPr>
              <a:t>Paskambink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093998" y="7952566"/>
            <a:ext cx="4308327" cy="535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89"/>
              </a:lnSpc>
            </a:pPr>
            <a:r>
              <a:rPr lang="en-US" sz="3299">
                <a:solidFill>
                  <a:srgbClr val="586BB0"/>
                </a:solidFill>
                <a:latin typeface="Rubik 1"/>
              </a:rPr>
              <a:t>Padėk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989836" y="2190750"/>
            <a:ext cx="4308327" cy="539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89"/>
              </a:lnSpc>
            </a:pPr>
            <a:r>
              <a:rPr lang="en-US" sz="3299">
                <a:solidFill>
                  <a:srgbClr val="586BB0"/>
                </a:solidFill>
                <a:latin typeface="Rubik 2 Medium"/>
              </a:rPr>
              <a:t>Taisyklė</a:t>
            </a:r>
          </a:p>
        </p:txBody>
      </p:sp>
      <p:sp>
        <p:nvSpPr>
          <p:cNvPr id="7" name="Freeform 7"/>
          <p:cNvSpPr/>
          <p:nvPr/>
        </p:nvSpPr>
        <p:spPr>
          <a:xfrm>
            <a:off x="7730607" y="3279357"/>
            <a:ext cx="2826785" cy="4711309"/>
          </a:xfrm>
          <a:custGeom>
            <a:avLst/>
            <a:gdLst/>
            <a:ahLst/>
            <a:cxnLst/>
            <a:rect l="l" t="t" r="r" b="b"/>
            <a:pathLst>
              <a:path w="2826785" h="4711309">
                <a:moveTo>
                  <a:pt x="0" y="0"/>
                </a:moveTo>
                <a:lnTo>
                  <a:pt x="2826786" y="0"/>
                </a:lnTo>
                <a:lnTo>
                  <a:pt x="2826786" y="4711309"/>
                </a:lnTo>
                <a:lnTo>
                  <a:pt x="0" y="47113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501452" y="5143500"/>
            <a:ext cx="6087288" cy="2599779"/>
          </a:xfrm>
          <a:custGeom>
            <a:avLst/>
            <a:gdLst/>
            <a:ahLst/>
            <a:cxnLst/>
            <a:rect l="l" t="t" r="r" b="b"/>
            <a:pathLst>
              <a:path w="6087288" h="2599779">
                <a:moveTo>
                  <a:pt x="0" y="0"/>
                </a:moveTo>
                <a:lnTo>
                  <a:pt x="6087288" y="0"/>
                </a:lnTo>
                <a:lnTo>
                  <a:pt x="6087288" y="2599779"/>
                </a:lnTo>
                <a:lnTo>
                  <a:pt x="0" y="259977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1531986" y="3529784"/>
            <a:ext cx="4870339" cy="5008061"/>
          </a:xfrm>
          <a:custGeom>
            <a:avLst/>
            <a:gdLst/>
            <a:ahLst/>
            <a:cxnLst/>
            <a:rect l="l" t="t" r="r" b="b"/>
            <a:pathLst>
              <a:path w="4870339" h="5008061">
                <a:moveTo>
                  <a:pt x="0" y="0"/>
                </a:moveTo>
                <a:lnTo>
                  <a:pt x="4870339" y="0"/>
                </a:lnTo>
                <a:lnTo>
                  <a:pt x="4870339" y="5008061"/>
                </a:lnTo>
                <a:lnTo>
                  <a:pt x="0" y="500806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16393360" y="8797285"/>
            <a:ext cx="1874928" cy="1489715"/>
          </a:xfrm>
          <a:custGeom>
            <a:avLst/>
            <a:gdLst/>
            <a:ahLst/>
            <a:cxnLst/>
            <a:rect l="l" t="t" r="r" b="b"/>
            <a:pathLst>
              <a:path w="1874928" h="1489715">
                <a:moveTo>
                  <a:pt x="0" y="0"/>
                </a:moveTo>
                <a:lnTo>
                  <a:pt x="1874928" y="0"/>
                </a:lnTo>
                <a:lnTo>
                  <a:pt x="1874928" y="1489715"/>
                </a:lnTo>
                <a:lnTo>
                  <a:pt x="0" y="148971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0" y="507546"/>
            <a:ext cx="13288411" cy="13610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83"/>
              </a:lnSpc>
            </a:pPr>
            <a:r>
              <a:rPr lang="en-US" sz="7900" dirty="0">
                <a:solidFill>
                  <a:srgbClr val="4257A2"/>
                </a:solidFill>
                <a:latin typeface="Blodders 1"/>
              </a:rPr>
              <a:t>Kada </a:t>
            </a:r>
            <a:r>
              <a:rPr lang="en-US" sz="7900" dirty="0" err="1">
                <a:solidFill>
                  <a:srgbClr val="4257A2"/>
                </a:solidFill>
                <a:latin typeface="Blodders 1"/>
              </a:rPr>
              <a:t>kreiptis</a:t>
            </a:r>
            <a:r>
              <a:rPr lang="en-US" sz="7900" dirty="0">
                <a:solidFill>
                  <a:srgbClr val="4257A2"/>
                </a:solidFill>
                <a:latin typeface="Blodders 1"/>
              </a:rPr>
              <a:t> </a:t>
            </a:r>
            <a:r>
              <a:rPr lang="en-US" sz="7900" dirty="0" err="1">
                <a:solidFill>
                  <a:srgbClr val="4257A2"/>
                </a:solidFill>
                <a:latin typeface="Blodders 1"/>
              </a:rPr>
              <a:t>pagalbos</a:t>
            </a:r>
            <a:r>
              <a:rPr lang="en-US" sz="7900" dirty="0">
                <a:solidFill>
                  <a:srgbClr val="4257A2"/>
                </a:solidFill>
                <a:latin typeface="Blodders 1"/>
              </a:rPr>
              <a:t>?</a:t>
            </a:r>
            <a:endParaRPr lang="en-US" dirty="0"/>
          </a:p>
        </p:txBody>
      </p:sp>
      <p:sp>
        <p:nvSpPr>
          <p:cNvPr id="3" name="Freeform 3"/>
          <p:cNvSpPr/>
          <p:nvPr/>
        </p:nvSpPr>
        <p:spPr>
          <a:xfrm>
            <a:off x="16413072" y="8954567"/>
            <a:ext cx="1874928" cy="1489715"/>
          </a:xfrm>
          <a:custGeom>
            <a:avLst/>
            <a:gdLst/>
            <a:ahLst/>
            <a:cxnLst/>
            <a:rect l="l" t="t" r="r" b="b"/>
            <a:pathLst>
              <a:path w="1874928" h="1489715">
                <a:moveTo>
                  <a:pt x="0" y="0"/>
                </a:moveTo>
                <a:lnTo>
                  <a:pt x="1874928" y="0"/>
                </a:lnTo>
                <a:lnTo>
                  <a:pt x="1874928" y="1489715"/>
                </a:lnTo>
                <a:lnTo>
                  <a:pt x="0" y="148971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12" name="Picture 11" descr="A person with his hands on his head&#10;&#10;Description automatically generated">
            <a:extLst>
              <a:ext uri="{FF2B5EF4-FFF2-40B4-BE49-F238E27FC236}">
                <a16:creationId xmlns:a16="http://schemas.microsoft.com/office/drawing/2014/main" id="{D6B62AE0-954B-8483-456F-D8BF9278C4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88511" y="3094012"/>
            <a:ext cx="3102402" cy="3098534"/>
          </a:xfrm>
          <a:prstGeom prst="rect">
            <a:avLst/>
          </a:prstGeom>
        </p:spPr>
      </p:pic>
      <p:sp>
        <p:nvSpPr>
          <p:cNvPr id="14" name="Freeform 9">
            <a:extLst>
              <a:ext uri="{FF2B5EF4-FFF2-40B4-BE49-F238E27FC236}">
                <a16:creationId xmlns:a16="http://schemas.microsoft.com/office/drawing/2014/main" id="{F109DE61-2430-E7B0-7811-759A178A50C2}"/>
              </a:ext>
            </a:extLst>
          </p:cNvPr>
          <p:cNvSpPr/>
          <p:nvPr/>
        </p:nvSpPr>
        <p:spPr>
          <a:xfrm>
            <a:off x="1747292" y="4008189"/>
            <a:ext cx="4942550" cy="1808893"/>
          </a:xfrm>
          <a:custGeom>
            <a:avLst/>
            <a:gdLst/>
            <a:ahLst/>
            <a:cxnLst/>
            <a:rect l="l" t="t" r="r" b="b"/>
            <a:pathLst>
              <a:path w="6087288" h="2599779">
                <a:moveTo>
                  <a:pt x="0" y="0"/>
                </a:moveTo>
                <a:lnTo>
                  <a:pt x="6087288" y="0"/>
                </a:lnTo>
                <a:lnTo>
                  <a:pt x="6087288" y="2599779"/>
                </a:lnTo>
                <a:lnTo>
                  <a:pt x="0" y="25997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TextBox 3">
            <a:extLst>
              <a:ext uri="{FF2B5EF4-FFF2-40B4-BE49-F238E27FC236}">
                <a16:creationId xmlns:a16="http://schemas.microsoft.com/office/drawing/2014/main" id="{7FE2FA22-8982-919C-198D-41AFEB1351B1}"/>
              </a:ext>
            </a:extLst>
          </p:cNvPr>
          <p:cNvSpPr txBox="1"/>
          <p:nvPr/>
        </p:nvSpPr>
        <p:spPr>
          <a:xfrm>
            <a:off x="743041" y="6486846"/>
            <a:ext cx="6944435" cy="10704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89"/>
              </a:lnSpc>
            </a:pPr>
            <a:r>
              <a:rPr lang="en-US" sz="3250" dirty="0" err="1">
                <a:solidFill>
                  <a:srgbClr val="4257A2"/>
                </a:solidFill>
                <a:latin typeface="Rubik 1"/>
                <a:cs typeface="Rubik 1"/>
              </a:rPr>
              <a:t>Fizinės</a:t>
            </a:r>
            <a:r>
              <a:rPr lang="en-US" sz="3250" dirty="0">
                <a:solidFill>
                  <a:srgbClr val="4257A2"/>
                </a:solidFill>
                <a:latin typeface="Rubik 1"/>
                <a:cs typeface="Rubik 1"/>
              </a:rPr>
              <a:t> </a:t>
            </a:r>
            <a:r>
              <a:rPr lang="en-US" sz="3250" dirty="0" err="1">
                <a:solidFill>
                  <a:srgbClr val="4257A2"/>
                </a:solidFill>
                <a:latin typeface="Rubik 1"/>
                <a:cs typeface="Rubik 1"/>
              </a:rPr>
              <a:t>sveikatos</a:t>
            </a:r>
            <a:r>
              <a:rPr lang="en-US" sz="3250" dirty="0">
                <a:solidFill>
                  <a:srgbClr val="4257A2"/>
                </a:solidFill>
                <a:latin typeface="Rubik 1"/>
                <a:cs typeface="Rubik 1"/>
              </a:rPr>
              <a:t> </a:t>
            </a:r>
            <a:endParaRPr lang="en-US"/>
          </a:p>
          <a:p>
            <a:pPr algn="ctr">
              <a:lnSpc>
                <a:spcPts val="4289"/>
              </a:lnSpc>
            </a:pPr>
            <a:r>
              <a:rPr lang="en-US" sz="3250" i="1" dirty="0">
                <a:solidFill>
                  <a:srgbClr val="4257A2"/>
                </a:solidFill>
                <a:latin typeface="Rubik 3"/>
                <a:cs typeface="Rubik 1"/>
              </a:rPr>
              <a:t>(</a:t>
            </a:r>
            <a:r>
              <a:rPr lang="en-US" sz="3250" i="1" err="1">
                <a:solidFill>
                  <a:srgbClr val="4257A2"/>
                </a:solidFill>
                <a:latin typeface="Rubik 3"/>
                <a:cs typeface="Rubik 1"/>
              </a:rPr>
              <a:t>pvz</a:t>
            </a:r>
            <a:r>
              <a:rPr lang="en-US" sz="3250" i="1" dirty="0">
                <a:solidFill>
                  <a:srgbClr val="4257A2"/>
                </a:solidFill>
                <a:latin typeface="Rubik 3"/>
                <a:cs typeface="Rubik 1"/>
              </a:rPr>
              <a:t>. </a:t>
            </a:r>
            <a:r>
              <a:rPr lang="en-US" sz="3250" i="1" err="1">
                <a:solidFill>
                  <a:srgbClr val="4257A2"/>
                </a:solidFill>
                <a:latin typeface="Rubik 3"/>
                <a:cs typeface="Rubik 1"/>
              </a:rPr>
              <a:t>galūnės</a:t>
            </a:r>
            <a:r>
              <a:rPr lang="en-US" sz="3250" i="1" dirty="0">
                <a:solidFill>
                  <a:srgbClr val="4257A2"/>
                </a:solidFill>
                <a:latin typeface="Rubik 3"/>
                <a:cs typeface="Rubik 1"/>
              </a:rPr>
              <a:t> </a:t>
            </a:r>
            <a:r>
              <a:rPr lang="en-US" sz="3250" i="1" err="1">
                <a:solidFill>
                  <a:srgbClr val="4257A2"/>
                </a:solidFill>
                <a:latin typeface="Rubik 3"/>
                <a:cs typeface="Rubik 1"/>
              </a:rPr>
              <a:t>lūžis</a:t>
            </a:r>
            <a:r>
              <a:rPr lang="en-US" sz="3250" i="1" dirty="0">
                <a:solidFill>
                  <a:srgbClr val="4257A2"/>
                </a:solidFill>
                <a:latin typeface="Rubik 3"/>
                <a:cs typeface="Rubik 1"/>
              </a:rPr>
              <a:t>)</a:t>
            </a:r>
            <a:endParaRPr lang="en-US" i="1">
              <a:latin typeface="Rubik 3"/>
              <a:cs typeface="Rubik 1"/>
            </a:endParaRPr>
          </a:p>
        </p:txBody>
      </p:sp>
      <p:sp>
        <p:nvSpPr>
          <p:cNvPr id="17" name="TextBox 3">
            <a:extLst>
              <a:ext uri="{FF2B5EF4-FFF2-40B4-BE49-F238E27FC236}">
                <a16:creationId xmlns:a16="http://schemas.microsoft.com/office/drawing/2014/main" id="{D6881D0D-9D27-E9EE-2C93-4B252E589B9F}"/>
              </a:ext>
            </a:extLst>
          </p:cNvPr>
          <p:cNvSpPr txBox="1"/>
          <p:nvPr/>
        </p:nvSpPr>
        <p:spPr>
          <a:xfrm>
            <a:off x="8691834" y="6226271"/>
            <a:ext cx="8930194" cy="27247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89"/>
              </a:lnSpc>
            </a:pPr>
            <a:r>
              <a:rPr lang="en-US" sz="3250" err="1">
                <a:solidFill>
                  <a:srgbClr val="4257A2"/>
                </a:solidFill>
                <a:latin typeface="Rubik 1"/>
              </a:rPr>
              <a:t>Psichikos</a:t>
            </a:r>
            <a:r>
              <a:rPr lang="en-US" sz="3250" dirty="0">
                <a:solidFill>
                  <a:srgbClr val="4257A2"/>
                </a:solidFill>
                <a:latin typeface="Rubik 1"/>
              </a:rPr>
              <a:t> </a:t>
            </a:r>
            <a:r>
              <a:rPr lang="en-US" sz="3250" err="1">
                <a:solidFill>
                  <a:srgbClr val="4257A2"/>
                </a:solidFill>
                <a:latin typeface="Rubik 1"/>
              </a:rPr>
              <a:t>sveikatos</a:t>
            </a:r>
            <a:r>
              <a:rPr lang="en-US" sz="3250" dirty="0">
                <a:solidFill>
                  <a:srgbClr val="4257A2"/>
                </a:solidFill>
                <a:latin typeface="Rubik 1"/>
              </a:rPr>
              <a:t> </a:t>
            </a:r>
          </a:p>
          <a:p>
            <a:pPr algn="ctr">
              <a:lnSpc>
                <a:spcPts val="4289"/>
              </a:lnSpc>
            </a:pPr>
            <a:r>
              <a:rPr lang="en-US" sz="3250" i="1" dirty="0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(</a:t>
            </a:r>
            <a:r>
              <a:rPr lang="en-US" sz="3250" i="1" dirty="0" err="1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esant</a:t>
            </a:r>
            <a:r>
              <a:rPr lang="en-US" sz="3250" i="1" dirty="0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 </a:t>
            </a:r>
            <a:r>
              <a:rPr lang="en-US" sz="3250" i="1" dirty="0" err="1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ketinimui</a:t>
            </a:r>
            <a:r>
              <a:rPr lang="en-US" sz="3250" i="1" dirty="0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 </a:t>
            </a:r>
            <a:r>
              <a:rPr lang="en-US" sz="3250" i="1" dirty="0" err="1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žalotis</a:t>
            </a:r>
            <a:r>
              <a:rPr lang="en-US" sz="3250" i="1" dirty="0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 </a:t>
            </a:r>
            <a:r>
              <a:rPr lang="en-US" sz="3250" i="1" dirty="0" err="1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ar</a:t>
            </a:r>
            <a:r>
              <a:rPr lang="en-US" sz="3250" i="1" dirty="0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 </a:t>
            </a:r>
            <a:r>
              <a:rPr lang="en-US" sz="3250" i="1" dirty="0" err="1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nusižudyti</a:t>
            </a:r>
            <a:r>
              <a:rPr lang="en-US" sz="3250" i="1" dirty="0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; </a:t>
            </a:r>
            <a:r>
              <a:rPr lang="en-US" sz="3250" i="1" dirty="0" err="1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apsinuodijus</a:t>
            </a:r>
            <a:r>
              <a:rPr lang="en-US" sz="3250" i="1" dirty="0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 </a:t>
            </a:r>
            <a:r>
              <a:rPr lang="en-US" sz="3250" i="1" dirty="0" err="1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psichoaktyviosiomis</a:t>
            </a:r>
            <a:r>
              <a:rPr lang="en-US" sz="3250" i="1" dirty="0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 </a:t>
            </a:r>
            <a:r>
              <a:rPr lang="en-US" sz="3250" i="1" dirty="0" err="1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medžiagomis</a:t>
            </a:r>
            <a:r>
              <a:rPr lang="en-US" sz="3250" i="1" dirty="0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; </a:t>
            </a:r>
            <a:r>
              <a:rPr lang="en-US" sz="3250" i="1" dirty="0" err="1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kilus</a:t>
            </a:r>
            <a:r>
              <a:rPr lang="en-US" sz="3250" i="1" dirty="0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 </a:t>
            </a:r>
            <a:r>
              <a:rPr lang="en-US" sz="3250" i="1" dirty="0" err="1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psichozei</a:t>
            </a:r>
            <a:r>
              <a:rPr lang="en-US" sz="3250" i="1" dirty="0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, kai </a:t>
            </a:r>
            <a:r>
              <a:rPr lang="en-US" sz="3250" i="1" dirty="0" err="1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iškreiptai</a:t>
            </a:r>
            <a:r>
              <a:rPr lang="en-US" sz="3250" i="1" dirty="0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 </a:t>
            </a:r>
            <a:r>
              <a:rPr lang="en-US" sz="3250" i="1" dirty="0" err="1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suvokiama</a:t>
            </a:r>
            <a:r>
              <a:rPr lang="en-US" sz="3250" i="1" dirty="0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 </a:t>
            </a:r>
            <a:r>
              <a:rPr lang="en-US" sz="3250" i="1" dirty="0" err="1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ar</a:t>
            </a:r>
            <a:r>
              <a:rPr lang="en-US" sz="3250" i="1" dirty="0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 </a:t>
            </a:r>
            <a:r>
              <a:rPr lang="en-US" sz="3250" i="1" dirty="0" err="1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prarandamas</a:t>
            </a:r>
            <a:r>
              <a:rPr lang="en-US" sz="3250" i="1" dirty="0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 </a:t>
            </a:r>
            <a:r>
              <a:rPr lang="en-US" sz="3250" i="1" dirty="0" err="1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ryšys</a:t>
            </a:r>
            <a:r>
              <a:rPr lang="en-US" sz="3250" i="1" dirty="0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 </a:t>
            </a:r>
            <a:r>
              <a:rPr lang="en-US" sz="3250" i="1" dirty="0" err="1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su</a:t>
            </a:r>
            <a:r>
              <a:rPr lang="en-US" sz="3250" i="1" dirty="0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 </a:t>
            </a:r>
            <a:r>
              <a:rPr lang="en-US" sz="3250" i="1" dirty="0" err="1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realybe</a:t>
            </a:r>
            <a:r>
              <a:rPr lang="en-US" sz="3250" i="1" dirty="0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)</a:t>
            </a:r>
          </a:p>
        </p:txBody>
      </p:sp>
      <p:sp>
        <p:nvSpPr>
          <p:cNvPr id="20" name="TextBox 3">
            <a:extLst>
              <a:ext uri="{FF2B5EF4-FFF2-40B4-BE49-F238E27FC236}">
                <a16:creationId xmlns:a16="http://schemas.microsoft.com/office/drawing/2014/main" id="{3D1210CD-8582-46A7-C3B0-C510A280B104}"/>
              </a:ext>
            </a:extLst>
          </p:cNvPr>
          <p:cNvSpPr txBox="1"/>
          <p:nvPr/>
        </p:nvSpPr>
        <p:spPr>
          <a:xfrm>
            <a:off x="4677974" y="2571641"/>
            <a:ext cx="8930194" cy="5190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89"/>
              </a:lnSpc>
            </a:pPr>
            <a:r>
              <a:rPr lang="en-US" sz="3250" dirty="0">
                <a:solidFill>
                  <a:srgbClr val="4257A2"/>
                </a:solidFill>
                <a:latin typeface="Rubik 1"/>
              </a:rPr>
              <a:t>SUSIRŪPINUS DĖL SAVO AR KITŲ:</a:t>
            </a:r>
            <a:endParaRPr lang="en-US" sz="3250" dirty="0">
              <a:solidFill>
                <a:srgbClr val="4257A2"/>
              </a:solidFill>
              <a:latin typeface="Rubik 1"/>
              <a:ea typeface="Calibri"/>
              <a:cs typeface="Rubik 1"/>
            </a:endParaRPr>
          </a:p>
        </p:txBody>
      </p:sp>
    </p:spTree>
    <p:extLst>
      <p:ext uri="{BB962C8B-B14F-4D97-AF65-F5344CB8AC3E}">
        <p14:creationId xmlns:p14="http://schemas.microsoft.com/office/powerpoint/2010/main" val="22730786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Užspringimas_Ilgoji versija">
            <a:hlinkClick r:id="" action="ppaction://media"/>
            <a:extLst>
              <a:ext uri="{FF2B5EF4-FFF2-40B4-BE49-F238E27FC236}">
                <a16:creationId xmlns:a16="http://schemas.microsoft.com/office/drawing/2014/main" id="{027DBBB4-338F-9E1C-3099-C02F8F3E091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813" y="419100"/>
            <a:ext cx="18289813" cy="10312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615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871728" y="646121"/>
            <a:ext cx="10020399" cy="1589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37"/>
              </a:lnSpc>
            </a:pPr>
            <a:r>
              <a:rPr lang="en-US" sz="8312">
                <a:solidFill>
                  <a:srgbClr val="D0381A"/>
                </a:solidFill>
                <a:latin typeface="Blodders 2"/>
              </a:rPr>
              <a:t>Stabili šoninĖ padĖtis 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52109" y="2205067"/>
            <a:ext cx="7459638" cy="7054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09"/>
              </a:lnSpc>
              <a:spcBef>
                <a:spcPct val="0"/>
              </a:spcBef>
            </a:pPr>
            <a:r>
              <a:rPr lang="en-US" sz="4078" err="1">
                <a:solidFill>
                  <a:srgbClr val="4257A2"/>
                </a:solidFill>
                <a:latin typeface="Blodders 1"/>
              </a:rPr>
              <a:t>Palaiko</a:t>
            </a:r>
            <a:r>
              <a:rPr lang="en-US" sz="4078">
                <a:solidFill>
                  <a:srgbClr val="4257A2"/>
                </a:solidFill>
                <a:latin typeface="Blodders 1"/>
              </a:rPr>
              <a:t> </a:t>
            </a:r>
            <a:r>
              <a:rPr lang="en-US" sz="4078" err="1">
                <a:solidFill>
                  <a:srgbClr val="4257A2"/>
                </a:solidFill>
                <a:latin typeface="Blodders 1"/>
              </a:rPr>
              <a:t>atvirus</a:t>
            </a:r>
            <a:r>
              <a:rPr lang="en-US" sz="4078">
                <a:solidFill>
                  <a:srgbClr val="4257A2"/>
                </a:solidFill>
                <a:latin typeface="Blodders 1"/>
              </a:rPr>
              <a:t> </a:t>
            </a:r>
            <a:r>
              <a:rPr lang="en-US" sz="4078" err="1">
                <a:solidFill>
                  <a:srgbClr val="4257A2"/>
                </a:solidFill>
                <a:latin typeface="Blodders 1"/>
              </a:rPr>
              <a:t>kvEpavimo</a:t>
            </a:r>
            <a:r>
              <a:rPr lang="en-US" sz="4078">
                <a:solidFill>
                  <a:srgbClr val="4257A2"/>
                </a:solidFill>
                <a:latin typeface="Blodders 1"/>
              </a:rPr>
              <a:t> </a:t>
            </a:r>
            <a:r>
              <a:rPr lang="en-US" sz="4078" err="1">
                <a:solidFill>
                  <a:srgbClr val="4257A2"/>
                </a:solidFill>
                <a:latin typeface="Blodders 1"/>
              </a:rPr>
              <a:t>takus</a:t>
            </a:r>
            <a:endParaRPr lang="en-US" sz="4078">
              <a:solidFill>
                <a:srgbClr val="4257A2"/>
              </a:solidFill>
              <a:latin typeface="Blodders 1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6708351" y="2205067"/>
            <a:ext cx="1728410" cy="7054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09"/>
              </a:lnSpc>
            </a:pPr>
            <a:r>
              <a:rPr lang="en-US" sz="4078">
                <a:solidFill>
                  <a:srgbClr val="4257A2"/>
                </a:solidFill>
                <a:latin typeface="Blodders 1"/>
              </a:rPr>
              <a:t> </a:t>
            </a:r>
          </a:p>
        </p:txBody>
      </p:sp>
      <p:sp>
        <p:nvSpPr>
          <p:cNvPr id="5" name="Freeform 5"/>
          <p:cNvSpPr/>
          <p:nvPr/>
        </p:nvSpPr>
        <p:spPr>
          <a:xfrm>
            <a:off x="16413072" y="8797285"/>
            <a:ext cx="1874928" cy="1489715"/>
          </a:xfrm>
          <a:custGeom>
            <a:avLst/>
            <a:gdLst/>
            <a:ahLst/>
            <a:cxnLst/>
            <a:rect l="l" t="t" r="r" b="b"/>
            <a:pathLst>
              <a:path w="1874928" h="1489715">
                <a:moveTo>
                  <a:pt x="0" y="0"/>
                </a:moveTo>
                <a:lnTo>
                  <a:pt x="1874928" y="0"/>
                </a:lnTo>
                <a:lnTo>
                  <a:pt x="1874928" y="1489715"/>
                </a:lnTo>
                <a:lnTo>
                  <a:pt x="0" y="148971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757674" y="3220406"/>
            <a:ext cx="10441511" cy="5133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59"/>
              </a:lnSpc>
            </a:pPr>
            <a:endParaRPr/>
          </a:p>
          <a:p>
            <a:pPr>
              <a:lnSpc>
                <a:spcPts val="1399"/>
              </a:lnSpc>
            </a:pPr>
            <a:endParaRPr/>
          </a:p>
          <a:p>
            <a:pPr marL="734059" lvl="1" indent="-367030">
              <a:lnSpc>
                <a:spcPts val="4759"/>
              </a:lnSpc>
              <a:buFont typeface="Arial"/>
              <a:buChar char="•"/>
            </a:pPr>
            <a:r>
              <a:rPr lang="en-US" sz="3399" err="1">
                <a:solidFill>
                  <a:srgbClr val="4257A2"/>
                </a:solidFill>
                <a:latin typeface="Rubik 3"/>
              </a:rPr>
              <a:t>Vieną</a:t>
            </a:r>
            <a:r>
              <a:rPr lang="en-US" sz="3399">
                <a:solidFill>
                  <a:srgbClr val="4257A2"/>
                </a:solidFill>
                <a:latin typeface="Rubik 3"/>
              </a:rPr>
              <a:t> </a:t>
            </a:r>
            <a:r>
              <a:rPr lang="en-US" sz="3399" err="1">
                <a:solidFill>
                  <a:srgbClr val="4257A2"/>
                </a:solidFill>
                <a:latin typeface="Rubik 3"/>
              </a:rPr>
              <a:t>gulinčiojo</a:t>
            </a:r>
            <a:r>
              <a:rPr lang="en-US" sz="3399">
                <a:solidFill>
                  <a:srgbClr val="4257A2"/>
                </a:solidFill>
                <a:latin typeface="Rubik 3"/>
              </a:rPr>
              <a:t> </a:t>
            </a:r>
            <a:r>
              <a:rPr lang="en-US" sz="3399" err="1">
                <a:solidFill>
                  <a:srgbClr val="4257A2"/>
                </a:solidFill>
                <a:latin typeface="Rubik 3"/>
              </a:rPr>
              <a:t>ranką</a:t>
            </a:r>
            <a:r>
              <a:rPr lang="en-US" sz="3399">
                <a:solidFill>
                  <a:srgbClr val="4257A2"/>
                </a:solidFill>
                <a:latin typeface="Rubik 3"/>
              </a:rPr>
              <a:t>, </a:t>
            </a:r>
            <a:r>
              <a:rPr lang="en-US" sz="3399" err="1">
                <a:solidFill>
                  <a:srgbClr val="4257A2"/>
                </a:solidFill>
                <a:latin typeface="Rubik 3"/>
              </a:rPr>
              <a:t>esančią</a:t>
            </a:r>
            <a:r>
              <a:rPr lang="en-US" sz="3399">
                <a:solidFill>
                  <a:srgbClr val="4257A2"/>
                </a:solidFill>
                <a:latin typeface="Rubik 3"/>
              </a:rPr>
              <a:t> </a:t>
            </a:r>
            <a:r>
              <a:rPr lang="en-US" sz="3399" err="1">
                <a:solidFill>
                  <a:srgbClr val="4257A2"/>
                </a:solidFill>
                <a:latin typeface="Rubik 3"/>
              </a:rPr>
              <a:t>prie</a:t>
            </a:r>
            <a:r>
              <a:rPr lang="en-US" sz="3399">
                <a:solidFill>
                  <a:srgbClr val="4257A2"/>
                </a:solidFill>
                <a:latin typeface="Rubik 3"/>
              </a:rPr>
              <a:t> </a:t>
            </a:r>
            <a:r>
              <a:rPr lang="en-US" sz="3399" err="1">
                <a:solidFill>
                  <a:srgbClr val="4257A2"/>
                </a:solidFill>
                <a:latin typeface="Rubik 3"/>
              </a:rPr>
              <a:t>jūsų</a:t>
            </a:r>
            <a:r>
              <a:rPr lang="en-US" sz="3399">
                <a:solidFill>
                  <a:srgbClr val="4257A2"/>
                </a:solidFill>
                <a:latin typeface="Rubik 3"/>
              </a:rPr>
              <a:t>, </a:t>
            </a:r>
            <a:r>
              <a:rPr lang="en-US" sz="3399" err="1">
                <a:solidFill>
                  <a:srgbClr val="4257A2"/>
                </a:solidFill>
                <a:latin typeface="Rubik 3"/>
              </a:rPr>
              <a:t>ištieskite</a:t>
            </a:r>
            <a:r>
              <a:rPr lang="en-US" sz="3399">
                <a:solidFill>
                  <a:srgbClr val="4257A2"/>
                </a:solidFill>
                <a:latin typeface="Rubik 3"/>
              </a:rPr>
              <a:t> </a:t>
            </a:r>
            <a:r>
              <a:rPr lang="en-US" sz="3399" err="1">
                <a:solidFill>
                  <a:srgbClr val="4257A2"/>
                </a:solidFill>
                <a:latin typeface="Rubik 3"/>
              </a:rPr>
              <a:t>į</a:t>
            </a:r>
            <a:r>
              <a:rPr lang="en-US" sz="3399">
                <a:solidFill>
                  <a:srgbClr val="4257A2"/>
                </a:solidFill>
                <a:latin typeface="Rubik 3"/>
              </a:rPr>
              <a:t> </a:t>
            </a:r>
            <a:r>
              <a:rPr lang="en-US" sz="3399" err="1">
                <a:solidFill>
                  <a:srgbClr val="4257A2"/>
                </a:solidFill>
                <a:latin typeface="Rubik 3"/>
              </a:rPr>
              <a:t>šoną</a:t>
            </a:r>
            <a:r>
              <a:rPr lang="en-US" sz="3399">
                <a:solidFill>
                  <a:srgbClr val="4257A2"/>
                </a:solidFill>
                <a:latin typeface="Rubik 3"/>
              </a:rPr>
              <a:t> </a:t>
            </a:r>
            <a:r>
              <a:rPr lang="en-US" sz="3399" err="1">
                <a:solidFill>
                  <a:srgbClr val="4257A2"/>
                </a:solidFill>
                <a:latin typeface="Rubik 3"/>
              </a:rPr>
              <a:t>horizontaliai</a:t>
            </a:r>
            <a:r>
              <a:rPr lang="en-US" sz="3399">
                <a:solidFill>
                  <a:srgbClr val="4257A2"/>
                </a:solidFill>
                <a:latin typeface="Rubik 3"/>
              </a:rPr>
              <a:t>, </a:t>
            </a:r>
            <a:r>
              <a:rPr lang="en-US" sz="3399" err="1">
                <a:solidFill>
                  <a:srgbClr val="4257A2"/>
                </a:solidFill>
                <a:latin typeface="Rubik 3"/>
              </a:rPr>
              <a:t>kitą</a:t>
            </a:r>
            <a:r>
              <a:rPr lang="en-US" sz="3399">
                <a:solidFill>
                  <a:srgbClr val="4257A2"/>
                </a:solidFill>
                <a:latin typeface="Rubik 3"/>
              </a:rPr>
              <a:t> -  </a:t>
            </a:r>
            <a:r>
              <a:rPr lang="en-US" sz="3399" err="1">
                <a:solidFill>
                  <a:srgbClr val="4257A2"/>
                </a:solidFill>
                <a:latin typeface="Rubik 3"/>
              </a:rPr>
              <a:t>permeskite</a:t>
            </a:r>
            <a:r>
              <a:rPr lang="en-US" sz="3399">
                <a:solidFill>
                  <a:srgbClr val="4257A2"/>
                </a:solidFill>
                <a:latin typeface="Rubik 3"/>
              </a:rPr>
              <a:t> per </a:t>
            </a:r>
            <a:r>
              <a:rPr lang="en-US" sz="3399" err="1">
                <a:solidFill>
                  <a:srgbClr val="4257A2"/>
                </a:solidFill>
                <a:latin typeface="Rubik 3"/>
              </a:rPr>
              <a:t>krūtinės</a:t>
            </a:r>
            <a:r>
              <a:rPr lang="en-US" sz="3399">
                <a:solidFill>
                  <a:srgbClr val="4257A2"/>
                </a:solidFill>
                <a:latin typeface="Rubik 3"/>
              </a:rPr>
              <a:t> </a:t>
            </a:r>
            <a:r>
              <a:rPr lang="en-US" sz="3399" err="1">
                <a:solidFill>
                  <a:srgbClr val="4257A2"/>
                </a:solidFill>
                <a:latin typeface="Rubik 3"/>
              </a:rPr>
              <a:t>ląstą</a:t>
            </a:r>
            <a:r>
              <a:rPr lang="en-US" sz="3399">
                <a:solidFill>
                  <a:srgbClr val="4257A2"/>
                </a:solidFill>
                <a:latin typeface="Rubik 3"/>
              </a:rPr>
              <a:t>, </a:t>
            </a:r>
            <a:r>
              <a:rPr lang="en-US" sz="3399" err="1">
                <a:solidFill>
                  <a:srgbClr val="4257A2"/>
                </a:solidFill>
                <a:latin typeface="Rubik 3"/>
              </a:rPr>
              <a:t>delnu</a:t>
            </a:r>
            <a:r>
              <a:rPr lang="en-US" sz="3399">
                <a:solidFill>
                  <a:srgbClr val="4257A2"/>
                </a:solidFill>
                <a:latin typeface="Rubik 3"/>
              </a:rPr>
              <a:t> </a:t>
            </a:r>
            <a:r>
              <a:rPr lang="en-US" sz="3399" err="1">
                <a:solidFill>
                  <a:srgbClr val="4257A2"/>
                </a:solidFill>
                <a:latin typeface="Rubik 3"/>
              </a:rPr>
              <a:t>prie</a:t>
            </a:r>
            <a:r>
              <a:rPr lang="en-US" sz="3399">
                <a:solidFill>
                  <a:srgbClr val="4257A2"/>
                </a:solidFill>
                <a:latin typeface="Rubik 3"/>
              </a:rPr>
              <a:t> </a:t>
            </a:r>
            <a:r>
              <a:rPr lang="en-US" sz="3399" err="1">
                <a:solidFill>
                  <a:srgbClr val="4257A2"/>
                </a:solidFill>
                <a:latin typeface="Rubik 3"/>
              </a:rPr>
              <a:t>veido</a:t>
            </a:r>
            <a:r>
              <a:rPr lang="en-US" sz="3399">
                <a:solidFill>
                  <a:srgbClr val="4257A2"/>
                </a:solidFill>
                <a:latin typeface="Rubik 3"/>
              </a:rPr>
              <a:t>.</a:t>
            </a:r>
          </a:p>
          <a:p>
            <a:pPr>
              <a:lnSpc>
                <a:spcPts val="4759"/>
              </a:lnSpc>
            </a:pPr>
            <a:endParaRPr lang="en-US" sz="3399">
              <a:solidFill>
                <a:srgbClr val="4257A2"/>
              </a:solidFill>
              <a:latin typeface="Rubik 3"/>
            </a:endParaRPr>
          </a:p>
          <a:p>
            <a:pPr>
              <a:lnSpc>
                <a:spcPts val="4759"/>
              </a:lnSpc>
            </a:pPr>
            <a:endParaRPr lang="en-US" sz="3399">
              <a:solidFill>
                <a:srgbClr val="4257A2"/>
              </a:solidFill>
              <a:latin typeface="Rubik 3"/>
            </a:endParaRPr>
          </a:p>
          <a:p>
            <a:pPr>
              <a:lnSpc>
                <a:spcPts val="1399"/>
              </a:lnSpc>
            </a:pPr>
            <a:endParaRPr lang="en-US" sz="3399">
              <a:solidFill>
                <a:srgbClr val="4257A2"/>
              </a:solidFill>
              <a:latin typeface="Rubik 3"/>
            </a:endParaRPr>
          </a:p>
          <a:p>
            <a:pPr marL="734059" lvl="1" indent="-367030">
              <a:lnSpc>
                <a:spcPts val="4759"/>
              </a:lnSpc>
              <a:buFont typeface="Arial"/>
              <a:buChar char="•"/>
            </a:pPr>
            <a:r>
              <a:rPr lang="en-US" sz="3399" err="1">
                <a:solidFill>
                  <a:srgbClr val="4257A2"/>
                </a:solidFill>
                <a:latin typeface="Rubik 3"/>
              </a:rPr>
              <a:t>Sulenkite</a:t>
            </a:r>
            <a:r>
              <a:rPr lang="en-US" sz="3399">
                <a:solidFill>
                  <a:srgbClr val="4257A2"/>
                </a:solidFill>
                <a:latin typeface="Rubik 3"/>
              </a:rPr>
              <a:t> </a:t>
            </a:r>
            <a:r>
              <a:rPr lang="en-US" sz="3399" err="1">
                <a:solidFill>
                  <a:srgbClr val="4257A2"/>
                </a:solidFill>
                <a:latin typeface="Rubik 3"/>
              </a:rPr>
              <a:t>tolimesnę</a:t>
            </a:r>
            <a:r>
              <a:rPr lang="en-US" sz="3399">
                <a:solidFill>
                  <a:srgbClr val="4257A2"/>
                </a:solidFill>
                <a:latin typeface="Rubik 3"/>
              </a:rPr>
              <a:t> </a:t>
            </a:r>
            <a:r>
              <a:rPr lang="en-US" sz="3399" err="1">
                <a:solidFill>
                  <a:srgbClr val="4257A2"/>
                </a:solidFill>
                <a:latin typeface="Rubik 3"/>
              </a:rPr>
              <a:t>nukentėjusiojo</a:t>
            </a:r>
            <a:r>
              <a:rPr lang="en-US" sz="3399">
                <a:solidFill>
                  <a:srgbClr val="4257A2"/>
                </a:solidFill>
                <a:latin typeface="Rubik 3"/>
              </a:rPr>
              <a:t> </a:t>
            </a:r>
            <a:r>
              <a:rPr lang="en-US" sz="3399" err="1">
                <a:solidFill>
                  <a:srgbClr val="4257A2"/>
                </a:solidFill>
                <a:latin typeface="Rubik 3"/>
              </a:rPr>
              <a:t>koją</a:t>
            </a:r>
            <a:r>
              <a:rPr lang="en-US" sz="3399">
                <a:solidFill>
                  <a:srgbClr val="4257A2"/>
                </a:solidFill>
                <a:latin typeface="Rubik 3"/>
              </a:rPr>
              <a:t> per </a:t>
            </a:r>
            <a:r>
              <a:rPr lang="en-US" sz="3399" err="1">
                <a:solidFill>
                  <a:srgbClr val="4257A2"/>
                </a:solidFill>
                <a:latin typeface="Rubik 3"/>
              </a:rPr>
              <a:t>kelio</a:t>
            </a:r>
            <a:r>
              <a:rPr lang="en-US" sz="3399">
                <a:solidFill>
                  <a:srgbClr val="4257A2"/>
                </a:solidFill>
                <a:latin typeface="Rubik 3"/>
              </a:rPr>
              <a:t> </a:t>
            </a:r>
            <a:r>
              <a:rPr lang="en-US" sz="3399" err="1">
                <a:solidFill>
                  <a:srgbClr val="4257A2"/>
                </a:solidFill>
                <a:latin typeface="Rubik 3"/>
              </a:rPr>
              <a:t>sąnarį</a:t>
            </a:r>
            <a:r>
              <a:rPr lang="en-US" sz="3399">
                <a:solidFill>
                  <a:srgbClr val="4257A2"/>
                </a:solidFill>
                <a:latin typeface="Rubik 3"/>
              </a:rPr>
              <a:t> </a:t>
            </a:r>
            <a:r>
              <a:rPr lang="en-US" sz="3399" err="1">
                <a:solidFill>
                  <a:srgbClr val="4257A2"/>
                </a:solidFill>
                <a:latin typeface="Rubik 3"/>
              </a:rPr>
              <a:t>ir</a:t>
            </a:r>
            <a:r>
              <a:rPr lang="en-US" sz="3399">
                <a:solidFill>
                  <a:srgbClr val="4257A2"/>
                </a:solidFill>
                <a:latin typeface="Rubik 3"/>
              </a:rPr>
              <a:t> </a:t>
            </a:r>
            <a:r>
              <a:rPr lang="en-US" sz="3399" err="1">
                <a:solidFill>
                  <a:srgbClr val="4257A2"/>
                </a:solidFill>
                <a:latin typeface="Rubik 3"/>
              </a:rPr>
              <a:t>traukite</a:t>
            </a:r>
            <a:r>
              <a:rPr lang="en-US" sz="3399">
                <a:solidFill>
                  <a:srgbClr val="4257A2"/>
                </a:solidFill>
                <a:latin typeface="Rubik 3"/>
              </a:rPr>
              <a:t> </a:t>
            </a:r>
            <a:r>
              <a:rPr lang="en-US" sz="3399" err="1">
                <a:solidFill>
                  <a:srgbClr val="4257A2"/>
                </a:solidFill>
                <a:latin typeface="Rubik 3"/>
              </a:rPr>
              <a:t>į</a:t>
            </a:r>
            <a:r>
              <a:rPr lang="en-US" sz="3399">
                <a:solidFill>
                  <a:srgbClr val="4257A2"/>
                </a:solidFill>
                <a:latin typeface="Rubik 3"/>
              </a:rPr>
              <a:t> save </a:t>
            </a:r>
            <a:r>
              <a:rPr lang="en-US" sz="3399" err="1">
                <a:solidFill>
                  <a:srgbClr val="4257A2"/>
                </a:solidFill>
                <a:latin typeface="Rubik 3"/>
              </a:rPr>
              <a:t>versdami</a:t>
            </a:r>
            <a:r>
              <a:rPr lang="en-US" sz="3399">
                <a:solidFill>
                  <a:srgbClr val="4257A2"/>
                </a:solidFill>
                <a:latin typeface="Rubik 3"/>
              </a:rPr>
              <a:t> </a:t>
            </a:r>
            <a:r>
              <a:rPr lang="en-US" sz="3399" err="1">
                <a:solidFill>
                  <a:srgbClr val="4257A2"/>
                </a:solidFill>
                <a:latin typeface="Rubik 3"/>
              </a:rPr>
              <a:t>jį</a:t>
            </a:r>
            <a:r>
              <a:rPr lang="en-US" sz="3399">
                <a:solidFill>
                  <a:srgbClr val="4257A2"/>
                </a:solidFill>
                <a:latin typeface="Rubik 3"/>
              </a:rPr>
              <a:t> ant </a:t>
            </a:r>
            <a:r>
              <a:rPr lang="en-US" sz="3399" err="1">
                <a:solidFill>
                  <a:srgbClr val="4257A2"/>
                </a:solidFill>
                <a:latin typeface="Rubik 3"/>
              </a:rPr>
              <a:t>šono</a:t>
            </a:r>
            <a:r>
              <a:rPr lang="en-US" sz="3399">
                <a:solidFill>
                  <a:srgbClr val="4257A2"/>
                </a:solidFill>
                <a:latin typeface="Rubik 3"/>
              </a:rPr>
              <a:t>.</a:t>
            </a:r>
          </a:p>
        </p:txBody>
      </p:sp>
      <p:sp>
        <p:nvSpPr>
          <p:cNvPr id="7" name="Freeform 7"/>
          <p:cNvSpPr/>
          <p:nvPr/>
        </p:nvSpPr>
        <p:spPr>
          <a:xfrm>
            <a:off x="11719935" y="4628314"/>
            <a:ext cx="5539365" cy="4629986"/>
          </a:xfrm>
          <a:custGeom>
            <a:avLst/>
            <a:gdLst/>
            <a:ahLst/>
            <a:cxnLst/>
            <a:rect l="l" t="t" r="r" b="b"/>
            <a:pathLst>
              <a:path w="5539365" h="4629986">
                <a:moveTo>
                  <a:pt x="0" y="0"/>
                </a:moveTo>
                <a:lnTo>
                  <a:pt x="5539365" y="0"/>
                </a:lnTo>
                <a:lnTo>
                  <a:pt x="5539365" y="4629986"/>
                </a:lnTo>
                <a:lnTo>
                  <a:pt x="0" y="46299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1719935" y="2290792"/>
            <a:ext cx="6395435" cy="2630123"/>
          </a:xfrm>
          <a:custGeom>
            <a:avLst/>
            <a:gdLst/>
            <a:ahLst/>
            <a:cxnLst/>
            <a:rect l="l" t="t" r="r" b="b"/>
            <a:pathLst>
              <a:path w="6395435" h="2630123">
                <a:moveTo>
                  <a:pt x="0" y="0"/>
                </a:moveTo>
                <a:lnTo>
                  <a:pt x="6395436" y="0"/>
                </a:lnTo>
                <a:lnTo>
                  <a:pt x="6395436" y="2630123"/>
                </a:lnTo>
                <a:lnTo>
                  <a:pt x="0" y="26301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7155803" y="1707927"/>
            <a:ext cx="692798" cy="8371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593"/>
              </a:lnSpc>
            </a:pPr>
            <a:r>
              <a:rPr lang="en-US" sz="4709">
                <a:solidFill>
                  <a:srgbClr val="4257A2"/>
                </a:solidFill>
                <a:latin typeface="Blodders 1"/>
              </a:rPr>
              <a:t>.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413072" y="8823005"/>
            <a:ext cx="1874928" cy="1489715"/>
          </a:xfrm>
          <a:custGeom>
            <a:avLst/>
            <a:gdLst/>
            <a:ahLst/>
            <a:cxnLst/>
            <a:rect l="l" t="t" r="r" b="b"/>
            <a:pathLst>
              <a:path w="1874928" h="1489715">
                <a:moveTo>
                  <a:pt x="0" y="0"/>
                </a:moveTo>
                <a:lnTo>
                  <a:pt x="1874928" y="0"/>
                </a:lnTo>
                <a:lnTo>
                  <a:pt x="1874928" y="1489715"/>
                </a:lnTo>
                <a:lnTo>
                  <a:pt x="0" y="148971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LT"/>
          </a:p>
        </p:txBody>
      </p:sp>
      <p:sp>
        <p:nvSpPr>
          <p:cNvPr id="3" name="Freeform 3"/>
          <p:cNvSpPr/>
          <p:nvPr/>
        </p:nvSpPr>
        <p:spPr>
          <a:xfrm>
            <a:off x="4447347" y="3222972"/>
            <a:ext cx="8903449" cy="5731595"/>
          </a:xfrm>
          <a:custGeom>
            <a:avLst/>
            <a:gdLst/>
            <a:ahLst/>
            <a:cxnLst/>
            <a:rect l="l" t="t" r="r" b="b"/>
            <a:pathLst>
              <a:path w="8903449" h="5731595">
                <a:moveTo>
                  <a:pt x="0" y="0"/>
                </a:moveTo>
                <a:lnTo>
                  <a:pt x="8903449" y="0"/>
                </a:lnTo>
                <a:lnTo>
                  <a:pt x="8903449" y="5731595"/>
                </a:lnTo>
                <a:lnTo>
                  <a:pt x="0" y="573159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9013359" y="3771340"/>
            <a:ext cx="3254841" cy="26341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1308"/>
              </a:lnSpc>
            </a:pPr>
            <a:r>
              <a:rPr lang="en-US" sz="15220">
                <a:solidFill>
                  <a:srgbClr val="586BB0"/>
                </a:solidFill>
                <a:latin typeface="Blodders 1"/>
              </a:rPr>
              <a:t>30:2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248088" y="436910"/>
            <a:ext cx="10020399" cy="14366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37"/>
              </a:lnSpc>
            </a:pPr>
            <a:r>
              <a:rPr lang="en-US" sz="8312">
                <a:solidFill>
                  <a:srgbClr val="D0381A"/>
                </a:solidFill>
                <a:latin typeface="Blodders 1"/>
              </a:rPr>
              <a:t>Gaivinimas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7656877"/>
            <a:ext cx="6395435" cy="2630123"/>
          </a:xfrm>
          <a:custGeom>
            <a:avLst/>
            <a:gdLst/>
            <a:ahLst/>
            <a:cxnLst/>
            <a:rect l="l" t="t" r="r" b="b"/>
            <a:pathLst>
              <a:path w="6395435" h="2630123">
                <a:moveTo>
                  <a:pt x="0" y="0"/>
                </a:moveTo>
                <a:lnTo>
                  <a:pt x="6395435" y="0"/>
                </a:lnTo>
                <a:lnTo>
                  <a:pt x="6395435" y="2630123"/>
                </a:lnTo>
                <a:lnTo>
                  <a:pt x="0" y="263012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5885985" y="0"/>
            <a:ext cx="2402015" cy="2463606"/>
          </a:xfrm>
          <a:custGeom>
            <a:avLst/>
            <a:gdLst/>
            <a:ahLst/>
            <a:cxnLst/>
            <a:rect l="l" t="t" r="r" b="b"/>
            <a:pathLst>
              <a:path w="2402015" h="2463606">
                <a:moveTo>
                  <a:pt x="0" y="0"/>
                </a:moveTo>
                <a:lnTo>
                  <a:pt x="2402015" y="0"/>
                </a:lnTo>
                <a:lnTo>
                  <a:pt x="2402015" y="2463606"/>
                </a:lnTo>
                <a:lnTo>
                  <a:pt x="0" y="2463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4248088" y="436910"/>
            <a:ext cx="10020399" cy="14366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37"/>
              </a:lnSpc>
            </a:pPr>
            <a:r>
              <a:rPr lang="en-US" sz="8312" err="1">
                <a:solidFill>
                  <a:srgbClr val="D0381A"/>
                </a:solidFill>
                <a:latin typeface="Blodders 1"/>
              </a:rPr>
              <a:t>SaulEs</a:t>
            </a:r>
            <a:r>
              <a:rPr lang="en-US" sz="8312">
                <a:solidFill>
                  <a:srgbClr val="D0381A"/>
                </a:solidFill>
                <a:latin typeface="Blodders 1"/>
              </a:rPr>
              <a:t> </a:t>
            </a:r>
            <a:r>
              <a:rPr lang="en-US" sz="8312" err="1">
                <a:solidFill>
                  <a:srgbClr val="D0381A"/>
                </a:solidFill>
                <a:latin typeface="Blodders 1"/>
              </a:rPr>
              <a:t>smUgis</a:t>
            </a:r>
            <a:endParaRPr lang="en-US" sz="8312">
              <a:solidFill>
                <a:srgbClr val="D0381A"/>
              </a:solidFill>
              <a:latin typeface="Blodders 1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028700" y="2195542"/>
            <a:ext cx="7459638" cy="821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sz="4800">
                <a:solidFill>
                  <a:srgbClr val="D0381A"/>
                </a:solidFill>
                <a:latin typeface="Blodders 1"/>
              </a:rPr>
              <a:t>kaip atpažinti?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258287" y="2195542"/>
            <a:ext cx="7459638" cy="821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sz="4800">
                <a:solidFill>
                  <a:srgbClr val="D0381A"/>
                </a:solidFill>
                <a:latin typeface="Blodders 1"/>
              </a:rPr>
              <a:t>Pagalba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3072438"/>
            <a:ext cx="8115300" cy="4065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2459" lvl="1" indent="-356229">
              <a:lnSpc>
                <a:spcPts val="6599"/>
              </a:lnSpc>
              <a:buFont typeface="Arial"/>
              <a:buChar char="•"/>
            </a:pPr>
            <a:r>
              <a:rPr lang="en-US" sz="3299">
                <a:solidFill>
                  <a:srgbClr val="586BB0"/>
                </a:solidFill>
                <a:latin typeface="Rubik 2"/>
              </a:rPr>
              <a:t>galvos </a:t>
            </a:r>
            <a:r>
              <a:rPr lang="en-US" sz="3299" err="1">
                <a:solidFill>
                  <a:srgbClr val="586BB0"/>
                </a:solidFill>
                <a:latin typeface="Rubik 2"/>
              </a:rPr>
              <a:t>skausmas</a:t>
            </a:r>
            <a:r>
              <a:rPr lang="en-US" sz="3299">
                <a:solidFill>
                  <a:srgbClr val="586BB0"/>
                </a:solidFill>
                <a:latin typeface="Rubik 2"/>
              </a:rPr>
              <a:t>, </a:t>
            </a:r>
            <a:r>
              <a:rPr lang="en-US" sz="3299" err="1">
                <a:solidFill>
                  <a:srgbClr val="586BB0"/>
                </a:solidFill>
                <a:latin typeface="Rubik 2"/>
              </a:rPr>
              <a:t>svaigimas</a:t>
            </a:r>
            <a:r>
              <a:rPr lang="en-US" sz="3299">
                <a:solidFill>
                  <a:srgbClr val="586BB0"/>
                </a:solidFill>
                <a:latin typeface="Rubik 2"/>
              </a:rPr>
              <a:t>;</a:t>
            </a:r>
          </a:p>
          <a:p>
            <a:pPr marL="712459" lvl="1" indent="-356229">
              <a:lnSpc>
                <a:spcPts val="6599"/>
              </a:lnSpc>
              <a:buFont typeface="Arial"/>
              <a:buChar char="•"/>
            </a:pPr>
            <a:r>
              <a:rPr lang="en-US" sz="3299" err="1">
                <a:solidFill>
                  <a:srgbClr val="586BB0"/>
                </a:solidFill>
                <a:latin typeface="Rubik 2"/>
              </a:rPr>
              <a:t>silpnumas</a:t>
            </a:r>
            <a:r>
              <a:rPr lang="en-US" sz="3299">
                <a:solidFill>
                  <a:srgbClr val="586BB0"/>
                </a:solidFill>
                <a:latin typeface="Rubik 2"/>
              </a:rPr>
              <a:t>, </a:t>
            </a:r>
            <a:r>
              <a:rPr lang="en-US" sz="3299" err="1">
                <a:solidFill>
                  <a:srgbClr val="586BB0"/>
                </a:solidFill>
                <a:latin typeface="Rubik 2"/>
              </a:rPr>
              <a:t>pykinimas</a:t>
            </a:r>
            <a:r>
              <a:rPr lang="en-US" sz="3299">
                <a:solidFill>
                  <a:srgbClr val="586BB0"/>
                </a:solidFill>
                <a:latin typeface="Rubik 2"/>
              </a:rPr>
              <a:t>, </a:t>
            </a:r>
            <a:r>
              <a:rPr lang="en-US" sz="3299" err="1">
                <a:solidFill>
                  <a:srgbClr val="586BB0"/>
                </a:solidFill>
                <a:latin typeface="Rubik 2"/>
              </a:rPr>
              <a:t>vėmimas</a:t>
            </a:r>
            <a:r>
              <a:rPr lang="en-US" sz="3299">
                <a:solidFill>
                  <a:srgbClr val="586BB0"/>
                </a:solidFill>
                <a:latin typeface="Rubik 2"/>
              </a:rPr>
              <a:t>;</a:t>
            </a:r>
          </a:p>
          <a:p>
            <a:pPr marL="712459" lvl="1" indent="-356229">
              <a:lnSpc>
                <a:spcPts val="6599"/>
              </a:lnSpc>
              <a:buFont typeface="Arial"/>
              <a:buChar char="•"/>
            </a:pPr>
            <a:r>
              <a:rPr lang="en-US" sz="3299" err="1">
                <a:solidFill>
                  <a:srgbClr val="586BB0"/>
                </a:solidFill>
                <a:latin typeface="Rubik 2"/>
              </a:rPr>
              <a:t>zvimbimas</a:t>
            </a:r>
            <a:r>
              <a:rPr lang="en-US" sz="3299">
                <a:solidFill>
                  <a:srgbClr val="586BB0"/>
                </a:solidFill>
                <a:latin typeface="Rubik 2"/>
              </a:rPr>
              <a:t> </a:t>
            </a:r>
            <a:r>
              <a:rPr lang="en-US" sz="3299" err="1">
                <a:solidFill>
                  <a:srgbClr val="586BB0"/>
                </a:solidFill>
                <a:latin typeface="Rubik 2"/>
              </a:rPr>
              <a:t>ausyse</a:t>
            </a:r>
            <a:r>
              <a:rPr lang="en-US" sz="3299">
                <a:solidFill>
                  <a:srgbClr val="586BB0"/>
                </a:solidFill>
                <a:latin typeface="Rubik 2"/>
              </a:rPr>
              <a:t>, </a:t>
            </a:r>
            <a:r>
              <a:rPr lang="en-US" sz="3299" err="1">
                <a:solidFill>
                  <a:srgbClr val="586BB0"/>
                </a:solidFill>
                <a:latin typeface="Rubik 2"/>
              </a:rPr>
              <a:t>mirgėjimas</a:t>
            </a:r>
            <a:r>
              <a:rPr lang="en-US" sz="3299">
                <a:solidFill>
                  <a:srgbClr val="586BB0"/>
                </a:solidFill>
                <a:latin typeface="Rubik 2"/>
              </a:rPr>
              <a:t> </a:t>
            </a:r>
            <a:r>
              <a:rPr lang="en-US" sz="3299" err="1">
                <a:solidFill>
                  <a:srgbClr val="586BB0"/>
                </a:solidFill>
                <a:latin typeface="Rubik 2"/>
              </a:rPr>
              <a:t>akyse</a:t>
            </a:r>
            <a:r>
              <a:rPr lang="en-US" sz="3299">
                <a:solidFill>
                  <a:srgbClr val="586BB0"/>
                </a:solidFill>
                <a:latin typeface="Rubik 2"/>
              </a:rPr>
              <a:t>, </a:t>
            </a:r>
            <a:r>
              <a:rPr lang="en-US" sz="3299" err="1">
                <a:solidFill>
                  <a:srgbClr val="586BB0"/>
                </a:solidFill>
                <a:latin typeface="Rubik 2"/>
              </a:rPr>
              <a:t>sąmonės</a:t>
            </a:r>
            <a:r>
              <a:rPr lang="en-US" sz="3299">
                <a:solidFill>
                  <a:srgbClr val="586BB0"/>
                </a:solidFill>
                <a:latin typeface="Rubik 2"/>
              </a:rPr>
              <a:t> </a:t>
            </a:r>
            <a:r>
              <a:rPr lang="en-US" sz="3299" err="1">
                <a:solidFill>
                  <a:srgbClr val="586BB0"/>
                </a:solidFill>
                <a:latin typeface="Rubik 2"/>
              </a:rPr>
              <a:t>aptemimas</a:t>
            </a:r>
            <a:r>
              <a:rPr lang="en-US" sz="3299">
                <a:solidFill>
                  <a:srgbClr val="586BB0"/>
                </a:solidFill>
                <a:latin typeface="Rubik 2"/>
              </a:rPr>
              <a:t>;</a:t>
            </a:r>
          </a:p>
          <a:p>
            <a:pPr marL="712459" lvl="1" indent="-356229">
              <a:lnSpc>
                <a:spcPts val="6599"/>
              </a:lnSpc>
              <a:buFont typeface="Arial"/>
              <a:buChar char="•"/>
            </a:pPr>
            <a:r>
              <a:rPr lang="en-US" sz="3299" err="1">
                <a:solidFill>
                  <a:srgbClr val="586BB0"/>
                </a:solidFill>
                <a:latin typeface="Rubik 2"/>
              </a:rPr>
              <a:t>išbalusi</a:t>
            </a:r>
            <a:r>
              <a:rPr lang="en-US" sz="3299">
                <a:solidFill>
                  <a:srgbClr val="586BB0"/>
                </a:solidFill>
                <a:latin typeface="Rubik 2"/>
              </a:rPr>
              <a:t> </a:t>
            </a:r>
            <a:r>
              <a:rPr lang="en-US" sz="3299" err="1">
                <a:solidFill>
                  <a:srgbClr val="586BB0"/>
                </a:solidFill>
                <a:latin typeface="Rubik 2"/>
              </a:rPr>
              <a:t>oda</a:t>
            </a:r>
            <a:r>
              <a:rPr lang="en-US" sz="3299">
                <a:solidFill>
                  <a:srgbClr val="586BB0"/>
                </a:solidFill>
                <a:latin typeface="Rubik 2"/>
              </a:rPr>
              <a:t>, </a:t>
            </a:r>
            <a:r>
              <a:rPr lang="en-US" sz="3299" err="1">
                <a:solidFill>
                  <a:srgbClr val="586BB0"/>
                </a:solidFill>
                <a:latin typeface="Rubik 2"/>
              </a:rPr>
              <a:t>išpila</a:t>
            </a:r>
            <a:r>
              <a:rPr lang="en-US" sz="3299">
                <a:solidFill>
                  <a:srgbClr val="586BB0"/>
                </a:solidFill>
                <a:latin typeface="Rubik 2"/>
              </a:rPr>
              <a:t> </a:t>
            </a:r>
            <a:r>
              <a:rPr lang="en-US" sz="3299" err="1">
                <a:solidFill>
                  <a:srgbClr val="586BB0"/>
                </a:solidFill>
                <a:latin typeface="Rubik 2"/>
              </a:rPr>
              <a:t>šaltas</a:t>
            </a:r>
            <a:r>
              <a:rPr lang="en-US" sz="3299">
                <a:solidFill>
                  <a:srgbClr val="586BB0"/>
                </a:solidFill>
                <a:latin typeface="Rubik 2"/>
              </a:rPr>
              <a:t> </a:t>
            </a:r>
            <a:r>
              <a:rPr lang="en-US" sz="3299" err="1">
                <a:solidFill>
                  <a:srgbClr val="586BB0"/>
                </a:solidFill>
                <a:latin typeface="Rubik 2"/>
              </a:rPr>
              <a:t>prakaitas</a:t>
            </a:r>
            <a:r>
              <a:rPr lang="en-US" sz="3299">
                <a:solidFill>
                  <a:srgbClr val="586BB0"/>
                </a:solidFill>
                <a:latin typeface="Rubik 2"/>
              </a:rPr>
              <a:t>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410769" y="2982275"/>
            <a:ext cx="8115300" cy="4893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2459" lvl="1" indent="-356229">
              <a:lnSpc>
                <a:spcPts val="6599"/>
              </a:lnSpc>
              <a:buFont typeface="Arial"/>
              <a:buChar char="•"/>
            </a:pPr>
            <a:r>
              <a:rPr lang="en-US" sz="3299" err="1">
                <a:solidFill>
                  <a:srgbClr val="586BB0"/>
                </a:solidFill>
                <a:latin typeface="Rubik 2"/>
              </a:rPr>
              <a:t>kviesti</a:t>
            </a:r>
            <a:r>
              <a:rPr lang="en-US" sz="3299">
                <a:solidFill>
                  <a:srgbClr val="586BB0"/>
                </a:solidFill>
                <a:latin typeface="Rubik 2"/>
              </a:rPr>
              <a:t> </a:t>
            </a:r>
            <a:r>
              <a:rPr lang="en-US" sz="3299" err="1">
                <a:solidFill>
                  <a:srgbClr val="586BB0"/>
                </a:solidFill>
                <a:latin typeface="Rubik 2"/>
              </a:rPr>
              <a:t>greitąją</a:t>
            </a:r>
            <a:r>
              <a:rPr lang="en-US" sz="3299">
                <a:solidFill>
                  <a:srgbClr val="586BB0"/>
                </a:solidFill>
                <a:latin typeface="Rubik 2"/>
              </a:rPr>
              <a:t> </a:t>
            </a:r>
            <a:r>
              <a:rPr lang="en-US" sz="3299" err="1">
                <a:solidFill>
                  <a:srgbClr val="586BB0"/>
                </a:solidFill>
                <a:latin typeface="Rubik 2"/>
              </a:rPr>
              <a:t>pagalbą</a:t>
            </a:r>
            <a:r>
              <a:rPr lang="en-US" sz="3299">
                <a:solidFill>
                  <a:srgbClr val="586BB0"/>
                </a:solidFill>
                <a:latin typeface="Rubik 2"/>
              </a:rPr>
              <a:t> (112);</a:t>
            </a:r>
          </a:p>
          <a:p>
            <a:pPr marL="712459" lvl="1" indent="-356229">
              <a:lnSpc>
                <a:spcPts val="6599"/>
              </a:lnSpc>
              <a:buFont typeface="Arial"/>
              <a:buChar char="•"/>
            </a:pPr>
            <a:r>
              <a:rPr lang="en-US" sz="3299" err="1">
                <a:solidFill>
                  <a:srgbClr val="586BB0"/>
                </a:solidFill>
                <a:latin typeface="Rubik 2"/>
              </a:rPr>
              <a:t>vesti</a:t>
            </a:r>
            <a:r>
              <a:rPr lang="en-US" sz="3299">
                <a:solidFill>
                  <a:srgbClr val="586BB0"/>
                </a:solidFill>
                <a:latin typeface="Rubik 2"/>
              </a:rPr>
              <a:t> </a:t>
            </a:r>
            <a:r>
              <a:rPr lang="en-US" sz="3299" err="1">
                <a:solidFill>
                  <a:srgbClr val="586BB0"/>
                </a:solidFill>
                <a:latin typeface="Rubik 2"/>
              </a:rPr>
              <a:t>į</a:t>
            </a:r>
            <a:r>
              <a:rPr lang="en-US" sz="3299">
                <a:solidFill>
                  <a:srgbClr val="586BB0"/>
                </a:solidFill>
                <a:latin typeface="Rubik 2"/>
              </a:rPr>
              <a:t> </a:t>
            </a:r>
            <a:r>
              <a:rPr lang="en-US" sz="3299" err="1">
                <a:solidFill>
                  <a:srgbClr val="586BB0"/>
                </a:solidFill>
                <a:latin typeface="Rubik 2"/>
              </a:rPr>
              <a:t>pavėsį</a:t>
            </a:r>
            <a:r>
              <a:rPr lang="en-US" sz="3299">
                <a:solidFill>
                  <a:srgbClr val="586BB0"/>
                </a:solidFill>
                <a:latin typeface="Rubik 2"/>
              </a:rPr>
              <a:t> </a:t>
            </a:r>
            <a:r>
              <a:rPr lang="en-US" sz="3299" err="1">
                <a:solidFill>
                  <a:srgbClr val="586BB0"/>
                </a:solidFill>
                <a:latin typeface="Rubik 2"/>
              </a:rPr>
              <a:t>ir</a:t>
            </a:r>
            <a:r>
              <a:rPr lang="en-US" sz="3299">
                <a:solidFill>
                  <a:srgbClr val="586BB0"/>
                </a:solidFill>
                <a:latin typeface="Rubik 2"/>
              </a:rPr>
              <a:t> ant galvos </a:t>
            </a:r>
            <a:r>
              <a:rPr lang="en-US" sz="3299" err="1">
                <a:solidFill>
                  <a:srgbClr val="586BB0"/>
                </a:solidFill>
                <a:latin typeface="Rubik 2"/>
              </a:rPr>
              <a:t>dėkite</a:t>
            </a:r>
            <a:r>
              <a:rPr lang="en-US" sz="3299">
                <a:solidFill>
                  <a:srgbClr val="586BB0"/>
                </a:solidFill>
                <a:latin typeface="Rubik 2"/>
              </a:rPr>
              <a:t> </a:t>
            </a:r>
            <a:r>
              <a:rPr lang="en-US" sz="3299" err="1">
                <a:solidFill>
                  <a:srgbClr val="586BB0"/>
                </a:solidFill>
                <a:latin typeface="Rubik 2"/>
              </a:rPr>
              <a:t>šaltą</a:t>
            </a:r>
            <a:r>
              <a:rPr lang="en-US" sz="3299">
                <a:solidFill>
                  <a:srgbClr val="586BB0"/>
                </a:solidFill>
                <a:latin typeface="Rubik 2"/>
              </a:rPr>
              <a:t> </a:t>
            </a:r>
            <a:r>
              <a:rPr lang="en-US" sz="3299" err="1">
                <a:solidFill>
                  <a:srgbClr val="586BB0"/>
                </a:solidFill>
                <a:latin typeface="Rubik 2"/>
              </a:rPr>
              <a:t>kompresą</a:t>
            </a:r>
            <a:r>
              <a:rPr lang="en-US" sz="3299">
                <a:solidFill>
                  <a:srgbClr val="586BB0"/>
                </a:solidFill>
                <a:latin typeface="Rubik 2"/>
              </a:rPr>
              <a:t>;</a:t>
            </a:r>
          </a:p>
          <a:p>
            <a:pPr marL="712459" lvl="1" indent="-356229">
              <a:lnSpc>
                <a:spcPts val="6599"/>
              </a:lnSpc>
              <a:buFont typeface="Arial"/>
              <a:buChar char="•"/>
            </a:pPr>
            <a:r>
              <a:rPr lang="en-US" sz="3299" err="1">
                <a:solidFill>
                  <a:srgbClr val="586BB0"/>
                </a:solidFill>
                <a:latin typeface="Rubik 2"/>
              </a:rPr>
              <a:t>vėduokite</a:t>
            </a:r>
            <a:r>
              <a:rPr lang="en-US" sz="3299">
                <a:solidFill>
                  <a:srgbClr val="586BB0"/>
                </a:solidFill>
                <a:latin typeface="Rubik 2"/>
              </a:rPr>
              <a:t> </a:t>
            </a:r>
            <a:r>
              <a:rPr lang="en-US" sz="3299" err="1">
                <a:solidFill>
                  <a:srgbClr val="586BB0"/>
                </a:solidFill>
                <a:latin typeface="Rubik 2"/>
              </a:rPr>
              <a:t>kokiu</a:t>
            </a:r>
            <a:r>
              <a:rPr lang="en-US" sz="3299">
                <a:solidFill>
                  <a:srgbClr val="586BB0"/>
                </a:solidFill>
                <a:latin typeface="Rubik 2"/>
              </a:rPr>
              <a:t> </a:t>
            </a:r>
            <a:r>
              <a:rPr lang="en-US" sz="3299" err="1">
                <a:solidFill>
                  <a:srgbClr val="586BB0"/>
                </a:solidFill>
                <a:latin typeface="Rubik 2"/>
              </a:rPr>
              <a:t>nors</a:t>
            </a:r>
            <a:r>
              <a:rPr lang="en-US" sz="3299">
                <a:solidFill>
                  <a:srgbClr val="586BB0"/>
                </a:solidFill>
                <a:latin typeface="Rubik 2"/>
              </a:rPr>
              <a:t> </a:t>
            </a:r>
            <a:r>
              <a:rPr lang="en-US" sz="3299" err="1">
                <a:solidFill>
                  <a:srgbClr val="586BB0"/>
                </a:solidFill>
                <a:latin typeface="Rubik 2"/>
              </a:rPr>
              <a:t>turimu</a:t>
            </a:r>
            <a:r>
              <a:rPr lang="en-US" sz="3299">
                <a:solidFill>
                  <a:srgbClr val="586BB0"/>
                </a:solidFill>
                <a:latin typeface="Rubik 2"/>
              </a:rPr>
              <a:t> </a:t>
            </a:r>
            <a:r>
              <a:rPr lang="en-US" sz="3299" err="1">
                <a:solidFill>
                  <a:srgbClr val="586BB0"/>
                </a:solidFill>
                <a:latin typeface="Rubik 2"/>
              </a:rPr>
              <a:t>daiktu</a:t>
            </a:r>
            <a:r>
              <a:rPr lang="en-US" sz="3299">
                <a:solidFill>
                  <a:srgbClr val="586BB0"/>
                </a:solidFill>
                <a:latin typeface="Rubik 2"/>
              </a:rPr>
              <a:t>;</a:t>
            </a:r>
          </a:p>
          <a:p>
            <a:pPr marL="712459" lvl="1" indent="-356229">
              <a:lnSpc>
                <a:spcPts val="6599"/>
              </a:lnSpc>
              <a:buFont typeface="Arial"/>
              <a:buChar char="•"/>
            </a:pPr>
            <a:r>
              <a:rPr lang="en-US" sz="3299" err="1">
                <a:solidFill>
                  <a:srgbClr val="586BB0"/>
                </a:solidFill>
                <a:latin typeface="Rubik 2"/>
              </a:rPr>
              <a:t>duokite</a:t>
            </a:r>
            <a:r>
              <a:rPr lang="en-US" sz="3299">
                <a:solidFill>
                  <a:srgbClr val="586BB0"/>
                </a:solidFill>
                <a:latin typeface="Rubik 2"/>
              </a:rPr>
              <a:t> </a:t>
            </a:r>
            <a:r>
              <a:rPr lang="en-US" sz="3299" err="1">
                <a:solidFill>
                  <a:srgbClr val="586BB0"/>
                </a:solidFill>
                <a:latin typeface="Rubik 2"/>
              </a:rPr>
              <a:t>gerti</a:t>
            </a:r>
            <a:r>
              <a:rPr lang="en-US" sz="3299">
                <a:solidFill>
                  <a:srgbClr val="586BB0"/>
                </a:solidFill>
                <a:latin typeface="Rubik 2"/>
              </a:rPr>
              <a:t> </a:t>
            </a:r>
            <a:r>
              <a:rPr lang="en-US" sz="3299" err="1">
                <a:solidFill>
                  <a:srgbClr val="586BB0"/>
                </a:solidFill>
                <a:latin typeface="Rubik 2"/>
              </a:rPr>
              <a:t>vėsių</a:t>
            </a:r>
            <a:r>
              <a:rPr lang="en-US" sz="3299">
                <a:solidFill>
                  <a:srgbClr val="586BB0"/>
                </a:solidFill>
                <a:latin typeface="Rubik 2"/>
              </a:rPr>
              <a:t>, bet </a:t>
            </a:r>
            <a:r>
              <a:rPr lang="en-US" sz="3299" err="1">
                <a:solidFill>
                  <a:srgbClr val="586BB0"/>
                </a:solidFill>
                <a:latin typeface="Rubik 2"/>
              </a:rPr>
              <a:t>nešaltų</a:t>
            </a:r>
            <a:r>
              <a:rPr lang="en-US" sz="3299">
                <a:solidFill>
                  <a:srgbClr val="586BB0"/>
                </a:solidFill>
                <a:latin typeface="Rubik 2"/>
              </a:rPr>
              <a:t> </a:t>
            </a:r>
            <a:r>
              <a:rPr lang="en-US" sz="3299" err="1">
                <a:solidFill>
                  <a:srgbClr val="586BB0"/>
                </a:solidFill>
                <a:latin typeface="Rubik 2"/>
              </a:rPr>
              <a:t>gėrimų</a:t>
            </a:r>
            <a:r>
              <a:rPr lang="en-US" sz="3299">
                <a:solidFill>
                  <a:srgbClr val="586BB0"/>
                </a:solidFill>
                <a:latin typeface="Rubik 2"/>
              </a:rPr>
              <a:t>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65D503C-E22B-0A6F-E7AB-911B5503BD21}"/>
              </a:ext>
            </a:extLst>
          </p:cNvPr>
          <p:cNvSpPr txBox="1"/>
          <p:nvPr/>
        </p:nvSpPr>
        <p:spPr>
          <a:xfrm>
            <a:off x="8107338" y="-481958"/>
            <a:ext cx="762000" cy="151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1637"/>
              </a:lnSpc>
            </a:pPr>
            <a:r>
              <a:rPr lang="en-US" sz="8000">
                <a:solidFill>
                  <a:srgbClr val="D0381A"/>
                </a:solidFill>
                <a:latin typeface="Blodders 1"/>
              </a:rPr>
              <a:t>.</a:t>
            </a:r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FEE00B41-BE7A-7DF1-C255-83D9D7010032}"/>
              </a:ext>
            </a:extLst>
          </p:cNvPr>
          <p:cNvSpPr/>
          <p:nvPr/>
        </p:nvSpPr>
        <p:spPr>
          <a:xfrm>
            <a:off x="16413072" y="8797285"/>
            <a:ext cx="1874928" cy="1489715"/>
          </a:xfrm>
          <a:custGeom>
            <a:avLst/>
            <a:gdLst/>
            <a:ahLst/>
            <a:cxnLst/>
            <a:rect l="l" t="t" r="r" b="b"/>
            <a:pathLst>
              <a:path w="1874928" h="1489715">
                <a:moveTo>
                  <a:pt x="0" y="0"/>
                </a:moveTo>
                <a:lnTo>
                  <a:pt x="1874928" y="0"/>
                </a:lnTo>
                <a:lnTo>
                  <a:pt x="1874928" y="1489715"/>
                </a:lnTo>
                <a:lnTo>
                  <a:pt x="0" y="148971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F9F18EB-69C4-6BF6-7212-698CB2E07594}"/>
              </a:ext>
            </a:extLst>
          </p:cNvPr>
          <p:cNvSpPr txBox="1"/>
          <p:nvPr/>
        </p:nvSpPr>
        <p:spPr>
          <a:xfrm>
            <a:off x="10776861" y="-166375"/>
            <a:ext cx="348340" cy="151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1637"/>
              </a:lnSpc>
            </a:pPr>
            <a:r>
              <a:rPr lang="en-US" sz="8000">
                <a:solidFill>
                  <a:srgbClr val="D0381A"/>
                </a:solidFill>
                <a:latin typeface="Blodders 1"/>
              </a:rPr>
              <a:t>-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7656877"/>
            <a:ext cx="6395435" cy="2630123"/>
          </a:xfrm>
          <a:custGeom>
            <a:avLst/>
            <a:gdLst/>
            <a:ahLst/>
            <a:cxnLst/>
            <a:rect l="l" t="t" r="r" b="b"/>
            <a:pathLst>
              <a:path w="6395435" h="2630123">
                <a:moveTo>
                  <a:pt x="0" y="0"/>
                </a:moveTo>
                <a:lnTo>
                  <a:pt x="6395435" y="0"/>
                </a:lnTo>
                <a:lnTo>
                  <a:pt x="6395435" y="2630123"/>
                </a:lnTo>
                <a:lnTo>
                  <a:pt x="0" y="263012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5738738" y="248625"/>
            <a:ext cx="2263337" cy="2767972"/>
          </a:xfrm>
          <a:custGeom>
            <a:avLst/>
            <a:gdLst/>
            <a:ahLst/>
            <a:cxnLst/>
            <a:rect l="l" t="t" r="r" b="b"/>
            <a:pathLst>
              <a:path w="2605422" h="3329613">
                <a:moveTo>
                  <a:pt x="0" y="0"/>
                </a:moveTo>
                <a:lnTo>
                  <a:pt x="2605422" y="0"/>
                </a:lnTo>
                <a:lnTo>
                  <a:pt x="2605422" y="3329613"/>
                </a:lnTo>
                <a:lnTo>
                  <a:pt x="0" y="332961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4248088" y="436910"/>
            <a:ext cx="10020399" cy="14366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37"/>
              </a:lnSpc>
            </a:pPr>
            <a:r>
              <a:rPr lang="en-US" sz="8312">
                <a:solidFill>
                  <a:srgbClr val="D0381A"/>
                </a:solidFill>
                <a:latin typeface="Blodders 1"/>
              </a:rPr>
              <a:t>hipotermija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2195542"/>
            <a:ext cx="7459638" cy="821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sz="4800">
                <a:solidFill>
                  <a:srgbClr val="D0381A"/>
                </a:solidFill>
                <a:latin typeface="Blodders 1"/>
              </a:rPr>
              <a:t>kaip atpažinti?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258287" y="2195542"/>
            <a:ext cx="7459638" cy="821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sz="4800">
                <a:solidFill>
                  <a:srgbClr val="D0381A"/>
                </a:solidFill>
                <a:latin typeface="Blodders 1"/>
              </a:rPr>
              <a:t>Pagalba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3072438"/>
            <a:ext cx="8115300" cy="3236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2459" lvl="1" indent="-356229">
              <a:lnSpc>
                <a:spcPts val="6599"/>
              </a:lnSpc>
              <a:buFont typeface="Arial"/>
              <a:buChar char="•"/>
            </a:pPr>
            <a:r>
              <a:rPr lang="en-US" sz="3299">
                <a:solidFill>
                  <a:srgbClr val="586BB0"/>
                </a:solidFill>
                <a:latin typeface="Rubik 2"/>
              </a:rPr>
              <a:t>drebulys ir šaltis;</a:t>
            </a:r>
          </a:p>
          <a:p>
            <a:pPr marL="712459" lvl="1" indent="-356229">
              <a:lnSpc>
                <a:spcPts val="6599"/>
              </a:lnSpc>
              <a:buFont typeface="Arial"/>
              <a:buChar char="•"/>
            </a:pPr>
            <a:r>
              <a:rPr lang="en-US" sz="3299">
                <a:solidFill>
                  <a:srgbClr val="586BB0"/>
                </a:solidFill>
                <a:latin typeface="Rubik 2"/>
              </a:rPr>
              <a:t>sumišimas ir sutrikęs mąstymas;</a:t>
            </a:r>
          </a:p>
          <a:p>
            <a:pPr marL="712459" lvl="1" indent="-356229">
              <a:lnSpc>
                <a:spcPts val="6599"/>
              </a:lnSpc>
              <a:buFont typeface="Arial"/>
              <a:buChar char="•"/>
            </a:pPr>
            <a:r>
              <a:rPr lang="en-US" sz="3299">
                <a:solidFill>
                  <a:srgbClr val="586BB0"/>
                </a:solidFill>
                <a:latin typeface="Rubik 2"/>
              </a:rPr>
              <a:t>lėtas širdies plakimas ir kvėpavimas;</a:t>
            </a:r>
          </a:p>
          <a:p>
            <a:pPr marL="712459" lvl="1" indent="-356229">
              <a:lnSpc>
                <a:spcPts val="6599"/>
              </a:lnSpc>
              <a:buFont typeface="Arial"/>
              <a:buChar char="•"/>
            </a:pPr>
            <a:r>
              <a:rPr lang="en-US" sz="3299">
                <a:solidFill>
                  <a:srgbClr val="586BB0"/>
                </a:solidFill>
                <a:latin typeface="Rubik 2"/>
              </a:rPr>
              <a:t>miego būsena ir sąmonės praradimas.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410769" y="2982275"/>
            <a:ext cx="8115300" cy="49738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1835" lvl="1" indent="-355600">
              <a:lnSpc>
                <a:spcPts val="6599"/>
              </a:lnSpc>
              <a:buFont typeface="Arial"/>
              <a:buChar char="•"/>
            </a:pPr>
            <a:r>
              <a:rPr lang="en-US" sz="3250" dirty="0" err="1">
                <a:solidFill>
                  <a:srgbClr val="586BB0"/>
                </a:solidFill>
                <a:latin typeface="Rubik 2"/>
              </a:rPr>
              <a:t>kviesti</a:t>
            </a:r>
            <a:r>
              <a:rPr lang="en-US" sz="3250" dirty="0">
                <a:solidFill>
                  <a:srgbClr val="586BB0"/>
                </a:solidFill>
                <a:latin typeface="Rubik 2"/>
              </a:rPr>
              <a:t> </a:t>
            </a:r>
            <a:r>
              <a:rPr lang="en-US" sz="3250" dirty="0" err="1">
                <a:solidFill>
                  <a:srgbClr val="586BB0"/>
                </a:solidFill>
                <a:latin typeface="Rubik 2"/>
              </a:rPr>
              <a:t>greitąją</a:t>
            </a:r>
            <a:r>
              <a:rPr lang="en-US" sz="3250" dirty="0">
                <a:solidFill>
                  <a:srgbClr val="586BB0"/>
                </a:solidFill>
                <a:latin typeface="Rubik 2"/>
              </a:rPr>
              <a:t> </a:t>
            </a:r>
            <a:r>
              <a:rPr lang="en-US" sz="3250" dirty="0" err="1">
                <a:solidFill>
                  <a:srgbClr val="586BB0"/>
                </a:solidFill>
                <a:latin typeface="Rubik 2"/>
              </a:rPr>
              <a:t>pagalbą</a:t>
            </a:r>
            <a:r>
              <a:rPr lang="en-US" sz="3250" dirty="0">
                <a:solidFill>
                  <a:srgbClr val="586BB0"/>
                </a:solidFill>
                <a:latin typeface="Rubik 2"/>
              </a:rPr>
              <a:t> (112);</a:t>
            </a:r>
            <a:endParaRPr lang="en-US" sz="3250" dirty="0"/>
          </a:p>
          <a:p>
            <a:pPr marL="711835" lvl="1" indent="-355600">
              <a:lnSpc>
                <a:spcPts val="6599"/>
              </a:lnSpc>
              <a:buFont typeface="Arial"/>
              <a:buChar char="•"/>
            </a:pPr>
            <a:r>
              <a:rPr lang="en-US" sz="3250" dirty="0" err="1">
                <a:solidFill>
                  <a:srgbClr val="586BB0"/>
                </a:solidFill>
                <a:latin typeface="Rubik 2"/>
              </a:rPr>
              <a:t>skubiai</a:t>
            </a:r>
            <a:r>
              <a:rPr lang="en-US" sz="3250" dirty="0">
                <a:solidFill>
                  <a:srgbClr val="586BB0"/>
                </a:solidFill>
                <a:latin typeface="Rubik 2"/>
              </a:rPr>
              <a:t> </a:t>
            </a:r>
            <a:r>
              <a:rPr lang="en-US" sz="3250" dirty="0" err="1">
                <a:solidFill>
                  <a:srgbClr val="586BB0"/>
                </a:solidFill>
                <a:latin typeface="Rubik 2"/>
              </a:rPr>
              <a:t>perkelti</a:t>
            </a:r>
            <a:r>
              <a:rPr lang="en-US" sz="3250" dirty="0">
                <a:solidFill>
                  <a:srgbClr val="586BB0"/>
                </a:solidFill>
                <a:latin typeface="Rubik 2"/>
              </a:rPr>
              <a:t> į </a:t>
            </a:r>
            <a:r>
              <a:rPr lang="en-US" sz="3250" dirty="0" err="1">
                <a:solidFill>
                  <a:srgbClr val="586BB0"/>
                </a:solidFill>
                <a:latin typeface="Rubik 2"/>
              </a:rPr>
              <a:t>šiltą</a:t>
            </a:r>
            <a:r>
              <a:rPr lang="en-US" sz="3250" dirty="0">
                <a:solidFill>
                  <a:srgbClr val="586BB0"/>
                </a:solidFill>
                <a:latin typeface="Rubik 2"/>
              </a:rPr>
              <a:t> </a:t>
            </a:r>
            <a:r>
              <a:rPr lang="en-US" sz="3250" dirty="0" err="1">
                <a:solidFill>
                  <a:srgbClr val="586BB0"/>
                </a:solidFill>
                <a:latin typeface="Rubik 2"/>
              </a:rPr>
              <a:t>vietą</a:t>
            </a:r>
            <a:r>
              <a:rPr lang="en-US" sz="3250" dirty="0">
                <a:solidFill>
                  <a:srgbClr val="586BB0"/>
                </a:solidFill>
                <a:latin typeface="Rubik 2"/>
              </a:rPr>
              <a:t>;</a:t>
            </a:r>
            <a:endParaRPr lang="en-US" sz="3250" dirty="0">
              <a:solidFill>
                <a:srgbClr val="586BB0"/>
              </a:solidFill>
              <a:latin typeface="Rubik 2"/>
              <a:cs typeface="Rubik 2"/>
            </a:endParaRPr>
          </a:p>
          <a:p>
            <a:pPr marL="711835" lvl="1" indent="-355600">
              <a:lnSpc>
                <a:spcPts val="6599"/>
              </a:lnSpc>
              <a:buFont typeface="Arial"/>
              <a:buChar char="•"/>
            </a:pPr>
            <a:r>
              <a:rPr lang="en-US" sz="3250" dirty="0" err="1">
                <a:solidFill>
                  <a:srgbClr val="586BB0"/>
                </a:solidFill>
                <a:latin typeface="Rubik 2"/>
              </a:rPr>
              <a:t>pašalinti</a:t>
            </a:r>
            <a:r>
              <a:rPr lang="en-US" sz="3250" dirty="0">
                <a:solidFill>
                  <a:srgbClr val="586BB0"/>
                </a:solidFill>
                <a:latin typeface="Rubik 2"/>
              </a:rPr>
              <a:t> </a:t>
            </a:r>
            <a:r>
              <a:rPr lang="en-US" sz="3250" dirty="0" err="1">
                <a:solidFill>
                  <a:srgbClr val="586BB0"/>
                </a:solidFill>
                <a:latin typeface="Rubik 2"/>
              </a:rPr>
              <a:t>sušalusius</a:t>
            </a:r>
            <a:r>
              <a:rPr lang="en-US" sz="3250" dirty="0">
                <a:solidFill>
                  <a:srgbClr val="586BB0"/>
                </a:solidFill>
                <a:latin typeface="Rubik 2"/>
              </a:rPr>
              <a:t> / </a:t>
            </a:r>
            <a:r>
              <a:rPr lang="en-US" sz="3250" dirty="0" err="1">
                <a:solidFill>
                  <a:srgbClr val="586BB0"/>
                </a:solidFill>
                <a:latin typeface="Rubik 2"/>
              </a:rPr>
              <a:t>drėgnus</a:t>
            </a:r>
            <a:r>
              <a:rPr lang="en-US" sz="3250" dirty="0">
                <a:solidFill>
                  <a:srgbClr val="586BB0"/>
                </a:solidFill>
                <a:latin typeface="Rubik 2"/>
              </a:rPr>
              <a:t> </a:t>
            </a:r>
            <a:r>
              <a:rPr lang="en-US" sz="3250" dirty="0" err="1">
                <a:solidFill>
                  <a:srgbClr val="586BB0"/>
                </a:solidFill>
                <a:latin typeface="Rubik 2"/>
              </a:rPr>
              <a:t>drabužius</a:t>
            </a:r>
            <a:r>
              <a:rPr lang="en-US" sz="3250" dirty="0">
                <a:solidFill>
                  <a:srgbClr val="586BB0"/>
                </a:solidFill>
                <a:latin typeface="Rubik 2"/>
              </a:rPr>
              <a:t>;</a:t>
            </a:r>
            <a:endParaRPr lang="en-US" sz="3250" dirty="0">
              <a:solidFill>
                <a:srgbClr val="586BB0"/>
              </a:solidFill>
              <a:latin typeface="Rubik 2"/>
              <a:cs typeface="Rubik 2"/>
            </a:endParaRPr>
          </a:p>
          <a:p>
            <a:pPr marL="711835" lvl="1" indent="-355600">
              <a:lnSpc>
                <a:spcPts val="6599"/>
              </a:lnSpc>
              <a:buFont typeface="Arial"/>
              <a:buChar char="•"/>
            </a:pPr>
            <a:r>
              <a:rPr lang="en-US" sz="3250" dirty="0" err="1">
                <a:solidFill>
                  <a:srgbClr val="586BB0"/>
                </a:solidFill>
                <a:latin typeface="Rubik 2"/>
              </a:rPr>
              <a:t>duokite</a:t>
            </a:r>
            <a:r>
              <a:rPr lang="en-US" sz="3250" dirty="0">
                <a:solidFill>
                  <a:srgbClr val="586BB0"/>
                </a:solidFill>
                <a:latin typeface="Rubik 2"/>
              </a:rPr>
              <a:t> </a:t>
            </a:r>
            <a:r>
              <a:rPr lang="en-US" sz="3250" dirty="0" err="1">
                <a:solidFill>
                  <a:srgbClr val="586BB0"/>
                </a:solidFill>
                <a:latin typeface="Rubik 2"/>
              </a:rPr>
              <a:t>gerti</a:t>
            </a:r>
            <a:r>
              <a:rPr lang="en-US" sz="3250" dirty="0">
                <a:solidFill>
                  <a:srgbClr val="586BB0"/>
                </a:solidFill>
                <a:latin typeface="Rubik 2"/>
              </a:rPr>
              <a:t> </a:t>
            </a:r>
            <a:r>
              <a:rPr lang="en-US" sz="3250" dirty="0" err="1">
                <a:solidFill>
                  <a:srgbClr val="586BB0"/>
                </a:solidFill>
                <a:latin typeface="Rubik 2"/>
              </a:rPr>
              <a:t>šiltą</a:t>
            </a:r>
            <a:r>
              <a:rPr lang="en-US" sz="3250" dirty="0">
                <a:solidFill>
                  <a:srgbClr val="586BB0"/>
                </a:solidFill>
                <a:latin typeface="Rubik 2"/>
              </a:rPr>
              <a:t> </a:t>
            </a:r>
            <a:r>
              <a:rPr lang="en-US" sz="3250" dirty="0" err="1">
                <a:solidFill>
                  <a:srgbClr val="586BB0"/>
                </a:solidFill>
                <a:latin typeface="Rubik 2"/>
              </a:rPr>
              <a:t>gėrimą</a:t>
            </a:r>
            <a:r>
              <a:rPr lang="en-US" sz="3250" dirty="0">
                <a:solidFill>
                  <a:srgbClr val="586BB0"/>
                </a:solidFill>
                <a:latin typeface="Rubik 2"/>
              </a:rPr>
              <a:t>;</a:t>
            </a:r>
            <a:endParaRPr lang="en-US" sz="3250" dirty="0">
              <a:solidFill>
                <a:srgbClr val="586BB0"/>
              </a:solidFill>
              <a:latin typeface="Rubik 2"/>
              <a:cs typeface="Rubik 2"/>
            </a:endParaRPr>
          </a:p>
          <a:p>
            <a:pPr marL="711835" lvl="1" indent="-355600">
              <a:lnSpc>
                <a:spcPts val="6599"/>
              </a:lnSpc>
              <a:buFont typeface="Arial"/>
              <a:buChar char="•"/>
            </a:pPr>
            <a:r>
              <a:rPr lang="en-US" sz="3250" dirty="0" err="1">
                <a:solidFill>
                  <a:srgbClr val="586BB0"/>
                </a:solidFill>
                <a:latin typeface="Rubik 2"/>
              </a:rPr>
              <a:t>apkloti</a:t>
            </a:r>
            <a:r>
              <a:rPr lang="en-US" sz="3250" dirty="0">
                <a:solidFill>
                  <a:srgbClr val="586BB0"/>
                </a:solidFill>
                <a:latin typeface="Rubik 2"/>
              </a:rPr>
              <a:t> </a:t>
            </a:r>
            <a:r>
              <a:rPr lang="en-US" sz="3250" dirty="0" err="1">
                <a:solidFill>
                  <a:srgbClr val="586BB0"/>
                </a:solidFill>
                <a:latin typeface="Rubik 2"/>
              </a:rPr>
              <a:t>nukentėjusį</a:t>
            </a:r>
            <a:r>
              <a:rPr lang="en-US" sz="3250" dirty="0">
                <a:solidFill>
                  <a:srgbClr val="586BB0"/>
                </a:solidFill>
                <a:latin typeface="Rubik 2"/>
              </a:rPr>
              <a:t>.</a:t>
            </a:r>
            <a:endParaRPr lang="en-US" sz="3250" dirty="0">
              <a:solidFill>
                <a:srgbClr val="586BB0"/>
              </a:solidFill>
              <a:latin typeface="Rubik 2"/>
              <a:cs typeface="Rubik 2"/>
            </a:endParaRPr>
          </a:p>
        </p:txBody>
      </p:sp>
      <p:sp>
        <p:nvSpPr>
          <p:cNvPr id="9" name="Freeform 5">
            <a:extLst>
              <a:ext uri="{FF2B5EF4-FFF2-40B4-BE49-F238E27FC236}">
                <a16:creationId xmlns:a16="http://schemas.microsoft.com/office/drawing/2014/main" id="{7A9D73CE-FDA5-F48F-AADE-0BC6A85D480F}"/>
              </a:ext>
            </a:extLst>
          </p:cNvPr>
          <p:cNvSpPr/>
          <p:nvPr/>
        </p:nvSpPr>
        <p:spPr>
          <a:xfrm>
            <a:off x="16413072" y="8797285"/>
            <a:ext cx="1874928" cy="1489715"/>
          </a:xfrm>
          <a:custGeom>
            <a:avLst/>
            <a:gdLst/>
            <a:ahLst/>
            <a:cxnLst/>
            <a:rect l="l" t="t" r="r" b="b"/>
            <a:pathLst>
              <a:path w="1874928" h="1489715">
                <a:moveTo>
                  <a:pt x="0" y="0"/>
                </a:moveTo>
                <a:lnTo>
                  <a:pt x="1874928" y="0"/>
                </a:lnTo>
                <a:lnTo>
                  <a:pt x="1874928" y="1489715"/>
                </a:lnTo>
                <a:lnTo>
                  <a:pt x="0" y="148971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258093" y="3075038"/>
            <a:ext cx="9170978" cy="61459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028700" lvl="1" indent="-571500">
              <a:buFont typeface="Arial"/>
              <a:buChar char="•"/>
            </a:pPr>
            <a:r>
              <a:rPr lang="en-US" sz="3250" err="1">
                <a:solidFill>
                  <a:srgbClr val="586BB0"/>
                </a:solidFill>
                <a:latin typeface="Rubik 2"/>
                <a:ea typeface="Verdana"/>
                <a:cs typeface="Rubik 1"/>
              </a:rPr>
              <a:t>nedelsiant</a:t>
            </a:r>
            <a:r>
              <a:rPr lang="en-US" sz="3250" dirty="0">
                <a:solidFill>
                  <a:srgbClr val="586BB0"/>
                </a:solidFill>
                <a:latin typeface="Rubik 2"/>
                <a:ea typeface="Verdana"/>
                <a:cs typeface="Rubik 1"/>
              </a:rPr>
              <a:t> </a:t>
            </a:r>
            <a:r>
              <a:rPr lang="en-US" sz="3250" err="1">
                <a:solidFill>
                  <a:srgbClr val="586BB0"/>
                </a:solidFill>
                <a:latin typeface="Rubik 2"/>
                <a:ea typeface="Verdana"/>
                <a:cs typeface="Rubik 1"/>
              </a:rPr>
              <a:t>eiti</a:t>
            </a:r>
            <a:r>
              <a:rPr lang="en-US" sz="3250" dirty="0">
                <a:solidFill>
                  <a:srgbClr val="586BB0"/>
                </a:solidFill>
                <a:latin typeface="Rubik 2"/>
                <a:ea typeface="Verdana"/>
                <a:cs typeface="Rubik 1"/>
              </a:rPr>
              <a:t> į </a:t>
            </a:r>
            <a:r>
              <a:rPr lang="en-US" sz="3250" err="1">
                <a:solidFill>
                  <a:srgbClr val="586BB0"/>
                </a:solidFill>
                <a:latin typeface="Rubik 2"/>
                <a:ea typeface="Verdana"/>
                <a:cs typeface="Rubik 1"/>
              </a:rPr>
              <a:t>šiltą</a:t>
            </a:r>
            <a:r>
              <a:rPr lang="en-US" sz="3250" dirty="0">
                <a:solidFill>
                  <a:srgbClr val="586BB0"/>
                </a:solidFill>
                <a:latin typeface="Rubik 2"/>
                <a:ea typeface="Verdana"/>
                <a:cs typeface="Rubik 1"/>
              </a:rPr>
              <a:t> </a:t>
            </a:r>
            <a:r>
              <a:rPr lang="en-US" sz="3250" err="1">
                <a:solidFill>
                  <a:srgbClr val="586BB0"/>
                </a:solidFill>
                <a:latin typeface="Rubik 2"/>
                <a:ea typeface="Verdana"/>
                <a:cs typeface="Rubik 1"/>
              </a:rPr>
              <a:t>patalpą</a:t>
            </a:r>
            <a:r>
              <a:rPr lang="en-US" sz="3250" dirty="0">
                <a:solidFill>
                  <a:srgbClr val="586BB0"/>
                </a:solidFill>
                <a:latin typeface="Rubik 2"/>
                <a:ea typeface="Verdana"/>
                <a:cs typeface="Rubik 1"/>
              </a:rPr>
              <a:t>;</a:t>
            </a:r>
            <a:endParaRPr lang="en-US" sz="3250">
              <a:latin typeface="Rubik 2"/>
              <a:cs typeface="Calibri"/>
            </a:endParaRPr>
          </a:p>
          <a:p>
            <a:pPr marL="1028700" lvl="1" indent="-571500">
              <a:buFont typeface="Arial"/>
              <a:buChar char="•"/>
            </a:pPr>
            <a:endParaRPr lang="en-US" sz="3250" dirty="0">
              <a:solidFill>
                <a:srgbClr val="586BB0"/>
              </a:solidFill>
              <a:latin typeface="Rubik 2"/>
              <a:ea typeface="Verdana"/>
              <a:cs typeface="Rubik 1"/>
            </a:endParaRPr>
          </a:p>
          <a:p>
            <a:pPr marL="1028700" lvl="1" indent="-571500">
              <a:buFont typeface="Arial"/>
              <a:buChar char="•"/>
            </a:pPr>
            <a:r>
              <a:rPr lang="en-US" sz="3250" dirty="0" err="1">
                <a:solidFill>
                  <a:srgbClr val="586BB0"/>
                </a:solidFill>
                <a:latin typeface="Rubik 2"/>
                <a:ea typeface="Verdana"/>
                <a:cs typeface="Rubik 1"/>
              </a:rPr>
              <a:t>nusirengti</a:t>
            </a:r>
            <a:r>
              <a:rPr lang="en-US" sz="3250" dirty="0">
                <a:solidFill>
                  <a:srgbClr val="586BB0"/>
                </a:solidFill>
                <a:latin typeface="Rubik 2"/>
                <a:ea typeface="Verdana"/>
                <a:cs typeface="Rubik 1"/>
              </a:rPr>
              <a:t> </a:t>
            </a:r>
            <a:r>
              <a:rPr lang="en-US" sz="3250" dirty="0" err="1">
                <a:solidFill>
                  <a:srgbClr val="586BB0"/>
                </a:solidFill>
                <a:latin typeface="Rubik 2"/>
                <a:ea typeface="Verdana"/>
                <a:cs typeface="Rubik 1"/>
              </a:rPr>
              <a:t>įšalusius</a:t>
            </a:r>
            <a:r>
              <a:rPr lang="en-US" sz="3250" dirty="0">
                <a:solidFill>
                  <a:srgbClr val="586BB0"/>
                </a:solidFill>
                <a:latin typeface="Rubik 2"/>
                <a:ea typeface="Verdana"/>
                <a:cs typeface="Rubik 1"/>
              </a:rPr>
              <a:t> </a:t>
            </a:r>
            <a:r>
              <a:rPr lang="en-US" sz="3250" dirty="0" err="1">
                <a:solidFill>
                  <a:srgbClr val="586BB0"/>
                </a:solidFill>
                <a:latin typeface="Rubik 2"/>
                <a:ea typeface="Verdana"/>
                <a:cs typeface="Rubik 1"/>
              </a:rPr>
              <a:t>drabužius</a:t>
            </a:r>
            <a:r>
              <a:rPr lang="en-US" sz="3250" dirty="0">
                <a:solidFill>
                  <a:srgbClr val="586BB0"/>
                </a:solidFill>
                <a:latin typeface="Rubik 2"/>
                <a:ea typeface="Verdana"/>
                <a:cs typeface="Rubik 1"/>
              </a:rPr>
              <a:t>;</a:t>
            </a:r>
          </a:p>
          <a:p>
            <a:pPr marL="1028700" lvl="1" indent="-571500">
              <a:buFont typeface="Arial"/>
              <a:buChar char="•"/>
            </a:pPr>
            <a:endParaRPr lang="en-US" sz="3250" dirty="0">
              <a:solidFill>
                <a:srgbClr val="586BB0"/>
              </a:solidFill>
              <a:latin typeface="Rubik 2"/>
              <a:ea typeface="Verdana"/>
              <a:cs typeface="Rubik 1"/>
            </a:endParaRPr>
          </a:p>
          <a:p>
            <a:pPr marL="1028700" lvl="1" indent="-571500">
              <a:buFont typeface="Arial"/>
              <a:buChar char="•"/>
            </a:pPr>
            <a:r>
              <a:rPr lang="en-US" sz="3250" dirty="0" err="1">
                <a:solidFill>
                  <a:srgbClr val="586BB0"/>
                </a:solidFill>
                <a:latin typeface="Rubik 2"/>
                <a:ea typeface="Verdana"/>
                <a:cs typeface="Rubik 1"/>
              </a:rPr>
              <a:t>apsikloti</a:t>
            </a:r>
            <a:r>
              <a:rPr lang="en-US" sz="3250" dirty="0">
                <a:solidFill>
                  <a:srgbClr val="586BB0"/>
                </a:solidFill>
                <a:latin typeface="Rubik 2"/>
                <a:ea typeface="Verdana"/>
                <a:cs typeface="Rubik 1"/>
              </a:rPr>
              <a:t> </a:t>
            </a:r>
            <a:r>
              <a:rPr lang="en-US" sz="3250" dirty="0" err="1">
                <a:solidFill>
                  <a:srgbClr val="586BB0"/>
                </a:solidFill>
                <a:latin typeface="Rubik 2"/>
                <a:ea typeface="Verdana"/>
                <a:cs typeface="Rubik 1"/>
              </a:rPr>
              <a:t>šiltu</a:t>
            </a:r>
            <a:r>
              <a:rPr lang="en-US" sz="3250" dirty="0">
                <a:solidFill>
                  <a:srgbClr val="586BB0"/>
                </a:solidFill>
                <a:latin typeface="Rubik 2"/>
                <a:ea typeface="Verdana"/>
                <a:cs typeface="Rubik 1"/>
              </a:rPr>
              <a:t> </a:t>
            </a:r>
            <a:r>
              <a:rPr lang="en-US" sz="3250" dirty="0" err="1">
                <a:solidFill>
                  <a:srgbClr val="586BB0"/>
                </a:solidFill>
                <a:latin typeface="Rubik 2"/>
                <a:ea typeface="Verdana"/>
                <a:cs typeface="Rubik 1"/>
              </a:rPr>
              <a:t>apklotu</a:t>
            </a:r>
            <a:r>
              <a:rPr lang="en-US" sz="3250" dirty="0">
                <a:solidFill>
                  <a:srgbClr val="586BB0"/>
                </a:solidFill>
                <a:latin typeface="Rubik 2"/>
                <a:ea typeface="Verdana"/>
                <a:cs typeface="Rubik 1"/>
              </a:rPr>
              <a:t>;</a:t>
            </a:r>
            <a:endParaRPr lang="en-US">
              <a:cs typeface="Calibri"/>
            </a:endParaRPr>
          </a:p>
          <a:p>
            <a:pPr marL="1028700" lvl="1" indent="-571500">
              <a:buFont typeface="Arial"/>
              <a:buChar char="•"/>
            </a:pPr>
            <a:endParaRPr lang="en-US" sz="3250" dirty="0">
              <a:solidFill>
                <a:srgbClr val="586BB0"/>
              </a:solidFill>
              <a:latin typeface="Rubik 2"/>
              <a:ea typeface="Verdana"/>
              <a:cs typeface="Rubik 1"/>
            </a:endParaRPr>
          </a:p>
          <a:p>
            <a:pPr marL="1028700" lvl="1" indent="-571500">
              <a:buFont typeface="Arial"/>
              <a:buChar char="•"/>
            </a:pPr>
            <a:r>
              <a:rPr lang="en-US" sz="3250" dirty="0" err="1">
                <a:solidFill>
                  <a:srgbClr val="586BB0"/>
                </a:solidFill>
                <a:latin typeface="Rubik 2"/>
                <a:ea typeface="Verdana"/>
                <a:cs typeface="Rubik 1"/>
              </a:rPr>
              <a:t>pamerkti</a:t>
            </a:r>
            <a:r>
              <a:rPr lang="en-US" sz="3250" dirty="0">
                <a:solidFill>
                  <a:srgbClr val="586BB0"/>
                </a:solidFill>
                <a:latin typeface="Rubik 2"/>
                <a:ea typeface="Verdana"/>
                <a:cs typeface="Rubik 1"/>
              </a:rPr>
              <a:t> </a:t>
            </a:r>
            <a:r>
              <a:rPr lang="en-US" sz="3250" dirty="0" err="1">
                <a:solidFill>
                  <a:srgbClr val="586BB0"/>
                </a:solidFill>
                <a:latin typeface="Rubik 2"/>
                <a:ea typeface="Verdana"/>
                <a:cs typeface="Rubik 1"/>
              </a:rPr>
              <a:t>nušalusią</a:t>
            </a:r>
            <a:r>
              <a:rPr lang="en-US" sz="3250" dirty="0">
                <a:solidFill>
                  <a:srgbClr val="586BB0"/>
                </a:solidFill>
                <a:latin typeface="Rubik 2"/>
                <a:ea typeface="Verdana"/>
                <a:cs typeface="Rubik 1"/>
              </a:rPr>
              <a:t> </a:t>
            </a:r>
            <a:r>
              <a:rPr lang="en-US" sz="3250" dirty="0" err="1">
                <a:solidFill>
                  <a:srgbClr val="586BB0"/>
                </a:solidFill>
                <a:latin typeface="Rubik 2"/>
                <a:ea typeface="Verdana"/>
                <a:cs typeface="Rubik 1"/>
              </a:rPr>
              <a:t>kūno</a:t>
            </a:r>
            <a:r>
              <a:rPr lang="en-US" sz="3250" dirty="0">
                <a:solidFill>
                  <a:srgbClr val="586BB0"/>
                </a:solidFill>
                <a:latin typeface="Rubik 2"/>
                <a:ea typeface="Verdana"/>
                <a:cs typeface="Rubik 1"/>
              </a:rPr>
              <a:t> </a:t>
            </a:r>
            <a:r>
              <a:rPr lang="en-US" sz="3250" dirty="0" err="1">
                <a:solidFill>
                  <a:srgbClr val="586BB0"/>
                </a:solidFill>
                <a:latin typeface="Rubik 2"/>
                <a:ea typeface="Verdana"/>
                <a:cs typeface="Rubik 1"/>
              </a:rPr>
              <a:t>dalį</a:t>
            </a:r>
            <a:r>
              <a:rPr lang="en-US" sz="3250" dirty="0">
                <a:solidFill>
                  <a:srgbClr val="586BB0"/>
                </a:solidFill>
                <a:latin typeface="Rubik 2"/>
                <a:ea typeface="Verdana"/>
                <a:cs typeface="Rubik 1"/>
              </a:rPr>
              <a:t> į </a:t>
            </a:r>
            <a:r>
              <a:rPr lang="en-US" sz="3250" dirty="0" err="1">
                <a:solidFill>
                  <a:srgbClr val="586BB0"/>
                </a:solidFill>
                <a:latin typeface="Rubik 2"/>
                <a:ea typeface="Verdana"/>
                <a:cs typeface="Rubik 1"/>
              </a:rPr>
              <a:t>kambario</a:t>
            </a:r>
            <a:r>
              <a:rPr lang="en-US" sz="3250" dirty="0">
                <a:solidFill>
                  <a:srgbClr val="586BB0"/>
                </a:solidFill>
                <a:latin typeface="Rubik 2"/>
                <a:ea typeface="Verdana"/>
                <a:cs typeface="Rubik 1"/>
              </a:rPr>
              <a:t> </a:t>
            </a:r>
            <a:r>
              <a:rPr lang="en-US" sz="3250" dirty="0" err="1">
                <a:solidFill>
                  <a:srgbClr val="586BB0"/>
                </a:solidFill>
                <a:latin typeface="Rubik 2"/>
                <a:ea typeface="Verdana"/>
                <a:cs typeface="Rubik 1"/>
              </a:rPr>
              <a:t>temperatūros</a:t>
            </a:r>
            <a:r>
              <a:rPr lang="en-US" sz="3250" dirty="0">
                <a:solidFill>
                  <a:srgbClr val="586BB0"/>
                </a:solidFill>
                <a:latin typeface="Rubik 2"/>
                <a:ea typeface="Verdana"/>
                <a:cs typeface="Rubik 1"/>
              </a:rPr>
              <a:t> </a:t>
            </a:r>
            <a:r>
              <a:rPr lang="en-US" sz="3250" dirty="0" err="1">
                <a:solidFill>
                  <a:srgbClr val="586BB0"/>
                </a:solidFill>
                <a:latin typeface="Rubik 2"/>
                <a:ea typeface="Verdana"/>
                <a:cs typeface="Rubik 1"/>
              </a:rPr>
              <a:t>vandenį</a:t>
            </a:r>
            <a:r>
              <a:rPr lang="en-US" sz="3250" dirty="0">
                <a:solidFill>
                  <a:srgbClr val="586BB0"/>
                </a:solidFill>
                <a:latin typeface="Rubik 2"/>
                <a:ea typeface="Verdana"/>
                <a:cs typeface="Rubik 1"/>
              </a:rPr>
              <a:t>;</a:t>
            </a:r>
          </a:p>
          <a:p>
            <a:pPr marL="1028700" lvl="1" indent="-571500">
              <a:buFont typeface="Arial"/>
              <a:buChar char="•"/>
            </a:pPr>
            <a:endParaRPr lang="en-US" sz="3250" dirty="0">
              <a:solidFill>
                <a:srgbClr val="586BB0"/>
              </a:solidFill>
              <a:latin typeface="Rubik 2"/>
              <a:ea typeface="Verdana"/>
              <a:cs typeface="Rubik 1"/>
            </a:endParaRPr>
          </a:p>
          <a:p>
            <a:pPr marL="1028700" lvl="1" indent="-571500">
              <a:buFont typeface="Arial"/>
              <a:buChar char="•"/>
            </a:pPr>
            <a:r>
              <a:rPr lang="en-US" sz="3250" err="1">
                <a:solidFill>
                  <a:srgbClr val="586BB0"/>
                </a:solidFill>
                <a:latin typeface="Rubik 2"/>
                <a:ea typeface="Verdana"/>
                <a:cs typeface="Rubik 1"/>
              </a:rPr>
              <a:t>gerti</a:t>
            </a:r>
            <a:r>
              <a:rPr lang="en-US" sz="3250" dirty="0">
                <a:solidFill>
                  <a:srgbClr val="586BB0"/>
                </a:solidFill>
                <a:latin typeface="Rubik 2"/>
                <a:ea typeface="Verdana"/>
                <a:cs typeface="Rubik 1"/>
              </a:rPr>
              <a:t> </a:t>
            </a:r>
            <a:r>
              <a:rPr lang="en-US" sz="3250" err="1">
                <a:solidFill>
                  <a:srgbClr val="586BB0"/>
                </a:solidFill>
                <a:latin typeface="Rubik 2"/>
                <a:ea typeface="Verdana"/>
                <a:cs typeface="Rubik 1"/>
              </a:rPr>
              <a:t>šiltą</a:t>
            </a:r>
            <a:r>
              <a:rPr lang="en-US" sz="3250" dirty="0">
                <a:solidFill>
                  <a:srgbClr val="586BB0"/>
                </a:solidFill>
                <a:latin typeface="Rubik 2"/>
                <a:ea typeface="Verdana"/>
                <a:cs typeface="Rubik 1"/>
              </a:rPr>
              <a:t> </a:t>
            </a:r>
            <a:r>
              <a:rPr lang="en-US" sz="3250" err="1">
                <a:solidFill>
                  <a:srgbClr val="586BB0"/>
                </a:solidFill>
                <a:latin typeface="Rubik 2"/>
                <a:ea typeface="Verdana"/>
                <a:cs typeface="Rubik 1"/>
              </a:rPr>
              <a:t>arbatą</a:t>
            </a:r>
            <a:r>
              <a:rPr lang="en-US" sz="3250" dirty="0">
                <a:solidFill>
                  <a:srgbClr val="586BB0"/>
                </a:solidFill>
                <a:latin typeface="Rubik 2"/>
                <a:ea typeface="Verdana"/>
                <a:cs typeface="Rubik 1"/>
              </a:rPr>
              <a:t>.</a:t>
            </a:r>
          </a:p>
          <a:p>
            <a:pPr lvl="1">
              <a:lnSpc>
                <a:spcPts val="10499"/>
              </a:lnSpc>
            </a:pPr>
            <a:endParaRPr lang="en-US" sz="4150" dirty="0">
              <a:solidFill>
                <a:srgbClr val="586BB0"/>
              </a:solidFill>
              <a:latin typeface="Rubik 1"/>
              <a:ea typeface="Verdana"/>
              <a:cs typeface="Rubik 1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888664" y="6922557"/>
            <a:ext cx="2665788" cy="2878044"/>
          </a:xfrm>
          <a:custGeom>
            <a:avLst/>
            <a:gdLst/>
            <a:ahLst/>
            <a:cxnLst/>
            <a:rect l="l" t="t" r="r" b="b"/>
            <a:pathLst>
              <a:path w="2665788" h="2878044">
                <a:moveTo>
                  <a:pt x="0" y="0"/>
                </a:moveTo>
                <a:lnTo>
                  <a:pt x="2665788" y="0"/>
                </a:lnTo>
                <a:lnTo>
                  <a:pt x="2665788" y="2878044"/>
                </a:lnTo>
                <a:lnTo>
                  <a:pt x="0" y="28780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5118975" y="-561726"/>
            <a:ext cx="2656974" cy="3167778"/>
          </a:xfrm>
          <a:custGeom>
            <a:avLst/>
            <a:gdLst/>
            <a:ahLst/>
            <a:cxnLst/>
            <a:rect l="l" t="t" r="r" b="b"/>
            <a:pathLst>
              <a:path w="2656974" h="3167778">
                <a:moveTo>
                  <a:pt x="0" y="0"/>
                </a:moveTo>
                <a:lnTo>
                  <a:pt x="2656974" y="0"/>
                </a:lnTo>
                <a:lnTo>
                  <a:pt x="2656974" y="3167778"/>
                </a:lnTo>
                <a:lnTo>
                  <a:pt x="0" y="31677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4248088" y="436910"/>
            <a:ext cx="10020399" cy="14366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37"/>
              </a:lnSpc>
            </a:pPr>
            <a:r>
              <a:rPr lang="en-US" sz="8312">
                <a:solidFill>
                  <a:srgbClr val="D0381A"/>
                </a:solidFill>
                <a:latin typeface="Blodders 1"/>
              </a:rPr>
              <a:t>nušalimas</a:t>
            </a: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349C16B9-A85E-F0F5-23F5-CCFBF049C988}"/>
              </a:ext>
            </a:extLst>
          </p:cNvPr>
          <p:cNvSpPr/>
          <p:nvPr/>
        </p:nvSpPr>
        <p:spPr>
          <a:xfrm>
            <a:off x="16413072" y="8797285"/>
            <a:ext cx="1874928" cy="1489715"/>
          </a:xfrm>
          <a:custGeom>
            <a:avLst/>
            <a:gdLst/>
            <a:ahLst/>
            <a:cxnLst/>
            <a:rect l="l" t="t" r="r" b="b"/>
            <a:pathLst>
              <a:path w="1874928" h="1489715">
                <a:moveTo>
                  <a:pt x="0" y="0"/>
                </a:moveTo>
                <a:lnTo>
                  <a:pt x="1874928" y="0"/>
                </a:lnTo>
                <a:lnTo>
                  <a:pt x="1874928" y="1489715"/>
                </a:lnTo>
                <a:lnTo>
                  <a:pt x="0" y="148971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DE745AEE-D247-54B4-201C-A731F64BD7BC}"/>
              </a:ext>
            </a:extLst>
          </p:cNvPr>
          <p:cNvSpPr txBox="1"/>
          <p:nvPr/>
        </p:nvSpPr>
        <p:spPr>
          <a:xfrm>
            <a:off x="894229" y="2195542"/>
            <a:ext cx="7459638" cy="821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sz="4800">
                <a:solidFill>
                  <a:srgbClr val="D0381A"/>
                </a:solidFill>
                <a:latin typeface="Blodders 1"/>
              </a:rPr>
              <a:t>kaip atpažinti?</a:t>
            </a:r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1F19FCE8-D633-B53E-249F-B8755B78E673}"/>
              </a:ext>
            </a:extLst>
          </p:cNvPr>
          <p:cNvSpPr txBox="1"/>
          <p:nvPr/>
        </p:nvSpPr>
        <p:spPr>
          <a:xfrm>
            <a:off x="9258287" y="2195542"/>
            <a:ext cx="7459638" cy="821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sz="4800">
                <a:solidFill>
                  <a:srgbClr val="D0381A"/>
                </a:solidFill>
                <a:latin typeface="Blodders 1"/>
              </a:rPr>
              <a:t>Pagalba</a:t>
            </a: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B260880F-9C1F-5D2A-6CAF-1029CE881287}"/>
              </a:ext>
            </a:extLst>
          </p:cNvPr>
          <p:cNvSpPr txBox="1"/>
          <p:nvPr/>
        </p:nvSpPr>
        <p:spPr>
          <a:xfrm>
            <a:off x="1028700" y="3072438"/>
            <a:ext cx="8115300" cy="3279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1835" lvl="1" indent="-355600">
              <a:lnSpc>
                <a:spcPts val="6599"/>
              </a:lnSpc>
              <a:buFont typeface="Arial"/>
              <a:buChar char="•"/>
            </a:pPr>
            <a:r>
              <a:rPr lang="en-US" sz="3250" dirty="0" err="1">
                <a:solidFill>
                  <a:srgbClr val="586BB0"/>
                </a:solidFill>
                <a:latin typeface="Rubik 2"/>
                <a:ea typeface="+mn-lt"/>
                <a:cs typeface="Rubik 2"/>
              </a:rPr>
              <a:t>Paviršiniai</a:t>
            </a:r>
            <a:r>
              <a:rPr lang="en-US" sz="3250" dirty="0">
                <a:solidFill>
                  <a:srgbClr val="586BB0"/>
                </a:solidFill>
                <a:latin typeface="Rubik 2"/>
                <a:ea typeface="+mn-lt"/>
                <a:cs typeface="Rubik 2"/>
              </a:rPr>
              <a:t> - </a:t>
            </a:r>
            <a:r>
              <a:rPr lang="en-US" sz="3250" dirty="0" err="1">
                <a:solidFill>
                  <a:srgbClr val="586BB0"/>
                </a:solidFill>
                <a:latin typeface="Rubik 2"/>
                <a:ea typeface="+mn-lt"/>
                <a:cs typeface="Rubik 2"/>
              </a:rPr>
              <a:t>pabalusi</a:t>
            </a:r>
            <a:r>
              <a:rPr lang="en-US" sz="3250" dirty="0">
                <a:solidFill>
                  <a:srgbClr val="586BB0"/>
                </a:solidFill>
                <a:latin typeface="Rubik 2"/>
                <a:ea typeface="+mn-lt"/>
                <a:cs typeface="Rubik 2"/>
              </a:rPr>
              <a:t>, </a:t>
            </a:r>
            <a:r>
              <a:rPr lang="en-US" sz="3250" dirty="0" err="1">
                <a:solidFill>
                  <a:srgbClr val="586BB0"/>
                </a:solidFill>
                <a:latin typeface="Rubik 2"/>
                <a:ea typeface="+mn-lt"/>
                <a:cs typeface="Rubik 2"/>
              </a:rPr>
              <a:t>minkšta</a:t>
            </a:r>
            <a:r>
              <a:rPr lang="en-US" sz="3250" dirty="0">
                <a:solidFill>
                  <a:srgbClr val="586BB0"/>
                </a:solidFill>
                <a:latin typeface="Rubik 2"/>
                <a:ea typeface="+mn-lt"/>
                <a:cs typeface="Rubik 2"/>
              </a:rPr>
              <a:t>, </a:t>
            </a:r>
            <a:r>
              <a:rPr lang="en-US" sz="3250" dirty="0" err="1">
                <a:solidFill>
                  <a:srgbClr val="586BB0"/>
                </a:solidFill>
                <a:latin typeface="Rubik 2"/>
                <a:ea typeface="+mn-lt"/>
                <a:cs typeface="Rubik 2"/>
              </a:rPr>
              <a:t>dilgčioja</a:t>
            </a:r>
            <a:r>
              <a:rPr lang="en-US" sz="3250" dirty="0">
                <a:solidFill>
                  <a:srgbClr val="586BB0"/>
                </a:solidFill>
                <a:latin typeface="Rubik 2"/>
                <a:ea typeface="+mn-lt"/>
                <a:cs typeface="Rubik 2"/>
              </a:rPr>
              <a:t>, </a:t>
            </a:r>
            <a:r>
              <a:rPr lang="en-US" sz="3250" dirty="0" err="1">
                <a:solidFill>
                  <a:srgbClr val="586BB0"/>
                </a:solidFill>
                <a:latin typeface="Rubik 2"/>
                <a:ea typeface="+mn-lt"/>
                <a:cs typeface="Rubik 2"/>
              </a:rPr>
              <a:t>sumažėja</a:t>
            </a:r>
            <a:r>
              <a:rPr lang="en-US" sz="3250" dirty="0">
                <a:solidFill>
                  <a:srgbClr val="586BB0"/>
                </a:solidFill>
                <a:latin typeface="Rubik 2"/>
                <a:ea typeface="+mn-lt"/>
                <a:cs typeface="Rubik 2"/>
              </a:rPr>
              <a:t> </a:t>
            </a:r>
            <a:r>
              <a:rPr lang="en-US" sz="3250" dirty="0" err="1">
                <a:solidFill>
                  <a:srgbClr val="586BB0"/>
                </a:solidFill>
                <a:latin typeface="Rubik 2"/>
                <a:ea typeface="+mn-lt"/>
                <a:cs typeface="Rubik 2"/>
              </a:rPr>
              <a:t>jautrumas</a:t>
            </a:r>
            <a:r>
              <a:rPr lang="en-US" sz="3250" dirty="0">
                <a:solidFill>
                  <a:srgbClr val="586BB0"/>
                </a:solidFill>
                <a:latin typeface="Rubik 2"/>
                <a:ea typeface="+mn-lt"/>
                <a:cs typeface="Rubik 2"/>
              </a:rPr>
              <a:t>.</a:t>
            </a:r>
            <a:endParaRPr lang="en-US" dirty="0"/>
          </a:p>
          <a:p>
            <a:pPr marL="711835" lvl="1" indent="-355600">
              <a:lnSpc>
                <a:spcPts val="6598"/>
              </a:lnSpc>
              <a:buFont typeface="Arial"/>
              <a:buChar char="•"/>
            </a:pPr>
            <a:r>
              <a:rPr lang="en-US" sz="3250" dirty="0" err="1">
                <a:solidFill>
                  <a:srgbClr val="586BB0"/>
                </a:solidFill>
                <a:latin typeface="Rubik 2"/>
                <a:ea typeface="+mn-lt"/>
                <a:cs typeface="Rubik 2"/>
              </a:rPr>
              <a:t>Giluminiai</a:t>
            </a:r>
            <a:r>
              <a:rPr lang="en-US" sz="3250" dirty="0">
                <a:solidFill>
                  <a:srgbClr val="586BB0"/>
                </a:solidFill>
                <a:latin typeface="Rubik 2"/>
                <a:ea typeface="+mn-lt"/>
                <a:cs typeface="Rubik 2"/>
              </a:rPr>
              <a:t> – </a:t>
            </a:r>
            <a:r>
              <a:rPr lang="en-US" sz="3250" dirty="0" err="1">
                <a:solidFill>
                  <a:srgbClr val="586BB0"/>
                </a:solidFill>
                <a:latin typeface="Rubik 2"/>
                <a:ea typeface="+mn-lt"/>
                <a:cs typeface="Rubik 2"/>
              </a:rPr>
              <a:t>sustingusi</a:t>
            </a:r>
            <a:r>
              <a:rPr lang="en-US" sz="3250" dirty="0">
                <a:solidFill>
                  <a:srgbClr val="586BB0"/>
                </a:solidFill>
                <a:latin typeface="Rubik 2"/>
                <a:ea typeface="+mn-lt"/>
                <a:cs typeface="Rubik 2"/>
              </a:rPr>
              <a:t>, </a:t>
            </a:r>
            <a:r>
              <a:rPr lang="en-US" sz="3250" dirty="0" err="1">
                <a:solidFill>
                  <a:srgbClr val="586BB0"/>
                </a:solidFill>
                <a:latin typeface="Rubik 2"/>
                <a:ea typeface="+mn-lt"/>
                <a:cs typeface="Rubik 2"/>
              </a:rPr>
              <a:t>kieta</a:t>
            </a:r>
            <a:r>
              <a:rPr lang="en-US" sz="3250" dirty="0">
                <a:solidFill>
                  <a:srgbClr val="586BB0"/>
                </a:solidFill>
                <a:latin typeface="Rubik 2"/>
                <a:ea typeface="+mn-lt"/>
                <a:cs typeface="Rubik 2"/>
              </a:rPr>
              <a:t>, </a:t>
            </a:r>
            <a:r>
              <a:rPr lang="en-US" sz="3250" dirty="0" err="1">
                <a:solidFill>
                  <a:srgbClr val="586BB0"/>
                </a:solidFill>
                <a:latin typeface="Rubik 2"/>
                <a:ea typeface="+mn-lt"/>
                <a:cs typeface="Rubik 2"/>
              </a:rPr>
              <a:t>balta</a:t>
            </a:r>
            <a:r>
              <a:rPr lang="en-US" sz="3250" dirty="0">
                <a:solidFill>
                  <a:srgbClr val="586BB0"/>
                </a:solidFill>
                <a:latin typeface="Rubik 2"/>
                <a:ea typeface="+mn-lt"/>
                <a:cs typeface="Rubik 2"/>
              </a:rPr>
              <a:t>, </a:t>
            </a:r>
            <a:r>
              <a:rPr lang="en-US" sz="3250" dirty="0" err="1">
                <a:solidFill>
                  <a:srgbClr val="586BB0"/>
                </a:solidFill>
                <a:latin typeface="Rubik 2"/>
                <a:ea typeface="+mn-lt"/>
                <a:cs typeface="Rubik 2"/>
              </a:rPr>
              <a:t>nejautri</a:t>
            </a:r>
            <a:r>
              <a:rPr lang="en-US" sz="3250" dirty="0">
                <a:solidFill>
                  <a:srgbClr val="586BB0"/>
                </a:solidFill>
                <a:latin typeface="Rubik 2"/>
                <a:ea typeface="+mn-lt"/>
                <a:cs typeface="Rubik 2"/>
              </a:rPr>
              <a:t>, </a:t>
            </a:r>
            <a:r>
              <a:rPr lang="en-US" sz="3250" dirty="0" err="1">
                <a:solidFill>
                  <a:srgbClr val="586BB0"/>
                </a:solidFill>
                <a:latin typeface="Rubik 2"/>
                <a:ea typeface="+mn-lt"/>
                <a:cs typeface="Rubik 2"/>
              </a:rPr>
              <a:t>skausminga</a:t>
            </a:r>
            <a:r>
              <a:rPr lang="en-US" sz="3250" dirty="0">
                <a:solidFill>
                  <a:srgbClr val="586BB0"/>
                </a:solidFill>
                <a:latin typeface="Rubik 2"/>
                <a:ea typeface="+mn-lt"/>
                <a:cs typeface="Rubik 2"/>
              </a:rPr>
              <a:t>.</a:t>
            </a:r>
            <a:endParaRPr lang="en-US" sz="3250" dirty="0">
              <a:solidFill>
                <a:srgbClr val="586BB0"/>
              </a:solidFill>
              <a:latin typeface="Rubik 2"/>
              <a:cs typeface="Rubik 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010128" y="2765756"/>
            <a:ext cx="14267744" cy="51858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06145" lvl="1" indent="-452755">
              <a:lnSpc>
                <a:spcPts val="10499"/>
              </a:lnSpc>
              <a:buFont typeface="Arial"/>
              <a:buChar char="•"/>
            </a:pPr>
            <a:r>
              <a:rPr lang="en-US" sz="4150" dirty="0">
                <a:solidFill>
                  <a:srgbClr val="586BB0"/>
                </a:solidFill>
                <a:latin typeface="Rubik 1"/>
              </a:rPr>
              <a:t> </a:t>
            </a:r>
            <a:r>
              <a:rPr lang="en-US" sz="4150" dirty="0" err="1">
                <a:solidFill>
                  <a:srgbClr val="586BB0"/>
                </a:solidFill>
                <a:latin typeface="Rubik 1"/>
              </a:rPr>
              <a:t>išjungti</a:t>
            </a:r>
            <a:r>
              <a:rPr lang="en-US" sz="4150" dirty="0">
                <a:solidFill>
                  <a:srgbClr val="586BB0"/>
                </a:solidFill>
                <a:latin typeface="Rubik 1"/>
              </a:rPr>
              <a:t> </a:t>
            </a:r>
            <a:r>
              <a:rPr lang="en-US" sz="4150" dirty="0" err="1">
                <a:solidFill>
                  <a:srgbClr val="586BB0"/>
                </a:solidFill>
                <a:latin typeface="Rubik 1"/>
              </a:rPr>
              <a:t>elektros</a:t>
            </a:r>
            <a:r>
              <a:rPr lang="en-US" sz="4150" dirty="0">
                <a:solidFill>
                  <a:srgbClr val="586BB0"/>
                </a:solidFill>
                <a:latin typeface="Rubik 1"/>
              </a:rPr>
              <a:t> </a:t>
            </a:r>
            <a:r>
              <a:rPr lang="en-US" sz="4150" dirty="0" err="1">
                <a:solidFill>
                  <a:srgbClr val="586BB0"/>
                </a:solidFill>
                <a:latin typeface="Rubik 1"/>
              </a:rPr>
              <a:t>tiekimą</a:t>
            </a:r>
            <a:r>
              <a:rPr lang="en-US" sz="4150" dirty="0">
                <a:solidFill>
                  <a:srgbClr val="586BB0"/>
                </a:solidFill>
                <a:latin typeface="Rubik 1"/>
              </a:rPr>
              <a:t> (</a:t>
            </a:r>
            <a:r>
              <a:rPr lang="en-US" sz="4150" dirty="0" err="1">
                <a:solidFill>
                  <a:srgbClr val="586BB0"/>
                </a:solidFill>
                <a:latin typeface="Rubik 1"/>
              </a:rPr>
              <a:t>esant</a:t>
            </a:r>
            <a:r>
              <a:rPr lang="en-US" sz="4150" dirty="0">
                <a:solidFill>
                  <a:srgbClr val="586BB0"/>
                </a:solidFill>
                <a:latin typeface="Rubik 1"/>
              </a:rPr>
              <a:t> </a:t>
            </a:r>
            <a:r>
              <a:rPr lang="en-US" sz="4150" dirty="0" err="1">
                <a:solidFill>
                  <a:srgbClr val="586BB0"/>
                </a:solidFill>
                <a:latin typeface="Rubik 1"/>
              </a:rPr>
              <a:t>galimybei</a:t>
            </a:r>
            <a:r>
              <a:rPr lang="en-US" sz="4150" dirty="0">
                <a:solidFill>
                  <a:srgbClr val="586BB0"/>
                </a:solidFill>
                <a:latin typeface="Rubik 1"/>
              </a:rPr>
              <a:t>);</a:t>
            </a:r>
            <a:endParaRPr lang="en-US" sz="4150" dirty="0"/>
          </a:p>
          <a:p>
            <a:pPr marL="906145" lvl="1" indent="-452755">
              <a:lnSpc>
                <a:spcPts val="10499"/>
              </a:lnSpc>
              <a:buFont typeface="Arial"/>
              <a:buChar char="•"/>
            </a:pPr>
            <a:r>
              <a:rPr lang="en-US" sz="4150" dirty="0">
                <a:solidFill>
                  <a:srgbClr val="586BB0"/>
                </a:solidFill>
                <a:latin typeface="Rubik 1"/>
              </a:rPr>
              <a:t> </a:t>
            </a:r>
            <a:r>
              <a:rPr lang="en-US" sz="4150" dirty="0" err="1">
                <a:solidFill>
                  <a:srgbClr val="586BB0"/>
                </a:solidFill>
                <a:latin typeface="Rubik 1"/>
              </a:rPr>
              <a:t>kreiptis</a:t>
            </a:r>
            <a:r>
              <a:rPr lang="en-US" sz="4150" dirty="0">
                <a:solidFill>
                  <a:srgbClr val="586BB0"/>
                </a:solidFill>
                <a:latin typeface="Rubik 1"/>
              </a:rPr>
              <a:t> </a:t>
            </a:r>
            <a:r>
              <a:rPr lang="en-US" sz="4150" dirty="0" err="1">
                <a:solidFill>
                  <a:srgbClr val="586BB0"/>
                </a:solidFill>
                <a:latin typeface="Rubik 1"/>
              </a:rPr>
              <a:t>pagalbos</a:t>
            </a:r>
            <a:r>
              <a:rPr lang="en-US" sz="4150" dirty="0">
                <a:solidFill>
                  <a:srgbClr val="586BB0"/>
                </a:solidFill>
                <a:latin typeface="Rubik 1"/>
              </a:rPr>
              <a:t> 112;</a:t>
            </a:r>
            <a:endParaRPr lang="en-US" sz="4150" dirty="0">
              <a:solidFill>
                <a:srgbClr val="586BB0"/>
              </a:solidFill>
              <a:latin typeface="Rubik 1"/>
              <a:cs typeface="Rubik 1"/>
            </a:endParaRPr>
          </a:p>
          <a:p>
            <a:pPr marL="906145" lvl="1" indent="-452755">
              <a:lnSpc>
                <a:spcPts val="10499"/>
              </a:lnSpc>
              <a:buFont typeface="Arial"/>
              <a:buChar char="•"/>
            </a:pPr>
            <a:r>
              <a:rPr lang="en-US" sz="4150" dirty="0">
                <a:solidFill>
                  <a:srgbClr val="586BB0"/>
                </a:solidFill>
                <a:latin typeface="Rubik 1"/>
              </a:rPr>
              <a:t> </a:t>
            </a:r>
            <a:r>
              <a:rPr lang="en-US" sz="4150" dirty="0" err="1">
                <a:solidFill>
                  <a:srgbClr val="586BB0"/>
                </a:solidFill>
                <a:latin typeface="Rubik 1"/>
              </a:rPr>
              <a:t>suteikti</a:t>
            </a:r>
            <a:r>
              <a:rPr lang="en-US" sz="4150" dirty="0">
                <a:solidFill>
                  <a:srgbClr val="586BB0"/>
                </a:solidFill>
                <a:latin typeface="Rubik 1"/>
              </a:rPr>
              <a:t> </a:t>
            </a:r>
            <a:r>
              <a:rPr lang="en-US" sz="4150" dirty="0" err="1">
                <a:solidFill>
                  <a:srgbClr val="D0381A"/>
                </a:solidFill>
                <a:latin typeface="Rubik 1"/>
              </a:rPr>
              <a:t>pirmąją</a:t>
            </a:r>
            <a:r>
              <a:rPr lang="en-US" sz="4150" dirty="0">
                <a:solidFill>
                  <a:srgbClr val="586BB0"/>
                </a:solidFill>
                <a:latin typeface="Rubik 1"/>
              </a:rPr>
              <a:t> </a:t>
            </a:r>
            <a:r>
              <a:rPr lang="en-US" sz="4150" dirty="0" err="1">
                <a:solidFill>
                  <a:srgbClr val="586BB0"/>
                </a:solidFill>
                <a:latin typeface="Rubik 1"/>
              </a:rPr>
              <a:t>pagalbą</a:t>
            </a:r>
            <a:r>
              <a:rPr lang="en-US" sz="4150" dirty="0">
                <a:solidFill>
                  <a:srgbClr val="586BB0"/>
                </a:solidFill>
                <a:latin typeface="Rubik 1"/>
              </a:rPr>
              <a:t> </a:t>
            </a:r>
            <a:r>
              <a:rPr lang="en-US" sz="4150" dirty="0" err="1">
                <a:solidFill>
                  <a:srgbClr val="586BB0"/>
                </a:solidFill>
                <a:latin typeface="Rubik 1"/>
              </a:rPr>
              <a:t>sužalotam</a:t>
            </a:r>
            <a:r>
              <a:rPr lang="en-US" sz="4150" dirty="0">
                <a:solidFill>
                  <a:srgbClr val="586BB0"/>
                </a:solidFill>
                <a:latin typeface="Rubik 1"/>
              </a:rPr>
              <a:t> </a:t>
            </a:r>
            <a:r>
              <a:rPr lang="en-US" sz="4150" dirty="0" err="1">
                <a:solidFill>
                  <a:srgbClr val="586BB0"/>
                </a:solidFill>
                <a:latin typeface="Rubik 1"/>
              </a:rPr>
              <a:t>asmeniui</a:t>
            </a:r>
            <a:r>
              <a:rPr lang="en-US" sz="4150" dirty="0">
                <a:solidFill>
                  <a:srgbClr val="586BB0"/>
                </a:solidFill>
                <a:latin typeface="Rubik 1"/>
              </a:rPr>
              <a:t>;</a:t>
            </a:r>
            <a:endParaRPr lang="en-US" sz="4150" dirty="0">
              <a:solidFill>
                <a:srgbClr val="586BB0"/>
              </a:solidFill>
              <a:latin typeface="Rubik 1"/>
              <a:cs typeface="Rubik 1"/>
            </a:endParaRPr>
          </a:p>
          <a:p>
            <a:pPr marL="906145" lvl="1" indent="-452755">
              <a:lnSpc>
                <a:spcPts val="10499"/>
              </a:lnSpc>
              <a:buFont typeface="Arial"/>
              <a:buChar char="•"/>
            </a:pPr>
            <a:r>
              <a:rPr lang="en-US" sz="4150" dirty="0">
                <a:solidFill>
                  <a:srgbClr val="586BB0"/>
                </a:solidFill>
                <a:latin typeface="Rubik 1"/>
              </a:rPr>
              <a:t> </a:t>
            </a:r>
            <a:r>
              <a:rPr lang="en-US" sz="4150" dirty="0" err="1">
                <a:solidFill>
                  <a:srgbClr val="586BB0"/>
                </a:solidFill>
                <a:latin typeface="Rubik 1"/>
              </a:rPr>
              <a:t>stebėti</a:t>
            </a:r>
            <a:r>
              <a:rPr lang="en-US" sz="4150" dirty="0">
                <a:solidFill>
                  <a:srgbClr val="586BB0"/>
                </a:solidFill>
                <a:latin typeface="Rubik 1"/>
              </a:rPr>
              <a:t> </a:t>
            </a:r>
            <a:r>
              <a:rPr lang="en-US" sz="4150" dirty="0" err="1">
                <a:solidFill>
                  <a:srgbClr val="586BB0"/>
                </a:solidFill>
                <a:latin typeface="Rubik 1"/>
              </a:rPr>
              <a:t>kvėpavimą</a:t>
            </a:r>
            <a:r>
              <a:rPr lang="en-US" sz="4150" dirty="0">
                <a:solidFill>
                  <a:srgbClr val="586BB0"/>
                </a:solidFill>
                <a:latin typeface="Rubik 1"/>
              </a:rPr>
              <a:t> </a:t>
            </a:r>
            <a:r>
              <a:rPr lang="en-US" sz="4150" dirty="0" err="1">
                <a:solidFill>
                  <a:srgbClr val="586BB0"/>
                </a:solidFill>
                <a:latin typeface="Rubik 1"/>
              </a:rPr>
              <a:t>ir</a:t>
            </a:r>
            <a:r>
              <a:rPr lang="en-US" sz="4150" dirty="0">
                <a:solidFill>
                  <a:srgbClr val="586BB0"/>
                </a:solidFill>
                <a:latin typeface="Rubik 1"/>
              </a:rPr>
              <a:t> </a:t>
            </a:r>
            <a:r>
              <a:rPr lang="en-US" sz="4150" dirty="0" err="1">
                <a:solidFill>
                  <a:srgbClr val="586BB0"/>
                </a:solidFill>
                <a:latin typeface="Rubik 1"/>
              </a:rPr>
              <a:t>širdies</a:t>
            </a:r>
            <a:r>
              <a:rPr lang="en-US" sz="4150" dirty="0">
                <a:solidFill>
                  <a:srgbClr val="586BB0"/>
                </a:solidFill>
                <a:latin typeface="Rubik 1"/>
              </a:rPr>
              <a:t> </a:t>
            </a:r>
            <a:r>
              <a:rPr lang="en-US" sz="4150" dirty="0" err="1">
                <a:solidFill>
                  <a:srgbClr val="586BB0"/>
                </a:solidFill>
                <a:latin typeface="Rubik 1"/>
              </a:rPr>
              <a:t>ritmą</a:t>
            </a:r>
            <a:r>
              <a:rPr lang="en-US" sz="4150" dirty="0">
                <a:solidFill>
                  <a:srgbClr val="586BB0"/>
                </a:solidFill>
                <a:latin typeface="Rubik 1"/>
              </a:rPr>
              <a:t>.</a:t>
            </a:r>
            <a:endParaRPr lang="en-US" sz="4150" dirty="0">
              <a:solidFill>
                <a:srgbClr val="586BB0"/>
              </a:solidFill>
              <a:latin typeface="Rubik 1"/>
              <a:cs typeface="Rubik 1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14268486" y="0"/>
            <a:ext cx="4019513" cy="3619500"/>
          </a:xfrm>
          <a:custGeom>
            <a:avLst/>
            <a:gdLst/>
            <a:ahLst/>
            <a:cxnLst/>
            <a:rect l="l" t="t" r="r" b="b"/>
            <a:pathLst>
              <a:path w="4188092" h="4114800">
                <a:moveTo>
                  <a:pt x="0" y="0"/>
                </a:moveTo>
                <a:lnTo>
                  <a:pt x="4188092" y="0"/>
                </a:lnTo>
                <a:lnTo>
                  <a:pt x="418809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4248088" y="436910"/>
            <a:ext cx="10020399" cy="14366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37"/>
              </a:lnSpc>
            </a:pPr>
            <a:r>
              <a:rPr lang="en-US" sz="8312">
                <a:solidFill>
                  <a:srgbClr val="D0381A"/>
                </a:solidFill>
                <a:latin typeface="Blodders 1"/>
              </a:rPr>
              <a:t> </a:t>
            </a:r>
            <a:r>
              <a:rPr lang="en-US" sz="8312" err="1">
                <a:solidFill>
                  <a:srgbClr val="D0381A"/>
                </a:solidFill>
                <a:latin typeface="Blodders 1"/>
              </a:rPr>
              <a:t>elektros</a:t>
            </a:r>
            <a:r>
              <a:rPr lang="en-US" sz="8312">
                <a:solidFill>
                  <a:srgbClr val="D0381A"/>
                </a:solidFill>
                <a:latin typeface="Blodders 1"/>
              </a:rPr>
              <a:t> </a:t>
            </a:r>
            <a:r>
              <a:rPr lang="en-US" sz="8312" err="1">
                <a:solidFill>
                  <a:srgbClr val="D0381A"/>
                </a:solidFill>
                <a:latin typeface="Blodders 1"/>
              </a:rPr>
              <a:t>traumos</a:t>
            </a:r>
            <a:endParaRPr lang="en-US" sz="8312">
              <a:solidFill>
                <a:srgbClr val="D0381A"/>
              </a:solidFill>
              <a:latin typeface="Blodders 1"/>
            </a:endParaRPr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E22BBB13-C9AB-637C-E9CC-7ED200B759E3}"/>
              </a:ext>
            </a:extLst>
          </p:cNvPr>
          <p:cNvSpPr/>
          <p:nvPr/>
        </p:nvSpPr>
        <p:spPr>
          <a:xfrm>
            <a:off x="16413072" y="8797285"/>
            <a:ext cx="1874928" cy="1489715"/>
          </a:xfrm>
          <a:custGeom>
            <a:avLst/>
            <a:gdLst/>
            <a:ahLst/>
            <a:cxnLst/>
            <a:rect l="l" t="t" r="r" b="b"/>
            <a:pathLst>
              <a:path w="1874928" h="1489715">
                <a:moveTo>
                  <a:pt x="0" y="0"/>
                </a:moveTo>
                <a:lnTo>
                  <a:pt x="1874928" y="0"/>
                </a:lnTo>
                <a:lnTo>
                  <a:pt x="1874928" y="1489715"/>
                </a:lnTo>
                <a:lnTo>
                  <a:pt x="0" y="14897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 3">
            <a:extLst>
              <a:ext uri="{FF2B5EF4-FFF2-40B4-BE49-F238E27FC236}">
                <a16:creationId xmlns:a16="http://schemas.microsoft.com/office/drawing/2014/main" id="{BB5133A3-7642-9FA0-A560-C01FA62D274E}"/>
              </a:ext>
            </a:extLst>
          </p:cNvPr>
          <p:cNvSpPr/>
          <p:nvPr/>
        </p:nvSpPr>
        <p:spPr>
          <a:xfrm rot="-1050000">
            <a:off x="11365997" y="5501252"/>
            <a:ext cx="9310780" cy="8532060"/>
          </a:xfrm>
          <a:custGeom>
            <a:avLst/>
            <a:gdLst/>
            <a:ahLst/>
            <a:cxnLst/>
            <a:rect l="l" t="t" r="r" b="b"/>
            <a:pathLst>
              <a:path w="9310780" h="8532060">
                <a:moveTo>
                  <a:pt x="0" y="0"/>
                </a:moveTo>
                <a:lnTo>
                  <a:pt x="9310780" y="0"/>
                </a:lnTo>
                <a:lnTo>
                  <a:pt x="9310780" y="8532060"/>
                </a:lnTo>
                <a:lnTo>
                  <a:pt x="0" y="853206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27" name="Freeform 4">
            <a:extLst>
              <a:ext uri="{FF2B5EF4-FFF2-40B4-BE49-F238E27FC236}">
                <a16:creationId xmlns:a16="http://schemas.microsoft.com/office/drawing/2014/main" id="{24766729-EC0A-B0FB-DD51-DBED6B57C28C}"/>
              </a:ext>
            </a:extLst>
          </p:cNvPr>
          <p:cNvSpPr/>
          <p:nvPr/>
        </p:nvSpPr>
        <p:spPr>
          <a:xfrm rot="8749422">
            <a:off x="-3733241" y="-1968938"/>
            <a:ext cx="8242396" cy="7553032"/>
          </a:xfrm>
          <a:custGeom>
            <a:avLst/>
            <a:gdLst/>
            <a:ahLst/>
            <a:cxnLst/>
            <a:rect l="l" t="t" r="r" b="b"/>
            <a:pathLst>
              <a:path w="8242396" h="7553032">
                <a:moveTo>
                  <a:pt x="0" y="0"/>
                </a:moveTo>
                <a:lnTo>
                  <a:pt x="8242396" y="0"/>
                </a:lnTo>
                <a:lnTo>
                  <a:pt x="8242396" y="7553032"/>
                </a:lnTo>
                <a:lnTo>
                  <a:pt x="0" y="755303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" name="Group 2"/>
          <p:cNvGrpSpPr/>
          <p:nvPr/>
        </p:nvGrpSpPr>
        <p:grpSpPr>
          <a:xfrm>
            <a:off x="1096815" y="3254517"/>
            <a:ext cx="7215313" cy="3738950"/>
            <a:chOff x="0" y="0"/>
            <a:chExt cx="1900329" cy="158424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00329" cy="1584249"/>
            </a:xfrm>
            <a:custGeom>
              <a:avLst/>
              <a:gdLst/>
              <a:ahLst/>
              <a:cxnLst/>
              <a:rect l="l" t="t" r="r" b="b"/>
              <a:pathLst>
                <a:path w="1900329" h="1584249">
                  <a:moveTo>
                    <a:pt x="54722" y="0"/>
                  </a:moveTo>
                  <a:lnTo>
                    <a:pt x="1845607" y="0"/>
                  </a:lnTo>
                  <a:cubicBezTo>
                    <a:pt x="1860120" y="0"/>
                    <a:pt x="1874039" y="5765"/>
                    <a:pt x="1884302" y="16028"/>
                  </a:cubicBezTo>
                  <a:cubicBezTo>
                    <a:pt x="1894564" y="26290"/>
                    <a:pt x="1900329" y="40209"/>
                    <a:pt x="1900329" y="54722"/>
                  </a:cubicBezTo>
                  <a:lnTo>
                    <a:pt x="1900329" y="1529527"/>
                  </a:lnTo>
                  <a:cubicBezTo>
                    <a:pt x="1900329" y="1559749"/>
                    <a:pt x="1875829" y="1584249"/>
                    <a:pt x="1845607" y="1584249"/>
                  </a:cubicBezTo>
                  <a:lnTo>
                    <a:pt x="54722" y="1584249"/>
                  </a:lnTo>
                  <a:cubicBezTo>
                    <a:pt x="24500" y="1584249"/>
                    <a:pt x="0" y="1559749"/>
                    <a:pt x="0" y="1529527"/>
                  </a:cubicBezTo>
                  <a:lnTo>
                    <a:pt x="0" y="54722"/>
                  </a:lnTo>
                  <a:cubicBezTo>
                    <a:pt x="0" y="24500"/>
                    <a:pt x="24500" y="0"/>
                    <a:pt x="54722" y="0"/>
                  </a:cubicBezTo>
                  <a:close/>
                </a:path>
              </a:pathLst>
            </a:custGeom>
            <a:solidFill>
              <a:srgbClr val="F6E4E3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900329" cy="16318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164930" y="3278505"/>
            <a:ext cx="7079083" cy="1115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800"/>
              </a:lnSpc>
            </a:pPr>
            <a:r>
              <a:rPr lang="en-US" sz="4800" b="1" dirty="0">
                <a:solidFill>
                  <a:srgbClr val="586BB0"/>
                </a:solidFill>
                <a:latin typeface="Blodders 2" panose="020B0604020202020204" charset="0"/>
              </a:rPr>
              <a:t>Kas </a:t>
            </a:r>
            <a:r>
              <a:rPr lang="en-US" sz="4800" b="1" dirty="0" err="1">
                <a:solidFill>
                  <a:srgbClr val="586BB0"/>
                </a:solidFill>
                <a:latin typeface="Blodders 2" panose="020B0604020202020204" charset="0"/>
              </a:rPr>
              <a:t>yra</a:t>
            </a:r>
            <a:r>
              <a:rPr lang="en-US" sz="4800" b="1" dirty="0">
                <a:solidFill>
                  <a:srgbClr val="586BB0"/>
                </a:solidFill>
                <a:latin typeface="Blodders 2" panose="020B0604020202020204" charset="0"/>
              </a:rPr>
              <a:t> </a:t>
            </a:r>
            <a:r>
              <a:rPr lang="en-US" sz="4800" b="1" dirty="0" err="1">
                <a:solidFill>
                  <a:srgbClr val="586BB0"/>
                </a:solidFill>
                <a:latin typeface="Blodders 2" panose="020B0604020202020204" charset="0"/>
              </a:rPr>
              <a:t>anafilaksija</a:t>
            </a:r>
            <a:r>
              <a:rPr lang="en-US" sz="4800" b="1" dirty="0">
                <a:solidFill>
                  <a:srgbClr val="586BB0"/>
                </a:solidFill>
                <a:latin typeface="Blodders 2" panose="020B0604020202020204" charset="0"/>
              </a:rPr>
              <a:t>?</a:t>
            </a:r>
            <a:endParaRPr lang="en-US" sz="4800" dirty="0">
              <a:solidFill>
                <a:srgbClr val="586BB0"/>
              </a:solidFill>
              <a:latin typeface="Blodders 2" panose="020B0604020202020204" charset="0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641369" y="4485715"/>
            <a:ext cx="5978050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586BB0"/>
                </a:solidFill>
                <a:latin typeface="Rubik 2" panose="020B0604020202020204" charset="-79"/>
                <a:cs typeface="Rubik 2" panose="020B0604020202020204" charset="-79"/>
              </a:rPr>
              <a:t>Sunki </a:t>
            </a:r>
            <a:r>
              <a:rPr lang="en-US" sz="3200" dirty="0" err="1">
                <a:solidFill>
                  <a:srgbClr val="586BB0"/>
                </a:solidFill>
                <a:latin typeface="Rubik 2" panose="020B0604020202020204" charset="-79"/>
                <a:cs typeface="Rubik 2" panose="020B0604020202020204" charset="-79"/>
              </a:rPr>
              <a:t>ir</a:t>
            </a:r>
            <a:r>
              <a:rPr lang="en-US" sz="3200" dirty="0">
                <a:solidFill>
                  <a:srgbClr val="586BB0"/>
                </a:solidFill>
                <a:latin typeface="Rubik 2" panose="020B0604020202020204" charset="-79"/>
                <a:cs typeface="Rubik 2" panose="020B0604020202020204" charset="-79"/>
              </a:rPr>
              <a:t> </a:t>
            </a:r>
            <a:r>
              <a:rPr lang="en-US" sz="3200" dirty="0" err="1">
                <a:solidFill>
                  <a:srgbClr val="586BB0"/>
                </a:solidFill>
                <a:latin typeface="Rubik 2" panose="020B0604020202020204" charset="-79"/>
                <a:cs typeface="Rubik 2" panose="020B0604020202020204" charset="-79"/>
              </a:rPr>
              <a:t>greitai</a:t>
            </a:r>
            <a:r>
              <a:rPr lang="en-US" sz="3200" dirty="0">
                <a:solidFill>
                  <a:srgbClr val="586BB0"/>
                </a:solidFill>
                <a:latin typeface="Rubik 2" panose="020B0604020202020204" charset="-79"/>
                <a:cs typeface="Rubik 2" panose="020B0604020202020204" charset="-79"/>
              </a:rPr>
              <a:t> </a:t>
            </a:r>
            <a:r>
              <a:rPr lang="en-US" sz="3200" dirty="0" err="1">
                <a:solidFill>
                  <a:srgbClr val="586BB0"/>
                </a:solidFill>
                <a:latin typeface="Rubik 2" panose="020B0604020202020204" charset="-79"/>
                <a:cs typeface="Rubik 2" panose="020B0604020202020204" charset="-79"/>
              </a:rPr>
              <a:t>prasidedanti</a:t>
            </a:r>
            <a:r>
              <a:rPr lang="en-US" sz="3200" dirty="0">
                <a:solidFill>
                  <a:srgbClr val="586BB0"/>
                </a:solidFill>
                <a:latin typeface="Rubik 2" panose="020B0604020202020204" charset="-79"/>
                <a:cs typeface="Rubik 2" panose="020B0604020202020204" charset="-79"/>
              </a:rPr>
              <a:t> </a:t>
            </a:r>
            <a:r>
              <a:rPr lang="en-US" sz="3200" dirty="0" err="1">
                <a:solidFill>
                  <a:srgbClr val="586BB0"/>
                </a:solidFill>
                <a:latin typeface="Rubik 2" panose="020B0604020202020204" charset="-79"/>
                <a:cs typeface="Rubik 2" panose="020B0604020202020204" charset="-79"/>
              </a:rPr>
              <a:t>alerginė</a:t>
            </a:r>
            <a:r>
              <a:rPr lang="en-US" sz="3200" dirty="0">
                <a:solidFill>
                  <a:srgbClr val="586BB0"/>
                </a:solidFill>
                <a:latin typeface="Rubik 2" panose="020B0604020202020204" charset="-79"/>
                <a:cs typeface="Rubik 2" panose="020B0604020202020204" charset="-79"/>
              </a:rPr>
              <a:t> </a:t>
            </a:r>
            <a:r>
              <a:rPr lang="en-US" sz="3200" dirty="0" err="1">
                <a:solidFill>
                  <a:srgbClr val="586BB0"/>
                </a:solidFill>
                <a:latin typeface="Rubik 2" panose="020B0604020202020204" charset="-79"/>
                <a:cs typeface="Rubik 2" panose="020B0604020202020204" charset="-79"/>
              </a:rPr>
              <a:t>reakcija</a:t>
            </a:r>
            <a:r>
              <a:rPr lang="en-US" sz="3200" dirty="0">
                <a:solidFill>
                  <a:srgbClr val="586BB0"/>
                </a:solidFill>
                <a:latin typeface="Rubik 2" panose="020B0604020202020204" charset="-79"/>
                <a:cs typeface="Rubik 2" panose="020B0604020202020204" charset="-79"/>
              </a:rPr>
              <a:t>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586BB0"/>
                </a:solidFill>
                <a:latin typeface="Rubik 2" panose="020B0604020202020204" charset="-79"/>
                <a:cs typeface="Rubik 2" panose="020B0604020202020204" charset="-79"/>
              </a:rPr>
              <a:t>Gali </a:t>
            </a:r>
            <a:r>
              <a:rPr lang="en-US" sz="3200" dirty="0" err="1">
                <a:solidFill>
                  <a:srgbClr val="586BB0"/>
                </a:solidFill>
                <a:latin typeface="Rubik 2" panose="020B0604020202020204" charset="-79"/>
                <a:cs typeface="Rubik 2" panose="020B0604020202020204" charset="-79"/>
              </a:rPr>
              <a:t>būti</a:t>
            </a:r>
            <a:r>
              <a:rPr lang="en-US" sz="3200" dirty="0">
                <a:solidFill>
                  <a:srgbClr val="586BB0"/>
                </a:solidFill>
                <a:latin typeface="Rubik 2" panose="020B0604020202020204" charset="-79"/>
                <a:cs typeface="Rubik 2" panose="020B0604020202020204" charset="-79"/>
              </a:rPr>
              <a:t> </a:t>
            </a:r>
            <a:r>
              <a:rPr lang="en-US" sz="3200" dirty="0" err="1">
                <a:solidFill>
                  <a:srgbClr val="586BB0"/>
                </a:solidFill>
                <a:latin typeface="Rubik 2" panose="020B0604020202020204" charset="-79"/>
                <a:cs typeface="Rubik 2" panose="020B0604020202020204" charset="-79"/>
              </a:rPr>
              <a:t>pavojinga</a:t>
            </a:r>
            <a:r>
              <a:rPr lang="en-US" sz="3200" dirty="0">
                <a:solidFill>
                  <a:srgbClr val="586BB0"/>
                </a:solidFill>
                <a:latin typeface="Rubik 2" panose="020B0604020202020204" charset="-79"/>
                <a:cs typeface="Rubik 2" panose="020B0604020202020204" charset="-79"/>
              </a:rPr>
              <a:t> </a:t>
            </a:r>
            <a:r>
              <a:rPr lang="en-US" sz="3200" dirty="0" err="1">
                <a:solidFill>
                  <a:srgbClr val="586BB0"/>
                </a:solidFill>
                <a:latin typeface="Rubik 2" panose="020B0604020202020204" charset="-79"/>
                <a:cs typeface="Rubik 2" panose="020B0604020202020204" charset="-79"/>
              </a:rPr>
              <a:t>gyvybei</a:t>
            </a:r>
            <a:r>
              <a:rPr lang="en-US" sz="3200" dirty="0">
                <a:solidFill>
                  <a:srgbClr val="586BB0"/>
                </a:solidFill>
                <a:latin typeface="Rubik 2" panose="020B0604020202020204" charset="-79"/>
                <a:cs typeface="Rubik 2" panose="020B0604020202020204" charset="-79"/>
              </a:rPr>
              <a:t>.</a:t>
            </a:r>
            <a:endParaRPr lang="en-US" sz="3200" dirty="0">
              <a:solidFill>
                <a:srgbClr val="586BB0"/>
              </a:solidFill>
              <a:latin typeface="Rubik 2" panose="020B0604020202020204" charset="-79"/>
              <a:ea typeface="Rubik Light" panose="020B0604020202020204"/>
              <a:cs typeface="Rubik 2" panose="020B0604020202020204" charset="-79"/>
              <a:sym typeface="Rubik Light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9181042" y="4485715"/>
            <a:ext cx="7549824" cy="3173590"/>
            <a:chOff x="0" y="0"/>
            <a:chExt cx="1988431" cy="158424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988431" cy="1584249"/>
            </a:xfrm>
            <a:custGeom>
              <a:avLst/>
              <a:gdLst/>
              <a:ahLst/>
              <a:cxnLst/>
              <a:rect l="l" t="t" r="r" b="b"/>
              <a:pathLst>
                <a:path w="1988431" h="1584249">
                  <a:moveTo>
                    <a:pt x="52298" y="0"/>
                  </a:moveTo>
                  <a:lnTo>
                    <a:pt x="1936133" y="0"/>
                  </a:lnTo>
                  <a:cubicBezTo>
                    <a:pt x="1950003" y="0"/>
                    <a:pt x="1963306" y="5510"/>
                    <a:pt x="1973113" y="15318"/>
                  </a:cubicBezTo>
                  <a:cubicBezTo>
                    <a:pt x="1982921" y="25125"/>
                    <a:pt x="1988431" y="38427"/>
                    <a:pt x="1988431" y="52298"/>
                  </a:cubicBezTo>
                  <a:lnTo>
                    <a:pt x="1988431" y="1531951"/>
                  </a:lnTo>
                  <a:cubicBezTo>
                    <a:pt x="1988431" y="1545821"/>
                    <a:pt x="1982921" y="1559124"/>
                    <a:pt x="1973113" y="1568931"/>
                  </a:cubicBezTo>
                  <a:cubicBezTo>
                    <a:pt x="1963306" y="1578739"/>
                    <a:pt x="1950003" y="1584249"/>
                    <a:pt x="1936133" y="1584249"/>
                  </a:cubicBezTo>
                  <a:lnTo>
                    <a:pt x="52298" y="1584249"/>
                  </a:lnTo>
                  <a:cubicBezTo>
                    <a:pt x="38427" y="1584249"/>
                    <a:pt x="25125" y="1578739"/>
                    <a:pt x="15318" y="1568931"/>
                  </a:cubicBezTo>
                  <a:cubicBezTo>
                    <a:pt x="5510" y="1559124"/>
                    <a:pt x="0" y="1545821"/>
                    <a:pt x="0" y="1531951"/>
                  </a:cubicBezTo>
                  <a:lnTo>
                    <a:pt x="0" y="52298"/>
                  </a:lnTo>
                  <a:cubicBezTo>
                    <a:pt x="0" y="38427"/>
                    <a:pt x="5510" y="25125"/>
                    <a:pt x="15318" y="15318"/>
                  </a:cubicBezTo>
                  <a:cubicBezTo>
                    <a:pt x="25125" y="5510"/>
                    <a:pt x="38427" y="0"/>
                    <a:pt x="52298" y="0"/>
                  </a:cubicBezTo>
                  <a:close/>
                </a:path>
              </a:pathLst>
            </a:custGeom>
            <a:solidFill>
              <a:srgbClr val="F6E4E3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1988431" cy="16318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9356110" y="4509703"/>
            <a:ext cx="7199689" cy="11031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800"/>
              </a:lnSpc>
            </a:pPr>
            <a:r>
              <a:rPr lang="en-US" sz="4800" b="1" dirty="0">
                <a:solidFill>
                  <a:srgbClr val="586BB0"/>
                </a:solidFill>
                <a:latin typeface="Blodders 2" panose="020B0604020202020204" charset="0"/>
                <a:cs typeface="Rubik Light" panose="020B0604020202020204"/>
              </a:rPr>
              <a:t>Kas </a:t>
            </a:r>
            <a:r>
              <a:rPr lang="en-US" sz="4800" b="1" dirty="0" err="1">
                <a:solidFill>
                  <a:srgbClr val="586BB0"/>
                </a:solidFill>
                <a:latin typeface="Blodders 2" panose="020B0604020202020204" charset="0"/>
                <a:cs typeface="Rubik Light" panose="020B0604020202020204"/>
              </a:rPr>
              <a:t>ją</a:t>
            </a:r>
            <a:r>
              <a:rPr lang="en-US" sz="4800" b="1" dirty="0">
                <a:solidFill>
                  <a:srgbClr val="586BB0"/>
                </a:solidFill>
                <a:latin typeface="Blodders 2" panose="020B0604020202020204" charset="0"/>
                <a:cs typeface="Rubik Light" panose="020B0604020202020204"/>
              </a:rPr>
              <a:t> </a:t>
            </a:r>
            <a:r>
              <a:rPr lang="en-US" sz="4800" b="1" dirty="0" err="1">
                <a:solidFill>
                  <a:srgbClr val="586BB0"/>
                </a:solidFill>
                <a:latin typeface="Blodders 2" panose="020B0604020202020204" charset="0"/>
                <a:cs typeface="Rubik Light" panose="020B0604020202020204"/>
              </a:rPr>
              <a:t>gali</a:t>
            </a:r>
            <a:r>
              <a:rPr lang="en-US" sz="4800" b="1" dirty="0">
                <a:solidFill>
                  <a:srgbClr val="586BB0"/>
                </a:solidFill>
                <a:latin typeface="Blodders 2" panose="020B0604020202020204" charset="0"/>
                <a:cs typeface="Rubik Light" panose="020B0604020202020204"/>
              </a:rPr>
              <a:t> </a:t>
            </a:r>
            <a:r>
              <a:rPr lang="en-US" sz="4800" b="1" dirty="0" err="1">
                <a:solidFill>
                  <a:srgbClr val="586BB0"/>
                </a:solidFill>
                <a:latin typeface="Blodders 2" panose="020B0604020202020204" charset="0"/>
                <a:cs typeface="Rubik Light" panose="020B0604020202020204"/>
              </a:rPr>
              <a:t>sukelti</a:t>
            </a:r>
            <a:r>
              <a:rPr lang="en-US" sz="4800" b="1" dirty="0">
                <a:solidFill>
                  <a:srgbClr val="586BB0"/>
                </a:solidFill>
                <a:latin typeface="Blodders 2" panose="020B0604020202020204" charset="0"/>
                <a:cs typeface="Rubik Light" panose="020B0604020202020204"/>
              </a:rPr>
              <a:t>?</a:t>
            </a:r>
            <a:r>
              <a:rPr lang="en-US" sz="4800" dirty="0">
                <a:solidFill>
                  <a:srgbClr val="CF4C35"/>
                </a:solidFill>
                <a:latin typeface="Blodders 2" panose="020B0604020202020204" charset="0"/>
                <a:ea typeface="Blodders 2"/>
                <a:cs typeface="Blodders 2"/>
                <a:sym typeface="Blodders 2"/>
              </a:rPr>
              <a:t>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23074" y="857250"/>
            <a:ext cx="6241852" cy="1427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19"/>
              </a:lnSpc>
            </a:pPr>
            <a:r>
              <a:rPr lang="en-US" sz="8299" dirty="0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ANAFILAKSIJA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111771" y="5755391"/>
            <a:ext cx="4529038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586BB0"/>
                </a:solidFill>
                <a:latin typeface="Rubik 2" panose="020B0604020202020204" charset="-79"/>
                <a:cs typeface="Rubik 2" panose="020B0604020202020204" charset="-79"/>
              </a:rPr>
              <a:t>Maistas.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dirty="0" err="1">
                <a:solidFill>
                  <a:srgbClr val="586BB0"/>
                </a:solidFill>
                <a:latin typeface="Rubik 2" panose="020B0604020202020204" charset="-79"/>
                <a:cs typeface="Rubik 2" panose="020B0604020202020204" charset="-79"/>
              </a:rPr>
              <a:t>Vaistai</a:t>
            </a:r>
            <a:r>
              <a:rPr lang="en-US" sz="3200" dirty="0">
                <a:solidFill>
                  <a:srgbClr val="586BB0"/>
                </a:solidFill>
                <a:latin typeface="Rubik 2" panose="020B0604020202020204" charset="-79"/>
                <a:cs typeface="Rubik 2" panose="020B0604020202020204" charset="-79"/>
              </a:rPr>
              <a:t>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dirty="0" err="1">
                <a:solidFill>
                  <a:srgbClr val="586BB0"/>
                </a:solidFill>
                <a:latin typeface="Rubik 2" panose="020B0604020202020204" charset="-79"/>
                <a:cs typeface="Rubik 2" panose="020B0604020202020204" charset="-79"/>
              </a:rPr>
              <a:t>Vabzdžių</a:t>
            </a:r>
            <a:r>
              <a:rPr lang="en-US" sz="3200" dirty="0">
                <a:solidFill>
                  <a:srgbClr val="586BB0"/>
                </a:solidFill>
                <a:latin typeface="Rubik 2" panose="020B0604020202020204" charset="-79"/>
                <a:cs typeface="Rubik 2" panose="020B0604020202020204" charset="-79"/>
              </a:rPr>
              <a:t> </a:t>
            </a:r>
            <a:r>
              <a:rPr lang="en-US" sz="3200" dirty="0" err="1">
                <a:solidFill>
                  <a:srgbClr val="586BB0"/>
                </a:solidFill>
                <a:latin typeface="Rubik 2" panose="020B0604020202020204" charset="-79"/>
                <a:cs typeface="Rubik 2" panose="020B0604020202020204" charset="-79"/>
              </a:rPr>
              <a:t>įgėlimai</a:t>
            </a:r>
            <a:r>
              <a:rPr lang="en-US" sz="3200" dirty="0">
                <a:solidFill>
                  <a:srgbClr val="586BB0"/>
                </a:solidFill>
                <a:latin typeface="Rubik 2" panose="020B0604020202020204" charset="-79"/>
                <a:cs typeface="Rubik 2" panose="020B0604020202020204" charset="-79"/>
              </a:rPr>
              <a:t>.</a:t>
            </a:r>
            <a:endParaRPr lang="en-US" sz="3200" dirty="0">
              <a:solidFill>
                <a:srgbClr val="5D6FBD"/>
              </a:solidFill>
              <a:latin typeface="Rubik 2" panose="020B0604020202020204" charset="-79"/>
              <a:ea typeface="Rubik Light"/>
              <a:cs typeface="Rubik 2" panose="020B0604020202020204" charset="-79"/>
              <a:sym typeface="Rubik Light"/>
            </a:endParaRPr>
          </a:p>
        </p:txBody>
      </p:sp>
      <p:sp>
        <p:nvSpPr>
          <p:cNvPr id="15" name="Freeform 15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1" name="Freeform 3">
            <a:extLst>
              <a:ext uri="{FF2B5EF4-FFF2-40B4-BE49-F238E27FC236}">
                <a16:creationId xmlns:a16="http://schemas.microsoft.com/office/drawing/2014/main" id="{47065996-D84A-1849-F6C0-8FD665CBA56C}"/>
              </a:ext>
            </a:extLst>
          </p:cNvPr>
          <p:cNvSpPr/>
          <p:nvPr/>
        </p:nvSpPr>
        <p:spPr>
          <a:xfrm rot="1506980">
            <a:off x="13372719" y="920693"/>
            <a:ext cx="4308691" cy="4114800"/>
          </a:xfrm>
          <a:custGeom>
            <a:avLst/>
            <a:gdLst/>
            <a:ahLst/>
            <a:cxnLst/>
            <a:rect l="l" t="t" r="r" b="b"/>
            <a:pathLst>
              <a:path w="4308691" h="4114800">
                <a:moveTo>
                  <a:pt x="0" y="0"/>
                </a:moveTo>
                <a:lnTo>
                  <a:pt x="4308691" y="0"/>
                </a:lnTo>
                <a:lnTo>
                  <a:pt x="430869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59FF3D-1520-085D-92AE-42CECFB4FF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Freeform 3">
            <a:extLst>
              <a:ext uri="{FF2B5EF4-FFF2-40B4-BE49-F238E27FC236}">
                <a16:creationId xmlns:a16="http://schemas.microsoft.com/office/drawing/2014/main" id="{586AA809-3208-008B-7A2D-4E5C2ACCFE95}"/>
              </a:ext>
            </a:extLst>
          </p:cNvPr>
          <p:cNvSpPr/>
          <p:nvPr/>
        </p:nvSpPr>
        <p:spPr>
          <a:xfrm rot="4942773">
            <a:off x="-5222321" y="6345779"/>
            <a:ext cx="9310780" cy="8532060"/>
          </a:xfrm>
          <a:custGeom>
            <a:avLst/>
            <a:gdLst/>
            <a:ahLst/>
            <a:cxnLst/>
            <a:rect l="l" t="t" r="r" b="b"/>
            <a:pathLst>
              <a:path w="9310780" h="8532060">
                <a:moveTo>
                  <a:pt x="0" y="0"/>
                </a:moveTo>
                <a:lnTo>
                  <a:pt x="9310780" y="0"/>
                </a:lnTo>
                <a:lnTo>
                  <a:pt x="9310780" y="8532060"/>
                </a:lnTo>
                <a:lnTo>
                  <a:pt x="0" y="853206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41" name="Freeform 4">
            <a:extLst>
              <a:ext uri="{FF2B5EF4-FFF2-40B4-BE49-F238E27FC236}">
                <a16:creationId xmlns:a16="http://schemas.microsoft.com/office/drawing/2014/main" id="{B463906B-863D-22D4-AA6F-7B11C09308AC}"/>
              </a:ext>
            </a:extLst>
          </p:cNvPr>
          <p:cNvSpPr/>
          <p:nvPr/>
        </p:nvSpPr>
        <p:spPr>
          <a:xfrm rot="13009985">
            <a:off x="14733734" y="-4126284"/>
            <a:ext cx="8242396" cy="7553032"/>
          </a:xfrm>
          <a:custGeom>
            <a:avLst/>
            <a:gdLst/>
            <a:ahLst/>
            <a:cxnLst/>
            <a:rect l="l" t="t" r="r" b="b"/>
            <a:pathLst>
              <a:path w="8242396" h="7553032">
                <a:moveTo>
                  <a:pt x="0" y="0"/>
                </a:moveTo>
                <a:lnTo>
                  <a:pt x="8242396" y="0"/>
                </a:lnTo>
                <a:lnTo>
                  <a:pt x="8242396" y="7553032"/>
                </a:lnTo>
                <a:lnTo>
                  <a:pt x="0" y="755303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8" name="Group 2">
            <a:extLst>
              <a:ext uri="{FF2B5EF4-FFF2-40B4-BE49-F238E27FC236}">
                <a16:creationId xmlns:a16="http://schemas.microsoft.com/office/drawing/2014/main" id="{A5DC1269-C62C-739A-D0E2-3CCF0C3918E7}"/>
              </a:ext>
            </a:extLst>
          </p:cNvPr>
          <p:cNvGrpSpPr/>
          <p:nvPr/>
        </p:nvGrpSpPr>
        <p:grpSpPr>
          <a:xfrm>
            <a:off x="9259064" y="4323629"/>
            <a:ext cx="7215313" cy="4354597"/>
            <a:chOff x="0" y="0"/>
            <a:chExt cx="1900329" cy="1584249"/>
          </a:xfrm>
        </p:grpSpPr>
        <p:sp>
          <p:nvSpPr>
            <p:cNvPr id="19" name="Freeform 3">
              <a:extLst>
                <a:ext uri="{FF2B5EF4-FFF2-40B4-BE49-F238E27FC236}">
                  <a16:creationId xmlns:a16="http://schemas.microsoft.com/office/drawing/2014/main" id="{71C3F3A8-C314-F78B-36AC-9930F8ABEB7D}"/>
                </a:ext>
              </a:extLst>
            </p:cNvPr>
            <p:cNvSpPr/>
            <p:nvPr/>
          </p:nvSpPr>
          <p:spPr>
            <a:xfrm>
              <a:off x="0" y="0"/>
              <a:ext cx="1900329" cy="1584249"/>
            </a:xfrm>
            <a:custGeom>
              <a:avLst/>
              <a:gdLst/>
              <a:ahLst/>
              <a:cxnLst/>
              <a:rect l="l" t="t" r="r" b="b"/>
              <a:pathLst>
                <a:path w="1900329" h="1584249">
                  <a:moveTo>
                    <a:pt x="54722" y="0"/>
                  </a:moveTo>
                  <a:lnTo>
                    <a:pt x="1845607" y="0"/>
                  </a:lnTo>
                  <a:cubicBezTo>
                    <a:pt x="1860120" y="0"/>
                    <a:pt x="1874039" y="5765"/>
                    <a:pt x="1884302" y="16028"/>
                  </a:cubicBezTo>
                  <a:cubicBezTo>
                    <a:pt x="1894564" y="26290"/>
                    <a:pt x="1900329" y="40209"/>
                    <a:pt x="1900329" y="54722"/>
                  </a:cubicBezTo>
                  <a:lnTo>
                    <a:pt x="1900329" y="1529527"/>
                  </a:lnTo>
                  <a:cubicBezTo>
                    <a:pt x="1900329" y="1559749"/>
                    <a:pt x="1875829" y="1584249"/>
                    <a:pt x="1845607" y="1584249"/>
                  </a:cubicBezTo>
                  <a:lnTo>
                    <a:pt x="54722" y="1584249"/>
                  </a:lnTo>
                  <a:cubicBezTo>
                    <a:pt x="24500" y="1584249"/>
                    <a:pt x="0" y="1559749"/>
                    <a:pt x="0" y="1529527"/>
                  </a:cubicBezTo>
                  <a:lnTo>
                    <a:pt x="0" y="54722"/>
                  </a:lnTo>
                  <a:cubicBezTo>
                    <a:pt x="0" y="24500"/>
                    <a:pt x="24500" y="0"/>
                    <a:pt x="54722" y="0"/>
                  </a:cubicBezTo>
                  <a:close/>
                </a:path>
              </a:pathLst>
            </a:custGeom>
            <a:solidFill>
              <a:srgbClr val="F6E4E3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20" name="TextBox 4">
              <a:extLst>
                <a:ext uri="{FF2B5EF4-FFF2-40B4-BE49-F238E27FC236}">
                  <a16:creationId xmlns:a16="http://schemas.microsoft.com/office/drawing/2014/main" id="{A3F8E063-A154-E3A9-F753-32CF135B8B68}"/>
                </a:ext>
              </a:extLst>
            </p:cNvPr>
            <p:cNvSpPr txBox="1"/>
            <p:nvPr/>
          </p:nvSpPr>
          <p:spPr>
            <a:xfrm>
              <a:off x="0" y="-47625"/>
              <a:ext cx="1900329" cy="16318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2" name="Group 2">
            <a:extLst>
              <a:ext uri="{FF2B5EF4-FFF2-40B4-BE49-F238E27FC236}">
                <a16:creationId xmlns:a16="http://schemas.microsoft.com/office/drawing/2014/main" id="{8F1A3BAE-3199-A2D8-03CF-CC8520DB6B8B}"/>
              </a:ext>
            </a:extLst>
          </p:cNvPr>
          <p:cNvGrpSpPr/>
          <p:nvPr/>
        </p:nvGrpSpPr>
        <p:grpSpPr>
          <a:xfrm>
            <a:off x="1096815" y="3254517"/>
            <a:ext cx="7215313" cy="4354597"/>
            <a:chOff x="0" y="0"/>
            <a:chExt cx="1900329" cy="1584249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6B2FE969-5C3E-D878-0D0B-218BDAC005F8}"/>
                </a:ext>
              </a:extLst>
            </p:cNvPr>
            <p:cNvSpPr/>
            <p:nvPr/>
          </p:nvSpPr>
          <p:spPr>
            <a:xfrm>
              <a:off x="0" y="0"/>
              <a:ext cx="1900329" cy="1584249"/>
            </a:xfrm>
            <a:custGeom>
              <a:avLst/>
              <a:gdLst/>
              <a:ahLst/>
              <a:cxnLst/>
              <a:rect l="l" t="t" r="r" b="b"/>
              <a:pathLst>
                <a:path w="1900329" h="1584249">
                  <a:moveTo>
                    <a:pt x="54722" y="0"/>
                  </a:moveTo>
                  <a:lnTo>
                    <a:pt x="1845607" y="0"/>
                  </a:lnTo>
                  <a:cubicBezTo>
                    <a:pt x="1860120" y="0"/>
                    <a:pt x="1874039" y="5765"/>
                    <a:pt x="1884302" y="16028"/>
                  </a:cubicBezTo>
                  <a:cubicBezTo>
                    <a:pt x="1894564" y="26290"/>
                    <a:pt x="1900329" y="40209"/>
                    <a:pt x="1900329" y="54722"/>
                  </a:cubicBezTo>
                  <a:lnTo>
                    <a:pt x="1900329" y="1529527"/>
                  </a:lnTo>
                  <a:cubicBezTo>
                    <a:pt x="1900329" y="1559749"/>
                    <a:pt x="1875829" y="1584249"/>
                    <a:pt x="1845607" y="1584249"/>
                  </a:cubicBezTo>
                  <a:lnTo>
                    <a:pt x="54722" y="1584249"/>
                  </a:lnTo>
                  <a:cubicBezTo>
                    <a:pt x="24500" y="1584249"/>
                    <a:pt x="0" y="1559749"/>
                    <a:pt x="0" y="1529527"/>
                  </a:cubicBezTo>
                  <a:lnTo>
                    <a:pt x="0" y="54722"/>
                  </a:lnTo>
                  <a:cubicBezTo>
                    <a:pt x="0" y="24500"/>
                    <a:pt x="24500" y="0"/>
                    <a:pt x="54722" y="0"/>
                  </a:cubicBezTo>
                  <a:close/>
                </a:path>
              </a:pathLst>
            </a:custGeom>
            <a:solidFill>
              <a:srgbClr val="F6E4E3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0E1B0490-9F9D-44A6-C1C4-28ABBCD0EAA0}"/>
                </a:ext>
              </a:extLst>
            </p:cNvPr>
            <p:cNvSpPr txBox="1"/>
            <p:nvPr/>
          </p:nvSpPr>
          <p:spPr>
            <a:xfrm>
              <a:off x="0" y="-47625"/>
              <a:ext cx="1900329" cy="16318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DD19F33E-3994-897F-8F95-0815D2AFEF2F}"/>
              </a:ext>
            </a:extLst>
          </p:cNvPr>
          <p:cNvSpPr txBox="1"/>
          <p:nvPr/>
        </p:nvSpPr>
        <p:spPr>
          <a:xfrm>
            <a:off x="1164930" y="3278505"/>
            <a:ext cx="7079083" cy="1115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800"/>
              </a:lnSpc>
            </a:pPr>
            <a:r>
              <a:rPr lang="en-US" sz="4800" b="1" dirty="0" err="1">
                <a:solidFill>
                  <a:srgbClr val="586BB0"/>
                </a:solidFill>
                <a:latin typeface="Blodders 2" panose="020B0604020202020204" charset="0"/>
              </a:rPr>
              <a:t>Anafilaksijos</a:t>
            </a:r>
            <a:r>
              <a:rPr lang="en-US" sz="4800" b="1" dirty="0">
                <a:solidFill>
                  <a:srgbClr val="586BB0"/>
                </a:solidFill>
                <a:latin typeface="Blodders 2" panose="020B0604020202020204" charset="0"/>
              </a:rPr>
              <a:t> </a:t>
            </a:r>
            <a:r>
              <a:rPr lang="en-US" sz="4800" b="1" dirty="0" err="1">
                <a:solidFill>
                  <a:srgbClr val="586BB0"/>
                </a:solidFill>
                <a:latin typeface="Blodders 2" panose="020B0604020202020204" charset="0"/>
              </a:rPr>
              <a:t>požymiai</a:t>
            </a:r>
            <a:r>
              <a:rPr lang="en-US" sz="4800" b="1" dirty="0">
                <a:solidFill>
                  <a:srgbClr val="586BB0"/>
                </a:solidFill>
                <a:latin typeface="Blodders 2" panose="020B0604020202020204" charset="0"/>
              </a:rPr>
              <a:t>: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EDF2286A-0AEB-44FF-EAE9-F0A946C18C33}"/>
              </a:ext>
            </a:extLst>
          </p:cNvPr>
          <p:cNvSpPr txBox="1"/>
          <p:nvPr/>
        </p:nvSpPr>
        <p:spPr>
          <a:xfrm>
            <a:off x="1638955" y="4725126"/>
            <a:ext cx="6131031" cy="24622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lt-LT" sz="3200" dirty="0">
                <a:solidFill>
                  <a:srgbClr val="586BB0"/>
                </a:solidFill>
                <a:latin typeface="Rubik 2" panose="020B0604020202020204" charset="-79"/>
                <a:cs typeface="Rubik 2" panose="020B0604020202020204" charset="-79"/>
              </a:rPr>
              <a:t>Veido, lūpų ar liežuvio tinimas.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lt-LT" sz="3200" dirty="0">
                <a:solidFill>
                  <a:srgbClr val="586BB0"/>
                </a:solidFill>
                <a:latin typeface="Rubik 2" panose="020B0604020202020204" charset="-79"/>
                <a:cs typeface="Rubik 2" panose="020B0604020202020204" charset="-79"/>
              </a:rPr>
              <a:t>Pasunkėjęs kvėpavimas.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lt-LT" sz="3200" dirty="0">
                <a:solidFill>
                  <a:srgbClr val="586BB0"/>
                </a:solidFill>
                <a:latin typeface="Rubik 2" panose="020B0604020202020204" charset="-79"/>
                <a:cs typeface="Rubik 2" panose="020B0604020202020204" charset="-79"/>
              </a:rPr>
              <a:t>Bėrimas.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lt-LT" sz="3200" dirty="0">
                <a:solidFill>
                  <a:srgbClr val="586BB0"/>
                </a:solidFill>
                <a:latin typeface="Rubik 2" panose="020B0604020202020204" charset="-79"/>
                <a:cs typeface="Rubik 2" panose="020B0604020202020204" charset="-79"/>
              </a:rPr>
              <a:t>Silpnumas ar galvos svaigimas.</a:t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C3B8016E-4EA8-C99E-C200-28D01601A620}"/>
              </a:ext>
            </a:extLst>
          </p:cNvPr>
          <p:cNvSpPr txBox="1"/>
          <p:nvPr/>
        </p:nvSpPr>
        <p:spPr>
          <a:xfrm>
            <a:off x="9266875" y="4325407"/>
            <a:ext cx="7199689" cy="11031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800"/>
              </a:lnSpc>
            </a:pPr>
            <a:r>
              <a:rPr lang="en-US" sz="4800" b="1" dirty="0" err="1">
                <a:solidFill>
                  <a:srgbClr val="586BB0"/>
                </a:solidFill>
                <a:latin typeface="Blodders 2" panose="020B0604020202020204" charset="0"/>
                <a:cs typeface="Rubik Light" panose="020B0604020202020204"/>
              </a:rPr>
              <a:t>Ką</a:t>
            </a:r>
            <a:r>
              <a:rPr lang="en-US" sz="4800" b="1" dirty="0">
                <a:solidFill>
                  <a:srgbClr val="586BB0"/>
                </a:solidFill>
                <a:latin typeface="Blodders 2" panose="020B0604020202020204" charset="0"/>
                <a:cs typeface="Rubik Light" panose="020B0604020202020204"/>
              </a:rPr>
              <a:t> </a:t>
            </a:r>
            <a:r>
              <a:rPr lang="en-US" sz="4800" b="1" dirty="0" err="1">
                <a:solidFill>
                  <a:srgbClr val="586BB0"/>
                </a:solidFill>
                <a:latin typeface="Blodders 2" panose="020B0604020202020204" charset="0"/>
                <a:cs typeface="Rubik Light" panose="020B0604020202020204"/>
              </a:rPr>
              <a:t>daryti</a:t>
            </a:r>
            <a:r>
              <a:rPr lang="en-US" sz="4800" b="1" dirty="0">
                <a:solidFill>
                  <a:srgbClr val="586BB0"/>
                </a:solidFill>
                <a:latin typeface="Blodders 2" panose="020B0604020202020204" charset="0"/>
                <a:cs typeface="Rubik Light" panose="020B0604020202020204"/>
              </a:rPr>
              <a:t>?</a:t>
            </a: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016B4B26-7643-D4A8-C155-76FCD4BD8B8D}"/>
              </a:ext>
            </a:extLst>
          </p:cNvPr>
          <p:cNvSpPr txBox="1"/>
          <p:nvPr/>
        </p:nvSpPr>
        <p:spPr>
          <a:xfrm>
            <a:off x="3832221" y="500241"/>
            <a:ext cx="10623557" cy="25545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8300" dirty="0">
                <a:solidFill>
                  <a:srgbClr val="D0381A"/>
                </a:solidFill>
                <a:latin typeface="Blodders 2" panose="020B0604020202020204" charset="0"/>
              </a:rPr>
              <a:t>Kaip </a:t>
            </a:r>
            <a:r>
              <a:rPr lang="en-US" sz="8300" dirty="0" err="1">
                <a:solidFill>
                  <a:srgbClr val="D0381A"/>
                </a:solidFill>
                <a:latin typeface="Blodders 2" panose="020B0604020202020204" charset="0"/>
              </a:rPr>
              <a:t>atpažinti</a:t>
            </a:r>
            <a:r>
              <a:rPr lang="en-US" sz="8300" dirty="0">
                <a:solidFill>
                  <a:srgbClr val="D0381A"/>
                </a:solidFill>
                <a:latin typeface="Blodders 2" panose="020B0604020202020204" charset="0"/>
              </a:rPr>
              <a:t> </a:t>
            </a:r>
            <a:r>
              <a:rPr lang="en-US" sz="8300" dirty="0" err="1">
                <a:solidFill>
                  <a:srgbClr val="D0381A"/>
                </a:solidFill>
                <a:latin typeface="Blodders 2" panose="020B0604020202020204" charset="0"/>
              </a:rPr>
              <a:t>ir</a:t>
            </a:r>
            <a:r>
              <a:rPr lang="en-US" sz="8300" dirty="0">
                <a:solidFill>
                  <a:srgbClr val="D0381A"/>
                </a:solidFill>
                <a:latin typeface="Blodders 2" panose="020B0604020202020204" charset="0"/>
              </a:rPr>
              <a:t> </a:t>
            </a:r>
            <a:r>
              <a:rPr lang="en-US" sz="8300" dirty="0" err="1">
                <a:solidFill>
                  <a:srgbClr val="D0381A"/>
                </a:solidFill>
                <a:latin typeface="Blodders 2" panose="020B0604020202020204" charset="0"/>
              </a:rPr>
              <a:t>padėti</a:t>
            </a:r>
            <a:r>
              <a:rPr lang="en-US" sz="8300" dirty="0">
                <a:solidFill>
                  <a:srgbClr val="D0381A"/>
                </a:solidFill>
                <a:latin typeface="Blodders 2" panose="020B0604020202020204" charset="0"/>
              </a:rPr>
              <a:t>?</a:t>
            </a:r>
            <a:endParaRPr lang="en-US" sz="8299" dirty="0">
              <a:solidFill>
                <a:srgbClr val="D0381A"/>
              </a:solidFill>
              <a:latin typeface="Blodders 2"/>
              <a:ea typeface="Blodders 2"/>
              <a:cs typeface="Blodders 2"/>
              <a:sym typeface="Blodders 2"/>
            </a:endParaRP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A905DE8F-D531-AABF-BDC0-83F560496366}"/>
              </a:ext>
            </a:extLst>
          </p:cNvPr>
          <p:cNvSpPr txBox="1"/>
          <p:nvPr/>
        </p:nvSpPr>
        <p:spPr>
          <a:xfrm>
            <a:off x="9740265" y="5830091"/>
            <a:ext cx="6252907" cy="24622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14350" lvl="0" indent="-514350" fontAlgn="t">
              <a:lnSpc>
                <a:spcPct val="100000"/>
              </a:lnSpc>
              <a:buFont typeface="+mj-lt"/>
              <a:buAutoNum type="arabicPeriod"/>
            </a:pPr>
            <a:r>
              <a:rPr lang="lt-LT" sz="3200" dirty="0">
                <a:solidFill>
                  <a:srgbClr val="586BB0"/>
                </a:solidFill>
                <a:latin typeface="Rubik 2" panose="020B0604020202020204" charset="-79"/>
                <a:cs typeface="Rubik 2" panose="020B0604020202020204" charset="-79"/>
              </a:rPr>
              <a:t>Skambinti 112.</a:t>
            </a:r>
          </a:p>
          <a:p>
            <a:pPr marL="514350" lvl="0" indent="-514350" fontAlgn="t">
              <a:lnSpc>
                <a:spcPct val="100000"/>
              </a:lnSpc>
              <a:buFont typeface="+mj-lt"/>
              <a:buAutoNum type="arabicPeriod"/>
            </a:pPr>
            <a:r>
              <a:rPr lang="lt-LT" sz="3200" dirty="0">
                <a:solidFill>
                  <a:srgbClr val="586BB0"/>
                </a:solidFill>
                <a:latin typeface="Rubik 2" panose="020B0604020202020204" charset="-79"/>
                <a:cs typeface="Rubik 2" panose="020B0604020202020204" charset="-79"/>
              </a:rPr>
              <a:t>Padėti panaudoti </a:t>
            </a:r>
            <a:r>
              <a:rPr lang="lt-LT" sz="3200" dirty="0" err="1">
                <a:solidFill>
                  <a:srgbClr val="586BB0"/>
                </a:solidFill>
                <a:latin typeface="Rubik 2" panose="020B0604020202020204" charset="-79"/>
                <a:cs typeface="Rubik 2" panose="020B0604020202020204" charset="-79"/>
              </a:rPr>
              <a:t>epinefrino</a:t>
            </a:r>
            <a:r>
              <a:rPr lang="lt-LT" sz="3200" dirty="0">
                <a:solidFill>
                  <a:srgbClr val="586BB0"/>
                </a:solidFill>
                <a:latin typeface="Rubik 2" panose="020B0604020202020204" charset="-79"/>
                <a:cs typeface="Rubik 2" panose="020B0604020202020204" charset="-79"/>
              </a:rPr>
              <a:t> </a:t>
            </a:r>
            <a:r>
              <a:rPr lang="lt-LT" sz="3200" dirty="0" err="1">
                <a:solidFill>
                  <a:srgbClr val="586BB0"/>
                </a:solidFill>
                <a:latin typeface="Rubik 2" panose="020B0604020202020204" charset="-79"/>
                <a:cs typeface="Rubik 2" panose="020B0604020202020204" charset="-79"/>
              </a:rPr>
              <a:t>autoinjektorių</a:t>
            </a:r>
            <a:r>
              <a:rPr lang="lt-LT" sz="3200" dirty="0">
                <a:solidFill>
                  <a:srgbClr val="586BB0"/>
                </a:solidFill>
                <a:latin typeface="Rubik 2" panose="020B0604020202020204" charset="-79"/>
                <a:cs typeface="Rubik 2" panose="020B0604020202020204" charset="-79"/>
              </a:rPr>
              <a:t>.</a:t>
            </a:r>
          </a:p>
          <a:p>
            <a:pPr marL="514350" lvl="0" indent="-514350" fontAlgn="t">
              <a:lnSpc>
                <a:spcPct val="100000"/>
              </a:lnSpc>
              <a:buFont typeface="+mj-lt"/>
              <a:buAutoNum type="arabicPeriod"/>
            </a:pPr>
            <a:r>
              <a:rPr lang="lt-LT" sz="3200" dirty="0">
                <a:solidFill>
                  <a:srgbClr val="586BB0"/>
                </a:solidFill>
                <a:latin typeface="Rubik 2" panose="020B0604020202020204" charset="-79"/>
                <a:cs typeface="Rubik 2" panose="020B0604020202020204" charset="-79"/>
              </a:rPr>
              <a:t>Stebėti kvėpavimą ir sąmonę.</a:t>
            </a:r>
          </a:p>
          <a:p>
            <a:pPr marL="514350" lvl="0" indent="-514350" fontAlgn="t">
              <a:lnSpc>
                <a:spcPct val="100000"/>
              </a:lnSpc>
              <a:buFont typeface="+mj-lt"/>
              <a:buAutoNum type="arabicPeriod"/>
            </a:pPr>
            <a:r>
              <a:rPr lang="lt-LT" sz="3200" dirty="0">
                <a:solidFill>
                  <a:srgbClr val="586BB0"/>
                </a:solidFill>
                <a:latin typeface="Rubik 2" panose="020B0604020202020204" charset="-79"/>
                <a:cs typeface="Rubik 2" panose="020B0604020202020204" charset="-79"/>
              </a:rPr>
              <a:t>Nepalikti žmogaus vieno</a:t>
            </a:r>
            <a:r>
              <a:rPr lang="en-US" sz="3200" dirty="0">
                <a:solidFill>
                  <a:srgbClr val="586BB0"/>
                </a:solidFill>
                <a:latin typeface="Rubik 2" panose="020B0604020202020204" charset="-79"/>
                <a:cs typeface="Rubik 2" panose="020B0604020202020204" charset="-79"/>
              </a:rPr>
              <a:t>.</a:t>
            </a:r>
            <a:endParaRPr lang="en-US" sz="3200" dirty="0">
              <a:solidFill>
                <a:srgbClr val="5D6FBD"/>
              </a:solidFill>
              <a:latin typeface="Rubik 2" panose="020B0604020202020204" charset="-79"/>
              <a:ea typeface="Rubik Light"/>
              <a:cs typeface="Rubik 2" panose="020B0604020202020204" charset="-79"/>
              <a:sym typeface="Rubik Light"/>
            </a:endParaRPr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B1CE4384-2BA6-DFC5-90A4-4BA1CE34FAA3}"/>
              </a:ext>
            </a:extLst>
          </p:cNvPr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3" name="Freeform 11">
            <a:extLst>
              <a:ext uri="{FF2B5EF4-FFF2-40B4-BE49-F238E27FC236}">
                <a16:creationId xmlns:a16="http://schemas.microsoft.com/office/drawing/2014/main" id="{D4FDA4C4-2193-AF47-58C1-9809FF67F41E}"/>
              </a:ext>
            </a:extLst>
          </p:cNvPr>
          <p:cNvSpPr/>
          <p:nvPr/>
        </p:nvSpPr>
        <p:spPr>
          <a:xfrm>
            <a:off x="2274984" y="6694896"/>
            <a:ext cx="3489501" cy="2974800"/>
          </a:xfrm>
          <a:custGeom>
            <a:avLst/>
            <a:gdLst/>
            <a:ahLst/>
            <a:cxnLst/>
            <a:rect l="l" t="t" r="r" b="b"/>
            <a:pathLst>
              <a:path w="3489501" h="2974800">
                <a:moveTo>
                  <a:pt x="0" y="0"/>
                </a:moveTo>
                <a:lnTo>
                  <a:pt x="3489501" y="0"/>
                </a:lnTo>
                <a:lnTo>
                  <a:pt x="3489501" y="2974799"/>
                </a:lnTo>
                <a:lnTo>
                  <a:pt x="0" y="29747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7" name="Freeform 4">
            <a:extLst>
              <a:ext uri="{FF2B5EF4-FFF2-40B4-BE49-F238E27FC236}">
                <a16:creationId xmlns:a16="http://schemas.microsoft.com/office/drawing/2014/main" id="{847C11EF-5613-7ABC-A302-B9FC3E711C05}"/>
              </a:ext>
            </a:extLst>
          </p:cNvPr>
          <p:cNvSpPr/>
          <p:nvPr/>
        </p:nvSpPr>
        <p:spPr>
          <a:xfrm rot="849123">
            <a:off x="15981526" y="3389263"/>
            <a:ext cx="1826255" cy="5832665"/>
          </a:xfrm>
          <a:custGeom>
            <a:avLst/>
            <a:gdLst/>
            <a:ahLst/>
            <a:cxnLst/>
            <a:rect l="l" t="t" r="r" b="b"/>
            <a:pathLst>
              <a:path w="7316340" h="7316340">
                <a:moveTo>
                  <a:pt x="0" y="0"/>
                </a:moveTo>
                <a:lnTo>
                  <a:pt x="7316340" y="0"/>
                </a:lnTo>
                <a:lnTo>
                  <a:pt x="7316340" y="7316339"/>
                </a:lnTo>
                <a:lnTo>
                  <a:pt x="0" y="731633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05032" r="-98835"/>
            </a:stretch>
          </a:blip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92748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B6F7A3E-9A58-0BD0-C1BD-33E85D1FBAE7}"/>
              </a:ext>
            </a:extLst>
          </p:cNvPr>
          <p:cNvGrpSpPr/>
          <p:nvPr/>
        </p:nvGrpSpPr>
        <p:grpSpPr>
          <a:xfrm>
            <a:off x="3553780" y="2386349"/>
            <a:ext cx="11677678" cy="5151794"/>
            <a:chOff x="3553780" y="2386349"/>
            <a:chExt cx="3038001" cy="1340263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5870217F-329B-5291-68FB-9F30FAD5C5C3}"/>
                </a:ext>
              </a:extLst>
            </p:cNvPr>
            <p:cNvSpPr/>
            <p:nvPr/>
          </p:nvSpPr>
          <p:spPr>
            <a:xfrm>
              <a:off x="3553780" y="2386349"/>
              <a:ext cx="3038001" cy="1340263"/>
            </a:xfrm>
            <a:custGeom>
              <a:avLst/>
              <a:gdLst/>
              <a:ahLst/>
              <a:cxnLst/>
              <a:rect l="l" t="t" r="r" b="b"/>
              <a:pathLst>
                <a:path w="3038001" h="1340263">
                  <a:moveTo>
                    <a:pt x="0" y="0"/>
                  </a:moveTo>
                  <a:lnTo>
                    <a:pt x="3038001" y="0"/>
                  </a:lnTo>
                  <a:lnTo>
                    <a:pt x="3038001" y="1340263"/>
                  </a:lnTo>
                  <a:lnTo>
                    <a:pt x="0" y="1340263"/>
                  </a:lnTo>
                  <a:close/>
                </a:path>
              </a:pathLst>
            </a:custGeom>
            <a:solidFill>
              <a:srgbClr val="B9C0E1"/>
            </a:solid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" name="TextBox 5">
            <a:extLst>
              <a:ext uri="{FF2B5EF4-FFF2-40B4-BE49-F238E27FC236}">
                <a16:creationId xmlns:a16="http://schemas.microsoft.com/office/drawing/2014/main" id="{77D90698-3D85-CDEB-762F-A1D59F22512F}"/>
              </a:ext>
            </a:extLst>
          </p:cNvPr>
          <p:cNvSpPr txBox="1"/>
          <p:nvPr/>
        </p:nvSpPr>
        <p:spPr>
          <a:xfrm>
            <a:off x="5433105" y="877661"/>
            <a:ext cx="7646307" cy="14150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1619"/>
              </a:lnSpc>
            </a:pPr>
            <a:r>
              <a:rPr lang="en-US" sz="8250" dirty="0">
                <a:solidFill>
                  <a:srgbClr val="4257A2"/>
                </a:solidFill>
                <a:latin typeface="Blodders 1"/>
              </a:rPr>
              <a:t> </a:t>
            </a:r>
            <a:r>
              <a:rPr lang="en-US" sz="8250" dirty="0" err="1">
                <a:solidFill>
                  <a:srgbClr val="4257A2"/>
                </a:solidFill>
                <a:latin typeface="Blodders 1"/>
              </a:rPr>
              <a:t>SItuacija</a:t>
            </a:r>
            <a:r>
              <a:rPr lang="en-US" sz="8250" dirty="0">
                <a:solidFill>
                  <a:srgbClr val="4257A2"/>
                </a:solidFill>
                <a:latin typeface="Blodders 1"/>
              </a:rPr>
              <a:t> Nr. 1 </a:t>
            </a:r>
            <a:endParaRPr lang="en-US" sz="8299" dirty="0">
              <a:solidFill>
                <a:srgbClr val="4257A2"/>
              </a:solidFill>
              <a:latin typeface="Blodders 1"/>
            </a:endParaRP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7A13CCE8-6335-AC2A-6C80-FD5A844D6D23}"/>
              </a:ext>
            </a:extLst>
          </p:cNvPr>
          <p:cNvSpPr txBox="1"/>
          <p:nvPr/>
        </p:nvSpPr>
        <p:spPr>
          <a:xfrm>
            <a:off x="3936055" y="3010515"/>
            <a:ext cx="10940023" cy="44472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5039"/>
              </a:lnSpc>
            </a:pPr>
            <a:r>
              <a:rPr lang="en-US" sz="3550" dirty="0" err="1">
                <a:solidFill>
                  <a:srgbClr val="4257A2"/>
                </a:solidFill>
                <a:latin typeface="Rubik 1"/>
                <a:cs typeface="Rubik 1"/>
              </a:rPr>
              <a:t>Išvykstate</a:t>
            </a:r>
            <a:r>
              <a:rPr lang="en-US" sz="3550" dirty="0">
                <a:solidFill>
                  <a:srgbClr val="4257A2"/>
                </a:solidFill>
                <a:latin typeface="Rubik 1"/>
                <a:cs typeface="Rubik 1"/>
              </a:rPr>
              <a:t> </a:t>
            </a:r>
            <a:r>
              <a:rPr lang="en-US" sz="3550" dirty="0" err="1">
                <a:solidFill>
                  <a:srgbClr val="4257A2"/>
                </a:solidFill>
                <a:latin typeface="Rubik 1"/>
                <a:cs typeface="Rubik 1"/>
              </a:rPr>
              <a:t>atostogauti</a:t>
            </a:r>
            <a:r>
              <a:rPr lang="en-US" sz="3550" dirty="0">
                <a:solidFill>
                  <a:srgbClr val="4257A2"/>
                </a:solidFill>
                <a:latin typeface="Rubik 1"/>
                <a:cs typeface="Rubik 1"/>
              </a:rPr>
              <a:t> </a:t>
            </a:r>
            <a:r>
              <a:rPr lang="en-US" sz="3550" dirty="0" err="1">
                <a:solidFill>
                  <a:srgbClr val="4257A2"/>
                </a:solidFill>
                <a:latin typeface="Rubik 1"/>
                <a:cs typeface="Rubik 1"/>
              </a:rPr>
              <a:t>prie</a:t>
            </a:r>
            <a:r>
              <a:rPr lang="en-US" sz="3550" dirty="0">
                <a:solidFill>
                  <a:srgbClr val="4257A2"/>
                </a:solidFill>
                <a:latin typeface="Rubik 1"/>
                <a:cs typeface="Rubik 1"/>
              </a:rPr>
              <a:t> </a:t>
            </a:r>
            <a:r>
              <a:rPr lang="en-US" sz="3550" dirty="0" err="1">
                <a:solidFill>
                  <a:srgbClr val="4257A2"/>
                </a:solidFill>
                <a:latin typeface="Rubik 1"/>
                <a:cs typeface="Rubik 1"/>
              </a:rPr>
              <a:t>jūros</a:t>
            </a:r>
            <a:r>
              <a:rPr lang="en-US" sz="3550" dirty="0">
                <a:solidFill>
                  <a:srgbClr val="4257A2"/>
                </a:solidFill>
                <a:latin typeface="Rubik 1"/>
                <a:cs typeface="Rubik 1"/>
              </a:rPr>
              <a:t>, </a:t>
            </a:r>
            <a:r>
              <a:rPr lang="en-US" sz="3550" dirty="0" err="1">
                <a:solidFill>
                  <a:srgbClr val="4257A2"/>
                </a:solidFill>
                <a:latin typeface="Rubik 1"/>
                <a:cs typeface="Rubik 1"/>
              </a:rPr>
              <a:t>tačiau</a:t>
            </a:r>
            <a:r>
              <a:rPr lang="en-US" sz="3550" dirty="0">
                <a:solidFill>
                  <a:srgbClr val="4257A2"/>
                </a:solidFill>
                <a:latin typeface="Rubik 1"/>
                <a:cs typeface="Rubik 1"/>
              </a:rPr>
              <a:t> </a:t>
            </a:r>
            <a:r>
              <a:rPr lang="en-US" sz="3550" dirty="0" err="1">
                <a:solidFill>
                  <a:srgbClr val="4257A2"/>
                </a:solidFill>
                <a:latin typeface="Rubik 1"/>
                <a:cs typeface="Rubik 1"/>
              </a:rPr>
              <a:t>kartu</a:t>
            </a:r>
            <a:r>
              <a:rPr lang="en-US" sz="3550" dirty="0">
                <a:solidFill>
                  <a:srgbClr val="4257A2"/>
                </a:solidFill>
                <a:latin typeface="Rubik 1"/>
                <a:cs typeface="Rubik 1"/>
              </a:rPr>
              <a:t> </a:t>
            </a:r>
            <a:r>
              <a:rPr lang="en-US" sz="3550" dirty="0" err="1">
                <a:solidFill>
                  <a:srgbClr val="4257A2"/>
                </a:solidFill>
                <a:latin typeface="Rubik 1"/>
                <a:cs typeface="Rubik 1"/>
              </a:rPr>
              <a:t>vykstantis</a:t>
            </a:r>
            <a:r>
              <a:rPr lang="en-US" sz="3550" dirty="0">
                <a:solidFill>
                  <a:srgbClr val="4257A2"/>
                </a:solidFill>
                <a:latin typeface="Rubik 1"/>
                <a:cs typeface="Rubik 1"/>
              </a:rPr>
              <a:t> </a:t>
            </a:r>
            <a:r>
              <a:rPr lang="en-US" sz="3550" dirty="0" err="1">
                <a:solidFill>
                  <a:srgbClr val="4257A2"/>
                </a:solidFill>
                <a:latin typeface="Rubik 1"/>
                <a:cs typeface="Rubik 1"/>
              </a:rPr>
              <a:t>Jūsų</a:t>
            </a:r>
            <a:r>
              <a:rPr lang="en-US" sz="3550" dirty="0">
                <a:solidFill>
                  <a:srgbClr val="4257A2"/>
                </a:solidFill>
                <a:latin typeface="Rubik 1"/>
                <a:cs typeface="Rubik 1"/>
              </a:rPr>
              <a:t> </a:t>
            </a:r>
            <a:r>
              <a:rPr lang="en-US" sz="3550" dirty="0" err="1">
                <a:solidFill>
                  <a:srgbClr val="4257A2"/>
                </a:solidFill>
                <a:latin typeface="Rubik 1"/>
                <a:cs typeface="Rubik 1"/>
              </a:rPr>
              <a:t>geriausias</a:t>
            </a:r>
            <a:r>
              <a:rPr lang="en-US" sz="3550" dirty="0">
                <a:solidFill>
                  <a:srgbClr val="4257A2"/>
                </a:solidFill>
                <a:latin typeface="Rubik 1"/>
                <a:cs typeface="Rubik 1"/>
              </a:rPr>
              <a:t> </a:t>
            </a:r>
            <a:r>
              <a:rPr lang="en-US" sz="3550" dirty="0" err="1">
                <a:solidFill>
                  <a:srgbClr val="4257A2"/>
                </a:solidFill>
                <a:latin typeface="Rubik 1"/>
                <a:cs typeface="Rubik 1"/>
              </a:rPr>
              <a:t>draugas</a:t>
            </a:r>
            <a:r>
              <a:rPr lang="en-US" sz="3550" dirty="0">
                <a:solidFill>
                  <a:srgbClr val="4257A2"/>
                </a:solidFill>
                <a:latin typeface="Rubik 1"/>
                <a:cs typeface="Rubik 1"/>
              </a:rPr>
              <a:t> </a:t>
            </a:r>
            <a:r>
              <a:rPr lang="en-US" sz="3550" dirty="0" err="1">
                <a:solidFill>
                  <a:srgbClr val="4257A2"/>
                </a:solidFill>
                <a:latin typeface="Rubik 1"/>
                <a:cs typeface="Rubik 1"/>
              </a:rPr>
              <a:t>pamiršo</a:t>
            </a:r>
            <a:r>
              <a:rPr lang="en-US" sz="3550" dirty="0">
                <a:solidFill>
                  <a:srgbClr val="4257A2"/>
                </a:solidFill>
                <a:latin typeface="Rubik 1"/>
                <a:cs typeface="Rubik 1"/>
              </a:rPr>
              <a:t> galvos </a:t>
            </a:r>
            <a:r>
              <a:rPr lang="en-US" sz="3550" dirty="0" err="1">
                <a:solidFill>
                  <a:srgbClr val="4257A2"/>
                </a:solidFill>
                <a:latin typeface="Rubik 1"/>
                <a:cs typeface="Rubik 1"/>
              </a:rPr>
              <a:t>apdangalą</a:t>
            </a:r>
            <a:r>
              <a:rPr lang="en-US" sz="3550" dirty="0">
                <a:solidFill>
                  <a:srgbClr val="4257A2"/>
                </a:solidFill>
                <a:latin typeface="Rubik 1"/>
                <a:cs typeface="Rubik 1"/>
              </a:rPr>
              <a:t>. </a:t>
            </a:r>
            <a:r>
              <a:rPr lang="en-US" sz="3550" dirty="0" err="1">
                <a:solidFill>
                  <a:srgbClr val="4257A2"/>
                </a:solidFill>
                <a:latin typeface="Rubik 1"/>
                <a:cs typeface="Rubik 1"/>
              </a:rPr>
              <a:t>Džiaugiatės</a:t>
            </a:r>
            <a:r>
              <a:rPr lang="en-US" sz="3550" dirty="0">
                <a:solidFill>
                  <a:srgbClr val="4257A2"/>
                </a:solidFill>
                <a:latin typeface="Rubik 1"/>
                <a:cs typeface="Rubik 1"/>
              </a:rPr>
              <a:t> </a:t>
            </a:r>
            <a:r>
              <a:rPr lang="en-US" sz="3550" dirty="0" err="1">
                <a:solidFill>
                  <a:srgbClr val="4257A2"/>
                </a:solidFill>
                <a:latin typeface="Rubik 1"/>
                <a:cs typeface="Rubik 1"/>
              </a:rPr>
              <a:t>šildančia</a:t>
            </a:r>
            <a:r>
              <a:rPr lang="en-US" sz="3550" dirty="0">
                <a:solidFill>
                  <a:srgbClr val="4257A2"/>
                </a:solidFill>
                <a:latin typeface="Rubik 1"/>
                <a:cs typeface="Rubik 1"/>
              </a:rPr>
              <a:t> </a:t>
            </a:r>
            <a:r>
              <a:rPr lang="en-US" sz="3550" dirty="0" err="1">
                <a:solidFill>
                  <a:srgbClr val="4257A2"/>
                </a:solidFill>
                <a:latin typeface="Rubik 1"/>
                <a:cs typeface="Rubik 1"/>
              </a:rPr>
              <a:t>saule</a:t>
            </a:r>
            <a:r>
              <a:rPr lang="en-US" sz="3550" dirty="0">
                <a:solidFill>
                  <a:srgbClr val="4257A2"/>
                </a:solidFill>
                <a:latin typeface="Rubik 1"/>
                <a:cs typeface="Rubik 1"/>
              </a:rPr>
              <a:t>, </a:t>
            </a:r>
            <a:r>
              <a:rPr lang="en-US" sz="3550" dirty="0" err="1">
                <a:solidFill>
                  <a:srgbClr val="4257A2"/>
                </a:solidFill>
                <a:latin typeface="Rubik 1"/>
                <a:cs typeface="Rubik 1"/>
              </a:rPr>
              <a:t>tačiau</a:t>
            </a:r>
            <a:r>
              <a:rPr lang="en-US" sz="3550" dirty="0">
                <a:solidFill>
                  <a:srgbClr val="4257A2"/>
                </a:solidFill>
                <a:latin typeface="Rubik 1"/>
                <a:cs typeface="Rubik 1"/>
              </a:rPr>
              <a:t> </a:t>
            </a:r>
            <a:r>
              <a:rPr lang="en-US" sz="3550" dirty="0" err="1">
                <a:solidFill>
                  <a:srgbClr val="4257A2"/>
                </a:solidFill>
                <a:latin typeface="Rubik 1"/>
                <a:cs typeface="Rubik 1"/>
              </a:rPr>
              <a:t>matote</a:t>
            </a:r>
            <a:r>
              <a:rPr lang="en-US" sz="3550" dirty="0">
                <a:solidFill>
                  <a:srgbClr val="4257A2"/>
                </a:solidFill>
                <a:latin typeface="Rubik 1"/>
                <a:cs typeface="Rubik 1"/>
              </a:rPr>
              <a:t>, </a:t>
            </a:r>
            <a:r>
              <a:rPr lang="en-US" sz="3550" dirty="0" err="1">
                <a:solidFill>
                  <a:srgbClr val="4257A2"/>
                </a:solidFill>
                <a:latin typeface="Rubik 1"/>
                <a:cs typeface="Rubik 1"/>
              </a:rPr>
              <a:t>kad</a:t>
            </a:r>
            <a:r>
              <a:rPr lang="en-US" sz="3550" dirty="0">
                <a:solidFill>
                  <a:srgbClr val="4257A2"/>
                </a:solidFill>
                <a:latin typeface="Rubik 1"/>
                <a:cs typeface="Rubik 1"/>
              </a:rPr>
              <a:t> </a:t>
            </a:r>
            <a:r>
              <a:rPr lang="en-US" sz="3550" dirty="0" err="1">
                <a:solidFill>
                  <a:srgbClr val="4257A2"/>
                </a:solidFill>
                <a:latin typeface="Rubik 1"/>
                <a:cs typeface="Rubik 1"/>
              </a:rPr>
              <a:t>Jūsų</a:t>
            </a:r>
            <a:r>
              <a:rPr lang="en-US" sz="3550" dirty="0">
                <a:solidFill>
                  <a:srgbClr val="4257A2"/>
                </a:solidFill>
                <a:latin typeface="Rubik 1"/>
                <a:cs typeface="Rubik 1"/>
              </a:rPr>
              <a:t> </a:t>
            </a:r>
            <a:r>
              <a:rPr lang="en-US" sz="3550" dirty="0" err="1">
                <a:solidFill>
                  <a:srgbClr val="4257A2"/>
                </a:solidFill>
                <a:latin typeface="Rubik 1"/>
                <a:cs typeface="Rubik 1"/>
              </a:rPr>
              <a:t>draugas</a:t>
            </a:r>
            <a:r>
              <a:rPr lang="en-US" sz="3550" dirty="0">
                <a:solidFill>
                  <a:srgbClr val="4257A2"/>
                </a:solidFill>
                <a:latin typeface="Rubik 1"/>
                <a:cs typeface="Rubik 1"/>
              </a:rPr>
              <a:t> </a:t>
            </a:r>
            <a:r>
              <a:rPr lang="en-US" sz="3550" dirty="0" err="1">
                <a:solidFill>
                  <a:srgbClr val="4257A2"/>
                </a:solidFill>
                <a:latin typeface="Rubik 1"/>
                <a:cs typeface="Rubik 1"/>
              </a:rPr>
              <a:t>išbalo</a:t>
            </a:r>
            <a:r>
              <a:rPr lang="en-US" sz="3550" dirty="0">
                <a:solidFill>
                  <a:srgbClr val="4257A2"/>
                </a:solidFill>
                <a:latin typeface="Rubik 1"/>
                <a:cs typeface="Rubik 1"/>
              </a:rPr>
              <a:t>. </a:t>
            </a:r>
            <a:r>
              <a:rPr lang="en-US" sz="3550" dirty="0" err="1">
                <a:solidFill>
                  <a:srgbClr val="4257A2"/>
                </a:solidFill>
                <a:latin typeface="Rubik 1"/>
                <a:cs typeface="Rubik 1"/>
              </a:rPr>
              <a:t>Paklausus</a:t>
            </a:r>
            <a:r>
              <a:rPr lang="en-US" sz="3550" dirty="0">
                <a:solidFill>
                  <a:srgbClr val="4257A2"/>
                </a:solidFill>
                <a:latin typeface="Rubik 1"/>
                <a:cs typeface="Rubik 1"/>
              </a:rPr>
              <a:t> </a:t>
            </a:r>
            <a:r>
              <a:rPr lang="en-US" sz="3550" dirty="0" err="1">
                <a:solidFill>
                  <a:srgbClr val="4257A2"/>
                </a:solidFill>
                <a:latin typeface="Rubik 1"/>
                <a:cs typeface="Rubik 1"/>
              </a:rPr>
              <a:t>kaip</a:t>
            </a:r>
            <a:r>
              <a:rPr lang="en-US" sz="3550" dirty="0">
                <a:solidFill>
                  <a:srgbClr val="4257A2"/>
                </a:solidFill>
                <a:latin typeface="Rubik 1"/>
                <a:cs typeface="Rubik 1"/>
              </a:rPr>
              <a:t> </a:t>
            </a:r>
            <a:r>
              <a:rPr lang="en-US" sz="3550" dirty="0" err="1">
                <a:solidFill>
                  <a:srgbClr val="4257A2"/>
                </a:solidFill>
                <a:latin typeface="Rubik 1"/>
                <a:cs typeface="Rubik 1"/>
              </a:rPr>
              <a:t>jaučiasi</a:t>
            </a:r>
            <a:r>
              <a:rPr lang="en-US" sz="3550" dirty="0">
                <a:solidFill>
                  <a:srgbClr val="4257A2"/>
                </a:solidFill>
                <a:latin typeface="Rubik 1"/>
                <a:cs typeface="Rubik 1"/>
              </a:rPr>
              <a:t>, </a:t>
            </a:r>
            <a:r>
              <a:rPr lang="en-US" sz="3550" dirty="0" err="1">
                <a:solidFill>
                  <a:srgbClr val="4257A2"/>
                </a:solidFill>
                <a:latin typeface="Rubik 1"/>
                <a:cs typeface="Rubik 1"/>
              </a:rPr>
              <a:t>draugas</a:t>
            </a:r>
            <a:r>
              <a:rPr lang="en-US" sz="3550" dirty="0">
                <a:solidFill>
                  <a:srgbClr val="4257A2"/>
                </a:solidFill>
                <a:latin typeface="Rubik 1"/>
                <a:cs typeface="Rubik 1"/>
              </a:rPr>
              <a:t> </a:t>
            </a:r>
            <a:r>
              <a:rPr lang="en-US" sz="3550" dirty="0" err="1">
                <a:solidFill>
                  <a:srgbClr val="4257A2"/>
                </a:solidFill>
                <a:latin typeface="Rubik 1"/>
                <a:cs typeface="Rubik 1"/>
              </a:rPr>
              <a:t>pasidalina</a:t>
            </a:r>
            <a:r>
              <a:rPr lang="en-US" sz="3550" dirty="0">
                <a:solidFill>
                  <a:srgbClr val="4257A2"/>
                </a:solidFill>
                <a:latin typeface="Rubik 1"/>
                <a:cs typeface="Rubik 1"/>
              </a:rPr>
              <a:t>, </a:t>
            </a:r>
            <a:r>
              <a:rPr lang="en-US" sz="3550" dirty="0" err="1">
                <a:solidFill>
                  <a:srgbClr val="4257A2"/>
                </a:solidFill>
                <a:latin typeface="Rubik 1"/>
                <a:cs typeface="Rubik 1"/>
              </a:rPr>
              <a:t>kad</a:t>
            </a:r>
            <a:r>
              <a:rPr lang="en-US" sz="3550" dirty="0">
                <a:solidFill>
                  <a:srgbClr val="4257A2"/>
                </a:solidFill>
                <a:latin typeface="Rubik 1"/>
                <a:cs typeface="Rubik 1"/>
              </a:rPr>
              <a:t> jam </a:t>
            </a:r>
            <a:r>
              <a:rPr lang="en-US" sz="3550" dirty="0" err="1">
                <a:solidFill>
                  <a:srgbClr val="4257A2"/>
                </a:solidFill>
                <a:latin typeface="Rubik 1"/>
                <a:cs typeface="Rubik 1"/>
              </a:rPr>
              <a:t>skauda</a:t>
            </a:r>
            <a:r>
              <a:rPr lang="en-US" sz="3550" dirty="0">
                <a:solidFill>
                  <a:srgbClr val="4257A2"/>
                </a:solidFill>
                <a:latin typeface="Rubik 1"/>
                <a:cs typeface="Rubik 1"/>
              </a:rPr>
              <a:t> </a:t>
            </a:r>
            <a:r>
              <a:rPr lang="en-US" sz="3550" dirty="0" err="1">
                <a:solidFill>
                  <a:srgbClr val="4257A2"/>
                </a:solidFill>
                <a:latin typeface="Rubik 1"/>
                <a:cs typeface="Rubik 1"/>
              </a:rPr>
              <a:t>galvą</a:t>
            </a:r>
            <a:r>
              <a:rPr lang="en-US" sz="3550" dirty="0">
                <a:solidFill>
                  <a:srgbClr val="4257A2"/>
                </a:solidFill>
                <a:latin typeface="Rubik 1"/>
                <a:cs typeface="Rubik 1"/>
              </a:rPr>
              <a:t> </a:t>
            </a:r>
            <a:r>
              <a:rPr lang="en-US" sz="3550" dirty="0" err="1">
                <a:solidFill>
                  <a:srgbClr val="4257A2"/>
                </a:solidFill>
                <a:latin typeface="Rubik 1"/>
                <a:cs typeface="Rubik 1"/>
              </a:rPr>
              <a:t>ir</a:t>
            </a:r>
            <a:r>
              <a:rPr lang="en-US" sz="3550" dirty="0">
                <a:solidFill>
                  <a:srgbClr val="4257A2"/>
                </a:solidFill>
                <a:latin typeface="Rubik 1"/>
                <a:cs typeface="Rubik 1"/>
              </a:rPr>
              <a:t> </a:t>
            </a:r>
            <a:r>
              <a:rPr lang="en-US" sz="3550" dirty="0" err="1">
                <a:solidFill>
                  <a:srgbClr val="4257A2"/>
                </a:solidFill>
                <a:latin typeface="Rubik 1"/>
                <a:cs typeface="Rubik 1"/>
              </a:rPr>
              <a:t>pykina</a:t>
            </a:r>
            <a:r>
              <a:rPr lang="en-US" sz="3550" dirty="0">
                <a:solidFill>
                  <a:srgbClr val="4257A2"/>
                </a:solidFill>
                <a:latin typeface="Rubik 1"/>
                <a:cs typeface="Rubik 1"/>
              </a:rPr>
              <a:t>.  Kaip </a:t>
            </a:r>
            <a:r>
              <a:rPr lang="en-US" sz="3550" dirty="0" err="1">
                <a:solidFill>
                  <a:srgbClr val="4257A2"/>
                </a:solidFill>
                <a:latin typeface="Rubik 1"/>
                <a:cs typeface="Rubik 1"/>
              </a:rPr>
              <a:t>manote</a:t>
            </a:r>
            <a:r>
              <a:rPr lang="en-US" sz="3550" dirty="0">
                <a:solidFill>
                  <a:srgbClr val="4257A2"/>
                </a:solidFill>
                <a:latin typeface="Rubik 1"/>
                <a:cs typeface="Rubik 1"/>
              </a:rPr>
              <a:t>, kas </a:t>
            </a:r>
            <a:r>
              <a:rPr lang="en-US" sz="3550" dirty="0" err="1">
                <a:solidFill>
                  <a:srgbClr val="4257A2"/>
                </a:solidFill>
                <a:latin typeface="Rubik 1"/>
                <a:cs typeface="Rubik 1"/>
              </a:rPr>
              <a:t>atsitiko</a:t>
            </a:r>
            <a:r>
              <a:rPr lang="en-US" sz="3550" dirty="0">
                <a:solidFill>
                  <a:srgbClr val="4257A2"/>
                </a:solidFill>
                <a:latin typeface="Rubik 1"/>
                <a:cs typeface="Rubik 1"/>
              </a:rPr>
              <a:t>? </a:t>
            </a:r>
            <a:r>
              <a:rPr lang="en-US" sz="3550" dirty="0" err="1">
                <a:solidFill>
                  <a:srgbClr val="4257A2"/>
                </a:solidFill>
                <a:latin typeface="Rubik 1"/>
                <a:cs typeface="Rubik 1"/>
              </a:rPr>
              <a:t>Ką</a:t>
            </a:r>
            <a:r>
              <a:rPr lang="en-US" sz="3550" dirty="0">
                <a:solidFill>
                  <a:srgbClr val="4257A2"/>
                </a:solidFill>
                <a:latin typeface="Rubik 1"/>
                <a:cs typeface="Rubik 1"/>
              </a:rPr>
              <a:t> </a:t>
            </a:r>
            <a:r>
              <a:rPr lang="en-US" sz="3550" dirty="0" err="1">
                <a:solidFill>
                  <a:srgbClr val="4257A2"/>
                </a:solidFill>
                <a:latin typeface="Rubik 1"/>
                <a:cs typeface="Rubik 1"/>
              </a:rPr>
              <a:t>darote</a:t>
            </a:r>
            <a:r>
              <a:rPr lang="en-US" sz="3550" dirty="0">
                <a:solidFill>
                  <a:srgbClr val="4257A2"/>
                </a:solidFill>
                <a:latin typeface="Rubik 1"/>
                <a:cs typeface="Rubik 1"/>
              </a:rPr>
              <a:t>?</a:t>
            </a:r>
            <a:endParaRPr lang="en-US" dirty="0" err="1"/>
          </a:p>
        </p:txBody>
      </p:sp>
      <p:sp>
        <p:nvSpPr>
          <p:cNvPr id="7" name="Freeform 5">
            <a:extLst>
              <a:ext uri="{FF2B5EF4-FFF2-40B4-BE49-F238E27FC236}">
                <a16:creationId xmlns:a16="http://schemas.microsoft.com/office/drawing/2014/main" id="{C22F60F4-8C2E-04B4-776B-35BD4BE9CC6F}"/>
              </a:ext>
            </a:extLst>
          </p:cNvPr>
          <p:cNvSpPr/>
          <p:nvPr/>
        </p:nvSpPr>
        <p:spPr>
          <a:xfrm>
            <a:off x="16413072" y="8797285"/>
            <a:ext cx="1874928" cy="1489715"/>
          </a:xfrm>
          <a:custGeom>
            <a:avLst/>
            <a:gdLst/>
            <a:ahLst/>
            <a:cxnLst/>
            <a:rect l="l" t="t" r="r" b="b"/>
            <a:pathLst>
              <a:path w="1874928" h="1489715">
                <a:moveTo>
                  <a:pt x="0" y="0"/>
                </a:moveTo>
                <a:lnTo>
                  <a:pt x="1874928" y="0"/>
                </a:lnTo>
                <a:lnTo>
                  <a:pt x="1874928" y="1489715"/>
                </a:lnTo>
                <a:lnTo>
                  <a:pt x="0" y="148971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3">
            <a:extLst>
              <a:ext uri="{FF2B5EF4-FFF2-40B4-BE49-F238E27FC236}">
                <a16:creationId xmlns:a16="http://schemas.microsoft.com/office/drawing/2014/main" id="{44FC7522-FA7C-70B6-B480-F49907167B70}"/>
              </a:ext>
            </a:extLst>
          </p:cNvPr>
          <p:cNvSpPr/>
          <p:nvPr/>
        </p:nvSpPr>
        <p:spPr>
          <a:xfrm>
            <a:off x="15885985" y="0"/>
            <a:ext cx="2402015" cy="2463606"/>
          </a:xfrm>
          <a:custGeom>
            <a:avLst/>
            <a:gdLst/>
            <a:ahLst/>
            <a:cxnLst/>
            <a:rect l="l" t="t" r="r" b="b"/>
            <a:pathLst>
              <a:path w="2402015" h="2463606">
                <a:moveTo>
                  <a:pt x="0" y="0"/>
                </a:moveTo>
                <a:lnTo>
                  <a:pt x="2402015" y="0"/>
                </a:lnTo>
                <a:lnTo>
                  <a:pt x="2402015" y="2463606"/>
                </a:lnTo>
                <a:lnTo>
                  <a:pt x="0" y="2463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3">
            <a:extLst>
              <a:ext uri="{FF2B5EF4-FFF2-40B4-BE49-F238E27FC236}">
                <a16:creationId xmlns:a16="http://schemas.microsoft.com/office/drawing/2014/main" id="{2E1F7229-1D95-5BEA-E007-08F4B40FF452}"/>
              </a:ext>
            </a:extLst>
          </p:cNvPr>
          <p:cNvSpPr/>
          <p:nvPr/>
        </p:nvSpPr>
        <p:spPr>
          <a:xfrm>
            <a:off x="58796" y="7745505"/>
            <a:ext cx="2402015" cy="2463606"/>
          </a:xfrm>
          <a:custGeom>
            <a:avLst/>
            <a:gdLst/>
            <a:ahLst/>
            <a:cxnLst/>
            <a:rect l="l" t="t" r="r" b="b"/>
            <a:pathLst>
              <a:path w="2402015" h="2463606">
                <a:moveTo>
                  <a:pt x="0" y="0"/>
                </a:moveTo>
                <a:lnTo>
                  <a:pt x="2402015" y="0"/>
                </a:lnTo>
                <a:lnTo>
                  <a:pt x="2402015" y="2463606"/>
                </a:lnTo>
                <a:lnTo>
                  <a:pt x="0" y="2463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136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B6F7A3E-9A58-0BD0-C1BD-33E85D1FBAE7}"/>
              </a:ext>
            </a:extLst>
          </p:cNvPr>
          <p:cNvGrpSpPr/>
          <p:nvPr/>
        </p:nvGrpSpPr>
        <p:grpSpPr>
          <a:xfrm>
            <a:off x="3553780" y="2386349"/>
            <a:ext cx="11677678" cy="5151794"/>
            <a:chOff x="3553780" y="2386349"/>
            <a:chExt cx="3038001" cy="1340263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5870217F-329B-5291-68FB-9F30FAD5C5C3}"/>
                </a:ext>
              </a:extLst>
            </p:cNvPr>
            <p:cNvSpPr/>
            <p:nvPr/>
          </p:nvSpPr>
          <p:spPr>
            <a:xfrm>
              <a:off x="3553780" y="2386349"/>
              <a:ext cx="3038001" cy="1340263"/>
            </a:xfrm>
            <a:custGeom>
              <a:avLst/>
              <a:gdLst/>
              <a:ahLst/>
              <a:cxnLst/>
              <a:rect l="l" t="t" r="r" b="b"/>
              <a:pathLst>
                <a:path w="3038001" h="1340263">
                  <a:moveTo>
                    <a:pt x="0" y="0"/>
                  </a:moveTo>
                  <a:lnTo>
                    <a:pt x="3038001" y="0"/>
                  </a:lnTo>
                  <a:lnTo>
                    <a:pt x="3038001" y="1340263"/>
                  </a:lnTo>
                  <a:lnTo>
                    <a:pt x="0" y="1340263"/>
                  </a:lnTo>
                  <a:close/>
                </a:path>
              </a:pathLst>
            </a:custGeom>
            <a:solidFill>
              <a:srgbClr val="B9C0E1"/>
            </a:solid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" name="TextBox 5">
            <a:extLst>
              <a:ext uri="{FF2B5EF4-FFF2-40B4-BE49-F238E27FC236}">
                <a16:creationId xmlns:a16="http://schemas.microsoft.com/office/drawing/2014/main" id="{77D90698-3D85-CDEB-762F-A1D59F22512F}"/>
              </a:ext>
            </a:extLst>
          </p:cNvPr>
          <p:cNvSpPr txBox="1"/>
          <p:nvPr/>
        </p:nvSpPr>
        <p:spPr>
          <a:xfrm>
            <a:off x="5433105" y="877661"/>
            <a:ext cx="7646307" cy="14150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1619"/>
              </a:lnSpc>
            </a:pPr>
            <a:r>
              <a:rPr lang="en-US" sz="8250" dirty="0">
                <a:solidFill>
                  <a:srgbClr val="4257A2"/>
                </a:solidFill>
                <a:latin typeface="Blodders 1"/>
              </a:rPr>
              <a:t> </a:t>
            </a:r>
            <a:r>
              <a:rPr lang="en-US" sz="8250" dirty="0" err="1">
                <a:solidFill>
                  <a:srgbClr val="4257A2"/>
                </a:solidFill>
                <a:latin typeface="Blodders 1"/>
              </a:rPr>
              <a:t>SItuacija</a:t>
            </a:r>
            <a:r>
              <a:rPr lang="en-US" sz="8250" dirty="0">
                <a:solidFill>
                  <a:srgbClr val="4257A2"/>
                </a:solidFill>
                <a:latin typeface="Blodders 1"/>
              </a:rPr>
              <a:t> Nr. 2 </a:t>
            </a:r>
            <a:endParaRPr lang="en-US" sz="8299" dirty="0">
              <a:solidFill>
                <a:srgbClr val="4257A2"/>
              </a:solidFill>
              <a:latin typeface="Blodders 1"/>
            </a:endParaRP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7A13CCE8-6335-AC2A-6C80-FD5A844D6D23}"/>
              </a:ext>
            </a:extLst>
          </p:cNvPr>
          <p:cNvSpPr txBox="1"/>
          <p:nvPr/>
        </p:nvSpPr>
        <p:spPr>
          <a:xfrm>
            <a:off x="3936055" y="2660891"/>
            <a:ext cx="10940023" cy="44433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5039"/>
              </a:lnSpc>
            </a:pPr>
            <a:r>
              <a:rPr lang="en-US" sz="3550" dirty="0" err="1">
                <a:solidFill>
                  <a:srgbClr val="4257A2"/>
                </a:solidFill>
                <a:latin typeface="Rubik 1"/>
                <a:cs typeface="Rubik 1"/>
              </a:rPr>
              <a:t>Žiemos</a:t>
            </a:r>
            <a:r>
              <a:rPr lang="en-US" sz="3550" dirty="0">
                <a:solidFill>
                  <a:srgbClr val="4257A2"/>
                </a:solidFill>
                <a:latin typeface="Rubik 1"/>
                <a:cs typeface="Rubik 1"/>
              </a:rPr>
              <a:t> </a:t>
            </a:r>
            <a:r>
              <a:rPr lang="en-US" sz="3550" dirty="0" err="1">
                <a:solidFill>
                  <a:srgbClr val="4257A2"/>
                </a:solidFill>
                <a:latin typeface="Rubik 1"/>
                <a:cs typeface="Rubik 1"/>
              </a:rPr>
              <a:t>laikotarpiu</a:t>
            </a:r>
            <a:r>
              <a:rPr lang="en-US" sz="3550" dirty="0">
                <a:solidFill>
                  <a:srgbClr val="4257A2"/>
                </a:solidFill>
                <a:latin typeface="Rubik 1"/>
                <a:cs typeface="Rubik 1"/>
              </a:rPr>
              <a:t>, </a:t>
            </a:r>
            <a:r>
              <a:rPr lang="en-US" sz="3550" dirty="0" err="1">
                <a:solidFill>
                  <a:srgbClr val="4257A2"/>
                </a:solidFill>
                <a:latin typeface="Rubik 1"/>
                <a:cs typeface="Rubik 1"/>
              </a:rPr>
              <a:t>daug</a:t>
            </a:r>
            <a:r>
              <a:rPr lang="en-US" sz="3550" dirty="0">
                <a:solidFill>
                  <a:srgbClr val="4257A2"/>
                </a:solidFill>
                <a:latin typeface="Rubik 1"/>
                <a:cs typeface="Rubik 1"/>
              </a:rPr>
              <a:t> </a:t>
            </a:r>
            <a:r>
              <a:rPr lang="en-US" sz="3550" dirty="0" err="1">
                <a:solidFill>
                  <a:srgbClr val="4257A2"/>
                </a:solidFill>
                <a:latin typeface="Rubik 1"/>
                <a:cs typeface="Rubik 1"/>
              </a:rPr>
              <a:t>prisnigus</a:t>
            </a:r>
            <a:r>
              <a:rPr lang="en-US" sz="3550" dirty="0">
                <a:solidFill>
                  <a:srgbClr val="4257A2"/>
                </a:solidFill>
                <a:latin typeface="Rubik 1"/>
                <a:cs typeface="Rubik 1"/>
              </a:rPr>
              <a:t>, </a:t>
            </a:r>
            <a:r>
              <a:rPr lang="en-US" sz="3550" dirty="0" err="1">
                <a:solidFill>
                  <a:srgbClr val="4257A2"/>
                </a:solidFill>
                <a:latin typeface="Rubik 1"/>
                <a:cs typeface="Rubik 1"/>
              </a:rPr>
              <a:t>keliaujate</a:t>
            </a:r>
            <a:r>
              <a:rPr lang="en-US" sz="3550" dirty="0">
                <a:solidFill>
                  <a:srgbClr val="4257A2"/>
                </a:solidFill>
                <a:latin typeface="Rubik 1"/>
                <a:cs typeface="Rubik 1"/>
              </a:rPr>
              <a:t> </a:t>
            </a:r>
            <a:r>
              <a:rPr lang="en-US" sz="3550" dirty="0" err="1">
                <a:solidFill>
                  <a:srgbClr val="4257A2"/>
                </a:solidFill>
                <a:latin typeface="Rubik 1"/>
                <a:cs typeface="Rubik 1"/>
              </a:rPr>
              <a:t>pačiuožinėti</a:t>
            </a:r>
            <a:r>
              <a:rPr lang="en-US" sz="3550" dirty="0">
                <a:solidFill>
                  <a:srgbClr val="4257A2"/>
                </a:solidFill>
                <a:latin typeface="Rubik 1"/>
                <a:cs typeface="Rubik 1"/>
              </a:rPr>
              <a:t>. </a:t>
            </a:r>
            <a:r>
              <a:rPr lang="en-US" sz="3550" dirty="0" err="1">
                <a:solidFill>
                  <a:srgbClr val="4257A2"/>
                </a:solidFill>
                <a:latin typeface="Rubik 1"/>
                <a:cs typeface="Rubik 1"/>
              </a:rPr>
              <a:t>Pavargus</a:t>
            </a:r>
            <a:r>
              <a:rPr lang="en-US" sz="3550" dirty="0">
                <a:solidFill>
                  <a:srgbClr val="4257A2"/>
                </a:solidFill>
                <a:latin typeface="Rubik 1"/>
                <a:cs typeface="Rubik 1"/>
              </a:rPr>
              <a:t> </a:t>
            </a:r>
            <a:r>
              <a:rPr lang="en-US" sz="3550" dirty="0" err="1">
                <a:solidFill>
                  <a:srgbClr val="4257A2"/>
                </a:solidFill>
                <a:latin typeface="Rubik 1"/>
                <a:cs typeface="Rubik 1"/>
              </a:rPr>
              <a:t>atsisėdate</a:t>
            </a:r>
            <a:r>
              <a:rPr lang="en-US" sz="3550" dirty="0">
                <a:solidFill>
                  <a:srgbClr val="4257A2"/>
                </a:solidFill>
                <a:latin typeface="Rubik 1"/>
                <a:cs typeface="Rubik 1"/>
              </a:rPr>
              <a:t> </a:t>
            </a:r>
            <a:r>
              <a:rPr lang="en-US" sz="3550" dirty="0" err="1">
                <a:solidFill>
                  <a:srgbClr val="4257A2"/>
                </a:solidFill>
                <a:latin typeface="Rubik 1"/>
                <a:cs typeface="Rubik 1"/>
              </a:rPr>
              <a:t>pailsėti</a:t>
            </a:r>
            <a:r>
              <a:rPr lang="en-US" sz="3550" dirty="0">
                <a:solidFill>
                  <a:srgbClr val="4257A2"/>
                </a:solidFill>
                <a:latin typeface="Rubik 1"/>
                <a:cs typeface="Rubik 1"/>
              </a:rPr>
              <a:t> ant </a:t>
            </a:r>
            <a:r>
              <a:rPr lang="en-US" sz="3550" dirty="0" err="1">
                <a:solidFill>
                  <a:srgbClr val="4257A2"/>
                </a:solidFill>
                <a:latin typeface="Rubik 1"/>
                <a:cs typeface="Rubik 1"/>
              </a:rPr>
              <a:t>sniego</a:t>
            </a:r>
            <a:r>
              <a:rPr lang="en-US" sz="3550" dirty="0">
                <a:solidFill>
                  <a:srgbClr val="4257A2"/>
                </a:solidFill>
                <a:latin typeface="Rubik 1"/>
                <a:cs typeface="Rubik 1"/>
              </a:rPr>
              <a:t> </a:t>
            </a:r>
            <a:r>
              <a:rPr lang="en-US" sz="3550" dirty="0" err="1">
                <a:solidFill>
                  <a:srgbClr val="4257A2"/>
                </a:solidFill>
                <a:latin typeface="Rubik 1"/>
                <a:cs typeface="Rubik 1"/>
              </a:rPr>
              <a:t>ir</a:t>
            </a:r>
            <a:r>
              <a:rPr lang="en-US" sz="3550" dirty="0">
                <a:solidFill>
                  <a:srgbClr val="4257A2"/>
                </a:solidFill>
                <a:latin typeface="Rubik 1"/>
                <a:cs typeface="Rubik 1"/>
              </a:rPr>
              <a:t> </a:t>
            </a:r>
            <a:r>
              <a:rPr lang="en-US" sz="3550" dirty="0" err="1">
                <a:solidFill>
                  <a:srgbClr val="4257A2"/>
                </a:solidFill>
                <a:latin typeface="Rubik 1"/>
                <a:cs typeface="Rubik 1"/>
              </a:rPr>
              <a:t>nejusdami</a:t>
            </a:r>
            <a:r>
              <a:rPr lang="en-US" sz="3550" dirty="0">
                <a:solidFill>
                  <a:srgbClr val="4257A2"/>
                </a:solidFill>
                <a:latin typeface="Rubik 1"/>
                <a:cs typeface="Rubik 1"/>
              </a:rPr>
              <a:t> </a:t>
            </a:r>
            <a:r>
              <a:rPr lang="en-US" sz="3550" dirty="0" err="1">
                <a:solidFill>
                  <a:srgbClr val="4257A2"/>
                </a:solidFill>
                <a:latin typeface="Rubik 1"/>
                <a:cs typeface="Rubik 1"/>
              </a:rPr>
              <a:t>padedate</a:t>
            </a:r>
            <a:r>
              <a:rPr lang="en-US" sz="3550" dirty="0">
                <a:solidFill>
                  <a:srgbClr val="4257A2"/>
                </a:solidFill>
                <a:latin typeface="Rubik 1"/>
                <a:cs typeface="Rubik 1"/>
              </a:rPr>
              <a:t> </a:t>
            </a:r>
            <a:r>
              <a:rPr lang="en-US" sz="3550" dirty="0" err="1">
                <a:solidFill>
                  <a:srgbClr val="4257A2"/>
                </a:solidFill>
                <a:latin typeface="Rubik 1"/>
                <a:cs typeface="Rubik 1"/>
              </a:rPr>
              <a:t>rankas</a:t>
            </a:r>
            <a:r>
              <a:rPr lang="en-US" sz="3550" dirty="0">
                <a:solidFill>
                  <a:srgbClr val="4257A2"/>
                </a:solidFill>
                <a:latin typeface="Rubik 1"/>
                <a:cs typeface="Rubik 1"/>
              </a:rPr>
              <a:t> be </a:t>
            </a:r>
            <a:r>
              <a:rPr lang="en-US" sz="3550" dirty="0" err="1">
                <a:solidFill>
                  <a:srgbClr val="4257A2"/>
                </a:solidFill>
                <a:latin typeface="Rubik 1"/>
                <a:cs typeface="Rubik 1"/>
              </a:rPr>
              <a:t>pirštinių</a:t>
            </a:r>
            <a:r>
              <a:rPr lang="en-US" sz="3550" dirty="0">
                <a:solidFill>
                  <a:srgbClr val="4257A2"/>
                </a:solidFill>
                <a:latin typeface="Rubik 1"/>
                <a:cs typeface="Rubik 1"/>
              </a:rPr>
              <a:t> </a:t>
            </a:r>
            <a:r>
              <a:rPr lang="en-US" sz="3550" dirty="0" err="1">
                <a:solidFill>
                  <a:srgbClr val="4257A2"/>
                </a:solidFill>
                <a:latin typeface="Rubik 1"/>
                <a:cs typeface="Rubik 1"/>
              </a:rPr>
              <a:t>į</a:t>
            </a:r>
            <a:r>
              <a:rPr lang="en-US" sz="3550" dirty="0">
                <a:solidFill>
                  <a:srgbClr val="4257A2"/>
                </a:solidFill>
                <a:latin typeface="Rubik 1"/>
                <a:cs typeface="Rubik 1"/>
              </a:rPr>
              <a:t> </a:t>
            </a:r>
            <a:r>
              <a:rPr lang="en-US" sz="3550" dirty="0" err="1">
                <a:solidFill>
                  <a:srgbClr val="4257A2"/>
                </a:solidFill>
                <a:latin typeface="Rubik 1"/>
                <a:cs typeface="Rubik 1"/>
              </a:rPr>
              <a:t>sniegą</a:t>
            </a:r>
            <a:r>
              <a:rPr lang="en-US" sz="3550" dirty="0">
                <a:solidFill>
                  <a:srgbClr val="4257A2"/>
                </a:solidFill>
                <a:latin typeface="Rubik 1"/>
                <a:cs typeface="Rubik 1"/>
              </a:rPr>
              <a:t>. Po </a:t>
            </a:r>
            <a:r>
              <a:rPr lang="en-US" sz="3550" dirty="0" err="1">
                <a:solidFill>
                  <a:srgbClr val="4257A2"/>
                </a:solidFill>
                <a:latin typeface="Rubik 1"/>
                <a:cs typeface="Rubik 1"/>
              </a:rPr>
              <a:t>kurio</a:t>
            </a:r>
            <a:r>
              <a:rPr lang="en-US" sz="3550" dirty="0">
                <a:solidFill>
                  <a:srgbClr val="4257A2"/>
                </a:solidFill>
                <a:latin typeface="Rubik 1"/>
                <a:cs typeface="Rubik 1"/>
              </a:rPr>
              <a:t> </a:t>
            </a:r>
            <a:r>
              <a:rPr lang="en-US" sz="3550" dirty="0" err="1">
                <a:solidFill>
                  <a:srgbClr val="4257A2"/>
                </a:solidFill>
                <a:latin typeface="Rubik 1"/>
                <a:cs typeface="Rubik 1"/>
              </a:rPr>
              <a:t>laiko</a:t>
            </a:r>
            <a:r>
              <a:rPr lang="en-US" sz="3550" dirty="0">
                <a:solidFill>
                  <a:srgbClr val="4257A2"/>
                </a:solidFill>
                <a:latin typeface="Rubik 1"/>
                <a:cs typeface="Rubik 1"/>
              </a:rPr>
              <a:t> </a:t>
            </a:r>
            <a:r>
              <a:rPr lang="en-US" sz="3550" dirty="0" err="1">
                <a:solidFill>
                  <a:srgbClr val="4257A2"/>
                </a:solidFill>
                <a:latin typeface="Rubik 1"/>
                <a:cs typeface="Rubik 1"/>
              </a:rPr>
              <a:t>pastebite</a:t>
            </a:r>
            <a:r>
              <a:rPr lang="en-US" sz="3550" dirty="0">
                <a:solidFill>
                  <a:srgbClr val="4257A2"/>
                </a:solidFill>
                <a:latin typeface="Rubik 1"/>
                <a:cs typeface="Rubik 1"/>
              </a:rPr>
              <a:t>, </a:t>
            </a:r>
            <a:r>
              <a:rPr lang="en-US" sz="3550" dirty="0" err="1">
                <a:solidFill>
                  <a:srgbClr val="4257A2"/>
                </a:solidFill>
                <a:latin typeface="Rubik 1"/>
                <a:cs typeface="Rubik 1"/>
              </a:rPr>
              <a:t>kad</a:t>
            </a:r>
            <a:r>
              <a:rPr lang="en-US" sz="3550" dirty="0">
                <a:solidFill>
                  <a:srgbClr val="4257A2"/>
                </a:solidFill>
                <a:latin typeface="Rubik 1"/>
                <a:cs typeface="Rubik 1"/>
              </a:rPr>
              <a:t> </a:t>
            </a:r>
            <a:r>
              <a:rPr lang="en-US" sz="3550" dirty="0" err="1">
                <a:solidFill>
                  <a:srgbClr val="4257A2"/>
                </a:solidFill>
                <a:latin typeface="Rubik 1"/>
                <a:cs typeface="Rubik 1"/>
              </a:rPr>
              <a:t>kairės</a:t>
            </a:r>
            <a:r>
              <a:rPr lang="en-US" sz="3550" dirty="0">
                <a:solidFill>
                  <a:srgbClr val="4257A2"/>
                </a:solidFill>
                <a:latin typeface="Rubik 1"/>
                <a:cs typeface="Rubik 1"/>
              </a:rPr>
              <a:t> </a:t>
            </a:r>
            <a:r>
              <a:rPr lang="en-US" sz="3550" dirty="0" err="1">
                <a:solidFill>
                  <a:srgbClr val="4257A2"/>
                </a:solidFill>
                <a:latin typeface="Rubik 1"/>
                <a:cs typeface="Rubik 1"/>
              </a:rPr>
              <a:t>rankos</a:t>
            </a:r>
            <a:r>
              <a:rPr lang="en-US" sz="3550" dirty="0">
                <a:solidFill>
                  <a:srgbClr val="4257A2"/>
                </a:solidFill>
                <a:latin typeface="Rubik 1"/>
                <a:cs typeface="Rubik 1"/>
              </a:rPr>
              <a:t> </a:t>
            </a:r>
            <a:r>
              <a:rPr lang="en-US" sz="3550" dirty="0" err="1">
                <a:solidFill>
                  <a:srgbClr val="4257A2"/>
                </a:solidFill>
                <a:latin typeface="Rubik 1"/>
                <a:cs typeface="Rubik 1"/>
              </a:rPr>
              <a:t>pirštas</a:t>
            </a:r>
            <a:r>
              <a:rPr lang="en-US" sz="3550" dirty="0">
                <a:solidFill>
                  <a:srgbClr val="4257A2"/>
                </a:solidFill>
                <a:latin typeface="Rubik 1"/>
                <a:cs typeface="Rubik 1"/>
              </a:rPr>
              <a:t> </a:t>
            </a:r>
            <a:r>
              <a:rPr lang="en-US" sz="3550" dirty="0" err="1">
                <a:solidFill>
                  <a:srgbClr val="4257A2"/>
                </a:solidFill>
                <a:latin typeface="Rubik 1"/>
                <a:cs typeface="Rubik 1"/>
              </a:rPr>
              <a:t>pabąla</a:t>
            </a:r>
            <a:r>
              <a:rPr lang="en-US" sz="3550" dirty="0">
                <a:solidFill>
                  <a:srgbClr val="4257A2"/>
                </a:solidFill>
                <a:latin typeface="Rubik 1"/>
                <a:cs typeface="Rubik 1"/>
              </a:rPr>
              <a:t>, </a:t>
            </a:r>
            <a:r>
              <a:rPr lang="en-US" sz="3550" dirty="0" err="1">
                <a:solidFill>
                  <a:srgbClr val="4257A2"/>
                </a:solidFill>
                <a:latin typeface="Rubik 1"/>
                <a:cs typeface="Rubik 1"/>
              </a:rPr>
              <a:t>dilgčioja</a:t>
            </a:r>
            <a:r>
              <a:rPr lang="en-US" sz="3550" dirty="0">
                <a:solidFill>
                  <a:srgbClr val="4257A2"/>
                </a:solidFill>
                <a:latin typeface="Rubik 1"/>
                <a:cs typeface="Rubik 1"/>
              </a:rPr>
              <a:t>, o </a:t>
            </a:r>
            <a:r>
              <a:rPr lang="en-US" sz="3550" dirty="0" err="1">
                <a:solidFill>
                  <a:srgbClr val="4257A2"/>
                </a:solidFill>
                <a:latin typeface="Rubik 1"/>
                <a:cs typeface="Rubik 1"/>
              </a:rPr>
              <a:t>paspaudus</a:t>
            </a:r>
            <a:r>
              <a:rPr lang="en-US" sz="3550" dirty="0">
                <a:solidFill>
                  <a:srgbClr val="4257A2"/>
                </a:solidFill>
                <a:latin typeface="Rubik 1"/>
                <a:cs typeface="Rubik 1"/>
              </a:rPr>
              <a:t> </a:t>
            </a:r>
            <a:r>
              <a:rPr lang="en-US" sz="3550" dirty="0" err="1">
                <a:solidFill>
                  <a:srgbClr val="4257A2"/>
                </a:solidFill>
                <a:latin typeface="Rubik 1"/>
                <a:cs typeface="Rubik 1"/>
              </a:rPr>
              <a:t>jaučiate</a:t>
            </a:r>
            <a:r>
              <a:rPr lang="en-US" sz="3550" dirty="0">
                <a:solidFill>
                  <a:srgbClr val="4257A2"/>
                </a:solidFill>
                <a:latin typeface="Rubik 1"/>
                <a:cs typeface="Rubik 1"/>
              </a:rPr>
              <a:t>, </a:t>
            </a:r>
            <a:r>
              <a:rPr lang="en-US" sz="3550" dirty="0" err="1">
                <a:solidFill>
                  <a:srgbClr val="4257A2"/>
                </a:solidFill>
                <a:latin typeface="Rubik 1"/>
                <a:cs typeface="Rubik 1"/>
              </a:rPr>
              <a:t>kad</a:t>
            </a:r>
            <a:r>
              <a:rPr lang="en-US" sz="3550" dirty="0">
                <a:solidFill>
                  <a:srgbClr val="4257A2"/>
                </a:solidFill>
                <a:latin typeface="Rubik 1"/>
                <a:cs typeface="Rubik 1"/>
              </a:rPr>
              <a:t> </a:t>
            </a:r>
            <a:r>
              <a:rPr lang="en-US" sz="3550" dirty="0" err="1">
                <a:solidFill>
                  <a:srgbClr val="4257A2"/>
                </a:solidFill>
                <a:latin typeface="Rubik 1"/>
                <a:cs typeface="Rubik 1"/>
              </a:rPr>
              <a:t>sumažėjęs</a:t>
            </a:r>
            <a:r>
              <a:rPr lang="en-US" sz="3550" dirty="0">
                <a:solidFill>
                  <a:srgbClr val="4257A2"/>
                </a:solidFill>
                <a:latin typeface="Rubik 1"/>
                <a:cs typeface="Rubik 1"/>
              </a:rPr>
              <a:t> jo </a:t>
            </a:r>
            <a:r>
              <a:rPr lang="en-US" sz="3550" dirty="0" err="1">
                <a:solidFill>
                  <a:srgbClr val="4257A2"/>
                </a:solidFill>
                <a:latin typeface="Rubik 1"/>
                <a:cs typeface="Rubik 1"/>
              </a:rPr>
              <a:t>jautrumas</a:t>
            </a:r>
            <a:r>
              <a:rPr lang="en-US" sz="3550" dirty="0">
                <a:solidFill>
                  <a:srgbClr val="4257A2"/>
                </a:solidFill>
                <a:latin typeface="Rubik 1"/>
                <a:cs typeface="Rubik 1"/>
              </a:rPr>
              <a:t>. Kaip </a:t>
            </a:r>
            <a:r>
              <a:rPr lang="en-US" sz="3550" dirty="0" err="1">
                <a:solidFill>
                  <a:srgbClr val="4257A2"/>
                </a:solidFill>
                <a:latin typeface="Rubik 1"/>
                <a:cs typeface="Rubik 1"/>
              </a:rPr>
              <a:t>manote</a:t>
            </a:r>
            <a:r>
              <a:rPr lang="en-US" sz="3550" dirty="0">
                <a:solidFill>
                  <a:srgbClr val="4257A2"/>
                </a:solidFill>
                <a:latin typeface="Rubik 1"/>
                <a:cs typeface="Rubik 1"/>
              </a:rPr>
              <a:t>, kas </a:t>
            </a:r>
            <a:r>
              <a:rPr lang="en-US" sz="3550" dirty="0" err="1">
                <a:solidFill>
                  <a:srgbClr val="4257A2"/>
                </a:solidFill>
                <a:latin typeface="Rubik 1"/>
                <a:cs typeface="Rubik 1"/>
              </a:rPr>
              <a:t>atsitiko</a:t>
            </a:r>
            <a:r>
              <a:rPr lang="en-US" sz="3550" dirty="0">
                <a:solidFill>
                  <a:srgbClr val="4257A2"/>
                </a:solidFill>
                <a:latin typeface="Rubik 1"/>
                <a:cs typeface="Rubik 1"/>
              </a:rPr>
              <a:t>? </a:t>
            </a:r>
            <a:r>
              <a:rPr lang="en-US" sz="3550" dirty="0" err="1">
                <a:solidFill>
                  <a:srgbClr val="4257A2"/>
                </a:solidFill>
                <a:latin typeface="Rubik 1"/>
                <a:cs typeface="Rubik 1"/>
              </a:rPr>
              <a:t>Ką</a:t>
            </a:r>
            <a:r>
              <a:rPr lang="en-US" sz="3550" dirty="0">
                <a:solidFill>
                  <a:srgbClr val="4257A2"/>
                </a:solidFill>
                <a:latin typeface="Rubik 1"/>
                <a:cs typeface="Rubik 1"/>
              </a:rPr>
              <a:t> </a:t>
            </a:r>
            <a:r>
              <a:rPr lang="en-US" sz="3550" dirty="0" err="1">
                <a:solidFill>
                  <a:srgbClr val="4257A2"/>
                </a:solidFill>
                <a:latin typeface="Rubik 1"/>
                <a:cs typeface="Rubik 1"/>
              </a:rPr>
              <a:t>darysite</a:t>
            </a:r>
            <a:r>
              <a:rPr lang="en-US" sz="3550">
                <a:solidFill>
                  <a:srgbClr val="4257A2"/>
                </a:solidFill>
                <a:latin typeface="Rubik 1"/>
                <a:cs typeface="Rubik 1"/>
              </a:rPr>
              <a:t>?</a:t>
            </a:r>
            <a:endParaRPr lang="en-US" dirty="0"/>
          </a:p>
        </p:txBody>
      </p:sp>
      <p:sp>
        <p:nvSpPr>
          <p:cNvPr id="7" name="Freeform 5">
            <a:extLst>
              <a:ext uri="{FF2B5EF4-FFF2-40B4-BE49-F238E27FC236}">
                <a16:creationId xmlns:a16="http://schemas.microsoft.com/office/drawing/2014/main" id="{C22F60F4-8C2E-04B4-776B-35BD4BE9CC6F}"/>
              </a:ext>
            </a:extLst>
          </p:cNvPr>
          <p:cNvSpPr/>
          <p:nvPr/>
        </p:nvSpPr>
        <p:spPr>
          <a:xfrm>
            <a:off x="16413072" y="8797285"/>
            <a:ext cx="1874928" cy="1489715"/>
          </a:xfrm>
          <a:custGeom>
            <a:avLst/>
            <a:gdLst/>
            <a:ahLst/>
            <a:cxnLst/>
            <a:rect l="l" t="t" r="r" b="b"/>
            <a:pathLst>
              <a:path w="1874928" h="1489715">
                <a:moveTo>
                  <a:pt x="0" y="0"/>
                </a:moveTo>
                <a:lnTo>
                  <a:pt x="1874928" y="0"/>
                </a:lnTo>
                <a:lnTo>
                  <a:pt x="1874928" y="1489715"/>
                </a:lnTo>
                <a:lnTo>
                  <a:pt x="0" y="148971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3">
            <a:extLst>
              <a:ext uri="{FF2B5EF4-FFF2-40B4-BE49-F238E27FC236}">
                <a16:creationId xmlns:a16="http://schemas.microsoft.com/office/drawing/2014/main" id="{9D0677AF-58B4-26BA-39BB-50BAF48417A5}"/>
              </a:ext>
            </a:extLst>
          </p:cNvPr>
          <p:cNvSpPr/>
          <p:nvPr/>
        </p:nvSpPr>
        <p:spPr>
          <a:xfrm>
            <a:off x="5680" y="7375567"/>
            <a:ext cx="2263337" cy="2767972"/>
          </a:xfrm>
          <a:custGeom>
            <a:avLst/>
            <a:gdLst/>
            <a:ahLst/>
            <a:cxnLst/>
            <a:rect l="l" t="t" r="r" b="b"/>
            <a:pathLst>
              <a:path w="2605422" h="3329613">
                <a:moveTo>
                  <a:pt x="0" y="0"/>
                </a:moveTo>
                <a:lnTo>
                  <a:pt x="2605422" y="0"/>
                </a:lnTo>
                <a:lnTo>
                  <a:pt x="2605422" y="3329613"/>
                </a:lnTo>
                <a:lnTo>
                  <a:pt x="0" y="332961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4">
            <a:extLst>
              <a:ext uri="{FF2B5EF4-FFF2-40B4-BE49-F238E27FC236}">
                <a16:creationId xmlns:a16="http://schemas.microsoft.com/office/drawing/2014/main" id="{DA3583B0-924D-94BE-2680-A842B42E9687}"/>
              </a:ext>
            </a:extLst>
          </p:cNvPr>
          <p:cNvSpPr/>
          <p:nvPr/>
        </p:nvSpPr>
        <p:spPr>
          <a:xfrm>
            <a:off x="15482046" y="-507938"/>
            <a:ext cx="2656974" cy="3167778"/>
          </a:xfrm>
          <a:custGeom>
            <a:avLst/>
            <a:gdLst/>
            <a:ahLst/>
            <a:cxnLst/>
            <a:rect l="l" t="t" r="r" b="b"/>
            <a:pathLst>
              <a:path w="2656974" h="3167778">
                <a:moveTo>
                  <a:pt x="0" y="0"/>
                </a:moveTo>
                <a:lnTo>
                  <a:pt x="2656974" y="0"/>
                </a:lnTo>
                <a:lnTo>
                  <a:pt x="2656974" y="3167778"/>
                </a:lnTo>
                <a:lnTo>
                  <a:pt x="0" y="31677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7778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08F0B20EAD0ED42861EC04042B8CF78" ma:contentTypeVersion="16" ma:contentTypeDescription="Create a new document." ma:contentTypeScope="" ma:versionID="a10cdb6f1440986ff72bef72225b7ff3">
  <xsd:schema xmlns:xsd="http://www.w3.org/2001/XMLSchema" xmlns:xs="http://www.w3.org/2001/XMLSchema" xmlns:p="http://schemas.microsoft.com/office/2006/metadata/properties" xmlns:ns2="cabd5df1-5f08-4f90-9bac-4a7cce7f8312" xmlns:ns3="aff30535-832f-4824-b8ff-1bcc43a78f38" targetNamespace="http://schemas.microsoft.com/office/2006/metadata/properties" ma:root="true" ma:fieldsID="69d0bbfd8ce205cc333c266cf1a922a5" ns2:_="" ns3:_="">
    <xsd:import namespace="cabd5df1-5f08-4f90-9bac-4a7cce7f8312"/>
    <xsd:import namespace="aff30535-832f-4824-b8ff-1bcc43a78f3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bd5df1-5f08-4f90-9bac-4a7cce7f831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c65037e2-2d4a-4f7b-924b-8065d5afc59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f30535-832f-4824-b8ff-1bcc43a78f38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aaf61cee-26be-406a-a8a5-d4d56260f800}" ma:internalName="TaxCatchAll" ma:showField="CatchAllData" ma:web="aff30535-832f-4824-b8ff-1bcc43a78f3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abd5df1-5f08-4f90-9bac-4a7cce7f8312">
      <Terms xmlns="http://schemas.microsoft.com/office/infopath/2007/PartnerControls"/>
    </lcf76f155ced4ddcb4097134ff3c332f>
    <TaxCatchAll xmlns="aff30535-832f-4824-b8ff-1bcc43a78f38" xsi:nil="true"/>
  </documentManagement>
</p:properties>
</file>

<file path=customXml/itemProps1.xml><?xml version="1.0" encoding="utf-8"?>
<ds:datastoreItem xmlns:ds="http://schemas.openxmlformats.org/officeDocument/2006/customXml" ds:itemID="{8E885FA1-A7AB-4AC0-9FC7-5C025D9317D2}"/>
</file>

<file path=customXml/itemProps2.xml><?xml version="1.0" encoding="utf-8"?>
<ds:datastoreItem xmlns:ds="http://schemas.openxmlformats.org/officeDocument/2006/customXml" ds:itemID="{163C734F-922B-4863-AF39-1EC794E21388}"/>
</file>

<file path=customXml/itemProps3.xml><?xml version="1.0" encoding="utf-8"?>
<ds:datastoreItem xmlns:ds="http://schemas.openxmlformats.org/officeDocument/2006/customXml" ds:itemID="{A5789BE7-BE9E-45C7-9F9D-96F5CB43D2F0}"/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512</Words>
  <Application>Microsoft Office PowerPoint</Application>
  <PresentationFormat>Custom</PresentationFormat>
  <Paragraphs>99</Paragraphs>
  <Slides>15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6" baseType="lpstr">
      <vt:lpstr>Blodders 1</vt:lpstr>
      <vt:lpstr>Blodders 2</vt:lpstr>
      <vt:lpstr>Arial</vt:lpstr>
      <vt:lpstr>Rubik Medium</vt:lpstr>
      <vt:lpstr>Rubik 1</vt:lpstr>
      <vt:lpstr>Calibri</vt:lpstr>
      <vt:lpstr>Rubik 2</vt:lpstr>
      <vt:lpstr>Rubik 2 Medium</vt:lpstr>
      <vt:lpstr>Blodders 1 Bold</vt:lpstr>
      <vt:lpstr>Rubik 3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Pirmoji pagalba 7 kl.</dc:title>
  <cp:lastModifiedBy>Gustė Burneckytė</cp:lastModifiedBy>
  <cp:revision>79</cp:revision>
  <dcterms:created xsi:type="dcterms:W3CDTF">2006-08-16T00:00:00Z</dcterms:created>
  <dcterms:modified xsi:type="dcterms:W3CDTF">2026-09-22T08:14:07Z</dcterms:modified>
  <dc:identifier>DAFsJ-avQFY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0x010100D08F0B20EAD0ED42861EC04042B8CF78</vt:lpwstr>
  </property>
</Properties>
</file>